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33" r:id="rId18"/>
    <p:sldId id="338" r:id="rId19"/>
    <p:sldId id="327" r:id="rId20"/>
    <p:sldId id="329" r:id="rId21"/>
    <p:sldId id="334" r:id="rId22"/>
    <p:sldId id="323" r:id="rId2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FC3F-DA7D-6747-A983-D374DB3B8463}" v="2012" dt="2019-12-12T15:07:5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77032" autoAdjust="0"/>
  </p:normalViewPr>
  <p:slideViewPr>
    <p:cSldViewPr snapToGrid="0" snapToObjects="1">
      <p:cViewPr varScale="1">
        <p:scale>
          <a:sx n="152" d="100"/>
          <a:sy n="152" d="100"/>
        </p:scale>
        <p:origin x="1512" y="184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07.09.20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07.09.20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1Qq87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DlC7A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://www.osp.de" TargetMode="External"/><Relationship Id="rId4" Type="http://schemas.openxmlformats.org/officeDocument/2006/relationships/hyperlink" Target="https://bit.ly/3jF1XP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September 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64478"/>
            <a:ext cx="8623725" cy="341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Limitierung auf max. 1000 im Session-Memory gepufferter JSON-Records, die als Bulk-Operation in Puffer-Tabelle EVENT_LOGS geschrieben werden </a:t>
            </a: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7" y="1574013"/>
            <a:ext cx="8623725" cy="1995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7" y="952497"/>
            <a:ext cx="8623725" cy="1941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oder fester Wert</a:t>
            </a: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03658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2451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27155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49853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75030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3209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erzielbaren Durchsätze hängen in der Realität stark ab von: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536575" lvl="1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Anzahl Worker-Threads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1225900"/>
            <a:ext cx="8623725" cy="3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  <a:p>
            <a:pPr marL="266700" indent="-177800"/>
            <a:r>
              <a:rPr lang="de-DE" dirty="0">
                <a:latin typeface="+mn-lt"/>
              </a:rPr>
              <a:t>Höhere Fehlertoleranz durch Isolieren und Aussteuern einzelner für Kafka nicht verarbeitbarer Events</a:t>
            </a: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Verbesserung in Nutzbarkeit und Informationsgehalt </a:t>
            </a: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3809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Wenn nur ein kleiner Anteil der Change Events eines großen Transaction Processing Systems benötigt wird, entsteht ein unverhältnismäßiger Aufwand und Komplexität im Umgang mit den Transaktionslogs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</a:t>
            </a:r>
            <a:r>
              <a:rPr lang="de-DE" dirty="0">
                <a:hlinkClick r:id="rId2"/>
              </a:rPr>
              <a:t>https://bit.ly/31Qq87v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	</a:t>
            </a:r>
            <a:r>
              <a:rPr lang="de-DE" sz="2400" dirty="0">
                <a:hlinkClick r:id="rId3"/>
              </a:rPr>
              <a:t>https://bit.ly/2DlC7AE</a:t>
            </a: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4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5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1096292"/>
            <a:ext cx="8623725" cy="346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687796" y="1209121"/>
            <a:ext cx="4158692" cy="301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2044</Words>
  <Application>Microsoft Macintosh PowerPoint</Application>
  <PresentationFormat>Bildschirmpräsentation (16:9)</PresentationFormat>
  <Paragraphs>280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Vortrag zum Download  https://bit.ly/2DlC7AE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647</cp:revision>
  <cp:lastPrinted>2019-08-29T15:14:27Z</cp:lastPrinted>
  <dcterms:created xsi:type="dcterms:W3CDTF">2015-09-15T07:12:16Z</dcterms:created>
  <dcterms:modified xsi:type="dcterms:W3CDTF">2020-09-07T11:40:51Z</dcterms:modified>
  <cp:category/>
</cp:coreProperties>
</file>