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33" r:id="rId18"/>
    <p:sldId id="338" r:id="rId19"/>
    <p:sldId id="327" r:id="rId20"/>
    <p:sldId id="329" r:id="rId21"/>
    <p:sldId id="334" r:id="rId22"/>
    <p:sldId id="323" r:id="rId2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FC3F-DA7D-6747-A983-D374DB3B8463}" v="2012" dt="2019-12-12T15:07:5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2" autoAdjust="0"/>
    <p:restoredTop sz="77032" autoAdjust="0"/>
  </p:normalViewPr>
  <p:slideViewPr>
    <p:cSldViewPr snapToGrid="0" snapToObjects="1">
      <p:cViewPr varScale="1">
        <p:scale>
          <a:sx n="152" d="100"/>
          <a:sy n="152" d="100"/>
        </p:scale>
        <p:origin x="312" y="184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08.09.20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08.09.20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lC7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bit.ly/3jF1XP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September 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A812714-B336-F449-B937-AD8F04C75402}"/>
              </a:ext>
            </a:extLst>
          </p:cNvPr>
          <p:cNvSpPr txBox="1">
            <a:spLocks/>
          </p:cNvSpPr>
          <p:nvPr/>
        </p:nvSpPr>
        <p:spPr>
          <a:xfrm>
            <a:off x="222767" y="1497169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Höhere Fehlertoleranz durch Isolieren und Aussteuern einzelner für Kafka nicht verarbeitbarer Events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8126AD9-6945-1148-9A65-464B849B23E1}"/>
              </a:ext>
            </a:extLst>
          </p:cNvPr>
          <p:cNvSpPr txBox="1">
            <a:spLocks/>
          </p:cNvSpPr>
          <p:nvPr/>
        </p:nvSpPr>
        <p:spPr>
          <a:xfrm>
            <a:off x="222767" y="1998735"/>
            <a:ext cx="8623725" cy="72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7" y="2809615"/>
            <a:ext cx="8623725" cy="105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Verbesserung in Nutzbarkeit und Informationsgehalt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6" y="395239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6" y="4450200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/ Bereitstellen als Open Source?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	</a:t>
            </a:r>
            <a:r>
              <a:rPr lang="de-DE" sz="2400" dirty="0">
                <a:hlinkClick r:id="rId3"/>
              </a:rPr>
              <a:t>https://bit.ly/2DlC7AE</a:t>
            </a: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4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754908" y="974229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4754908" y="1661955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4754908" y="2349682"/>
            <a:ext cx="4158692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4754908" y="3037410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4754908" y="3725139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2039</Words>
  <Application>Microsoft Macintosh PowerPoint</Application>
  <PresentationFormat>Bildschirmpräsentation (16:9)</PresentationFormat>
  <Paragraphs>312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Vortrag zum Download  https://bit.ly/2DlC7AE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657</cp:revision>
  <cp:lastPrinted>2019-08-29T15:14:27Z</cp:lastPrinted>
  <dcterms:created xsi:type="dcterms:W3CDTF">2015-09-15T07:12:16Z</dcterms:created>
  <dcterms:modified xsi:type="dcterms:W3CDTF">2020-09-08T08:42:09Z</dcterms:modified>
  <cp:category/>
</cp:coreProperties>
</file>