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6" r:id="rId2"/>
    <p:sldId id="256" r:id="rId3"/>
    <p:sldId id="304" r:id="rId4"/>
    <p:sldId id="322" r:id="rId5"/>
    <p:sldId id="306" r:id="rId6"/>
    <p:sldId id="324" r:id="rId7"/>
    <p:sldId id="328" r:id="rId8"/>
    <p:sldId id="335" r:id="rId9"/>
    <p:sldId id="342" r:id="rId10"/>
    <p:sldId id="325" r:id="rId11"/>
    <p:sldId id="326" r:id="rId12"/>
    <p:sldId id="330" r:id="rId13"/>
    <p:sldId id="337" r:id="rId14"/>
    <p:sldId id="336" r:id="rId15"/>
    <p:sldId id="340" r:id="rId16"/>
    <p:sldId id="339" r:id="rId17"/>
    <p:sldId id="341" r:id="rId18"/>
    <p:sldId id="343" r:id="rId19"/>
    <p:sldId id="345" r:id="rId20"/>
    <p:sldId id="333" r:id="rId21"/>
    <p:sldId id="344" r:id="rId22"/>
    <p:sldId id="338" r:id="rId23"/>
    <p:sldId id="327" r:id="rId24"/>
    <p:sldId id="329" r:id="rId25"/>
    <p:sldId id="334" r:id="rId26"/>
    <p:sldId id="323" r:id="rId2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11.11.21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11.11.21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sjpJ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B75C3A-905B-4845-A869-1A26AF40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544452" y="2540927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TriXX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544452" y="2359988"/>
            <a:ext cx="1491995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Peter Ramm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544452" y="3787146"/>
            <a:ext cx="4515921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Leichtgewichtiges Tool für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Change Data Capture aus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Oracle Datenbanken nach Kafka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Juni 2021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</a:t>
            </a:r>
            <a:r>
              <a:rPr lang="de-DE" b="1">
                <a:latin typeface="+mn-lt"/>
                <a:ea typeface="Calibri" charset="0"/>
                <a:cs typeface="Calibri" charset="0"/>
              </a:rPr>
              <a:t>Projekt sind vorgesehen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  <a:r>
              <a:rPr lang="de-DE" dirty="0">
                <a:hlinkClick r:id="rId2"/>
              </a:rPr>
              <a:t>https://bit.ly/3isjpJO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2399</Words>
  <Application>Microsoft Macintosh PowerPoint</Application>
  <PresentationFormat>Bildschirmpräsentation (16:9)</PresentationFormat>
  <Paragraphs>342</Paragraphs>
  <Slides>26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681</cp:revision>
  <cp:lastPrinted>2019-08-29T15:14:27Z</cp:lastPrinted>
  <dcterms:created xsi:type="dcterms:W3CDTF">2015-09-15T07:12:16Z</dcterms:created>
  <dcterms:modified xsi:type="dcterms:W3CDTF">2021-11-16T13:17:13Z</dcterms:modified>
  <cp:category/>
</cp:coreProperties>
</file>