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45" r:id="rId19"/>
    <p:sldId id="333" r:id="rId20"/>
    <p:sldId id="344" r:id="rId21"/>
    <p:sldId id="338" r:id="rId22"/>
    <p:sldId id="327" r:id="rId23"/>
    <p:sldId id="329" r:id="rId24"/>
    <p:sldId id="334" r:id="rId25"/>
    <p:sldId id="323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8" autoAdjust="0"/>
    <p:restoredTop sz="77035" autoAdjust="0"/>
  </p:normalViewPr>
  <p:slideViewPr>
    <p:cSldViewPr snapToGrid="0" snapToObjects="1">
      <p:cViewPr varScale="1">
        <p:scale>
          <a:sx n="147" d="100"/>
          <a:sy n="147" d="100"/>
        </p:scale>
        <p:origin x="38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Juni 2021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</a:t>
            </a:r>
            <a:r>
              <a:rPr lang="de-DE" b="1">
                <a:latin typeface="+mn-lt"/>
                <a:ea typeface="Calibri" charset="0"/>
                <a:cs typeface="Calibri" charset="0"/>
              </a:rPr>
              <a:t>Projekt sind vorgesehen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https://</a:t>
            </a:r>
            <a:r>
              <a:rPr lang="de-DE" dirty="0" err="1"/>
              <a:t>bit.ly</a:t>
            </a:r>
            <a:r>
              <a:rPr lang="de-DE" dirty="0"/>
              <a:t>/3isjpJO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2385</Words>
  <Application>Microsoft Macintosh PowerPoint</Application>
  <PresentationFormat>Bildschirmpräsentation (16:9)</PresentationFormat>
  <Paragraphs>337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676</cp:revision>
  <cp:lastPrinted>2019-08-29T15:14:27Z</cp:lastPrinted>
  <dcterms:created xsi:type="dcterms:W3CDTF">2015-09-15T07:12:16Z</dcterms:created>
  <dcterms:modified xsi:type="dcterms:W3CDTF">2021-06-09T11:26:20Z</dcterms:modified>
  <cp:category/>
</cp:coreProperties>
</file>