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43" r:id="rId18"/>
    <p:sldId id="345" r:id="rId19"/>
    <p:sldId id="333" r:id="rId20"/>
    <p:sldId id="344" r:id="rId21"/>
    <p:sldId id="338" r:id="rId22"/>
    <p:sldId id="327" r:id="rId23"/>
    <p:sldId id="329" r:id="rId24"/>
    <p:sldId id="334" r:id="rId25"/>
    <p:sldId id="323" r:id="rId2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8" autoAdjust="0"/>
    <p:restoredTop sz="77035" autoAdjust="0"/>
  </p:normalViewPr>
  <p:slideViewPr>
    <p:cSldViewPr snapToGrid="0" snapToObjects="1">
      <p:cViewPr varScale="1">
        <p:scale>
          <a:sx n="147" d="100"/>
          <a:sy n="147" d="100"/>
        </p:scale>
        <p:origin x="384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09.06.21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09.06.21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1Qq87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jF1XP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osp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/>
              <a:t>November </a:t>
            </a:r>
            <a:r>
              <a:rPr lang="de-DE" dirty="0"/>
              <a:t>2020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der Quell-Tabelle oder fester Wert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Performance der DB-Aktionen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Zieltabelle der Events in den generierten Triggern ist eine intervall-partitionierte Tabelle ohne jeden Index. Dies sichert minimalen Overhead und maximale Verfügbarkeit beim Insert der Event-Daten in den produktiven Transaktionen.</a:t>
            </a:r>
          </a:p>
          <a:p>
            <a:pPr marL="266700" indent="-177800"/>
            <a:r>
              <a:rPr lang="de-DE" dirty="0">
                <a:latin typeface="+mn-lt"/>
              </a:rPr>
              <a:t>Das Partitionierungsintervall als auch die maximale Anzahl simultaner Transaktionen (INI_TRANS) sind über die Konfiguration von TriXX steuerbar</a:t>
            </a:r>
          </a:p>
          <a:p>
            <a:pPr marL="266700" indent="-177800"/>
            <a:r>
              <a:rPr lang="de-DE" dirty="0">
                <a:latin typeface="+mn-lt"/>
              </a:rPr>
              <a:t>Vollständig verarbeitete Partitionen werden durch einen Housekeeping-Prozess zeitnah </a:t>
            </a:r>
            <a:r>
              <a:rPr lang="de-DE" dirty="0" err="1">
                <a:latin typeface="+mn-lt"/>
              </a:rPr>
              <a:t>gedropt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Da die Events in einer Tabelle ohne Indizes gespeichert werden heißt dies, das Auslesen der Events zur Übertragung an Kafka kann nur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erfolgen.</a:t>
            </a:r>
          </a:p>
          <a:p>
            <a:pPr marL="266700" indent="-177800"/>
            <a:r>
              <a:rPr lang="de-DE" dirty="0">
                <a:latin typeface="+mn-lt"/>
              </a:rPr>
              <a:t>Die Intervall-Partitionierung sichert eine Begrenzung der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zu lesenden Daten</a:t>
            </a:r>
          </a:p>
          <a:p>
            <a:pPr marL="266700" indent="-177800"/>
            <a:r>
              <a:rPr lang="de-DE" dirty="0">
                <a:latin typeface="+mn-lt"/>
              </a:rPr>
              <a:t>Auch bei zeitweilig massiverem Datenaufkommen reduziert sich in Folge der Leseaufwand durch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wieder mit  dem nächsten Partitionswechsel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</a:t>
            </a:r>
            <a:r>
              <a:rPr lang="de-DE" sz="1400" dirty="0" err="1">
                <a:solidFill>
                  <a:srgbClr val="5F6A70"/>
                </a:solidFill>
              </a:rPr>
              <a:t>Burgkunstadt</a:t>
            </a:r>
            <a:r>
              <a:rPr lang="de-DE" sz="1400" dirty="0">
                <a:solidFill>
                  <a:srgbClr val="5F6A70"/>
                </a:solidFill>
              </a:rPr>
              <a:t>, Bangkok, Taipeh</a:t>
            </a:r>
            <a:r>
              <a:rPr lang="de-DE" sz="1400">
                <a:solidFill>
                  <a:srgbClr val="5F6A70"/>
                </a:solidFill>
              </a:rPr>
              <a:t>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220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 der 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Lieferartefakt von TriXX ist genau ein konsistentes Docker-Image</a:t>
            </a:r>
          </a:p>
          <a:p>
            <a:pPr marL="266700" indent="-177800"/>
            <a:r>
              <a:rPr lang="de-DE" dirty="0">
                <a:latin typeface="+mn-lt"/>
              </a:rPr>
              <a:t>Konfiguration erfolgt über ein File oder Environment-Variablen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erfolgt über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-Output des Docker-Containers,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-Level kann über GUI bzw. API dynamisch geändert werden</a:t>
            </a:r>
          </a:p>
          <a:p>
            <a:pPr marL="266700" indent="-177800"/>
            <a:r>
              <a:rPr lang="de-DE" dirty="0">
                <a:latin typeface="+mn-lt"/>
              </a:rPr>
              <a:t>Betriebszustand kann über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-API abgefragt / extern </a:t>
            </a:r>
            <a:r>
              <a:rPr lang="de-DE" dirty="0" err="1">
                <a:latin typeface="+mn-lt"/>
              </a:rPr>
              <a:t>gemonitort</a:t>
            </a:r>
            <a:r>
              <a:rPr lang="de-DE" dirty="0">
                <a:latin typeface="+mn-lt"/>
              </a:rPr>
              <a:t> werden</a:t>
            </a:r>
          </a:p>
          <a:p>
            <a:pPr marL="266700" indent="-177800"/>
            <a:r>
              <a:rPr lang="de-DE" dirty="0">
                <a:latin typeface="+mn-lt"/>
              </a:rPr>
              <a:t>Betriebsstatistiken (Durchsätze, Fehlerraten etc.) werden gesammelt in Tabelle “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“ im Minutentakt, nach einiger Zeit verdichtet</a:t>
            </a:r>
          </a:p>
          <a:p>
            <a:pPr marL="266700" indent="-177800"/>
            <a:r>
              <a:rPr lang="de-DE" dirty="0">
                <a:latin typeface="+mn-lt"/>
              </a:rPr>
              <a:t>Temporäre Ausfälle  bzw. Nichterreichbarkeit von DB oder Kafka werden durch TriXX toleriert.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Nach Wiederverfügbarkeit der Ressourcen wird Betrieb ohne weitere externe Aktivität wieder aufgenommen.</a:t>
            </a:r>
          </a:p>
          <a:p>
            <a:pPr marL="266700" indent="-177800"/>
            <a:r>
              <a:rPr lang="de-DE" dirty="0">
                <a:latin typeface="+mn-lt"/>
              </a:rPr>
              <a:t>Einige Konfigurationsparameter können zur Laufzeit angepasst werden, z.</a:t>
            </a:r>
            <a:r>
              <a:rPr lang="de-DE">
                <a:latin typeface="+mn-lt"/>
              </a:rPr>
              <a:t>B. Anzahl </a:t>
            </a:r>
            <a:r>
              <a:rPr lang="de-DE" dirty="0">
                <a:latin typeface="+mn-lt"/>
              </a:rPr>
              <a:t>der Worker-Threads</a:t>
            </a: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 / offene Punkte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Trotz produktiver Nutzbarkeit sind noch weitere Schritte vorgesehen: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API-</a:t>
            </a:r>
            <a:r>
              <a:rPr lang="de-DE" dirty="0" err="1">
                <a:latin typeface="+mn-lt"/>
              </a:rPr>
              <a:t>Schnittestellen</a:t>
            </a:r>
            <a:r>
              <a:rPr lang="de-DE" dirty="0">
                <a:latin typeface="+mn-lt"/>
              </a:rPr>
              <a:t> für Monitoring-Systeme z.B.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1" y="4093207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 vs. Bereitstellen als Open Source?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Etablieren als auch außerhalb des Otto-Kosmos verfügbares Produkt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87BF164-FB3A-BE42-8E90-43E9C4F18EB9}"/>
              </a:ext>
            </a:extLst>
          </p:cNvPr>
          <p:cNvSpPr txBox="1">
            <a:spLocks/>
          </p:cNvSpPr>
          <p:nvPr/>
        </p:nvSpPr>
        <p:spPr>
          <a:xfrm>
            <a:off x="222762" y="3473832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Sichern langfristiger Finanzierung des Projektaufwandes (Wartungs-/Supportverträge, Lizenzen)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</a:t>
            </a:r>
            <a:r>
              <a:rPr lang="de-DE" dirty="0">
                <a:hlinkClick r:id="rId2"/>
              </a:rPr>
              <a:t>https://bit.ly/31Qq87v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/>
            </a:b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3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4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4" y="1508865"/>
            <a:ext cx="1957598" cy="2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Initiale Übertragung existierender Daten bei Inbetriebnahme des CDC-Tracking einer Table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2385</Words>
  <Application>Microsoft Macintosh PowerPoint</Application>
  <PresentationFormat>Bildschirmpräsentation (16:9)</PresentationFormat>
  <Paragraphs>337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Implementierung: Performance der DB-Aktionen</vt:lpstr>
      <vt:lpstr>Leistungsparameter / Limitierungen</vt:lpstr>
      <vt:lpstr>Betrieb der Applikation</vt:lpstr>
      <vt:lpstr>Aktuelle Entwicklungen / offene Punkte</vt:lpstr>
      <vt:lpstr>Abgrenzung zu etablierten CDC-Lösungen</vt:lpstr>
      <vt:lpstr>Pro und Contra des Lösungsansatzes</vt:lpstr>
      <vt:lpstr>Demo</vt:lpstr>
      <vt:lpstr>Vielen Dank für Euer Interesse  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670</cp:revision>
  <cp:lastPrinted>2019-08-29T15:14:27Z</cp:lastPrinted>
  <dcterms:created xsi:type="dcterms:W3CDTF">2015-09-15T07:12:16Z</dcterms:created>
  <dcterms:modified xsi:type="dcterms:W3CDTF">2021-06-09T09:01:00Z</dcterms:modified>
  <cp:category/>
</cp:coreProperties>
</file>