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e3743d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e3743d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e3743d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e3743d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e3743d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fe3743d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e3743d5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e3743d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e3743d5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e3743d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e3743d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e3743d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Analysing Tartu Smart Bike usage data 2019-2021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t" sz="2300">
                <a:solidFill>
                  <a:schemeClr val="dk1"/>
                </a:solidFill>
                <a:highlight>
                  <a:srgbClr val="FFFFFF"/>
                </a:highlight>
              </a:rPr>
              <a:t>Aleksander Tamm &amp; Martin Vendelin</a:t>
            </a:r>
            <a:endParaRPr b="1"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t"/>
              <a:t>Tartu 2021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96" y="2634300"/>
            <a:ext cx="2240325" cy="22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Data of 1.7 million rides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Containing start and </a:t>
            </a:r>
            <a:r>
              <a:rPr lang="et"/>
              <a:t>end</a:t>
            </a:r>
            <a:r>
              <a:rPr lang="et"/>
              <a:t> time and location, length and riders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From “the beginning” 2. June 2019 to 30. April 2021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00" y="2425750"/>
            <a:ext cx="32004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Problems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Broken data- we spent 2 days cleaning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t"/>
              <a:t>After cleaning only ~1 mil rides were totally clean( its 60%)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t"/>
              <a:t>Good example- right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Can’t predict 2022 usage because given data doesn’t cover full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t"/>
              <a:t>Lack of data overlapping by year- left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225" y="3017275"/>
            <a:ext cx="3299786" cy="21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25" y="3171975"/>
            <a:ext cx="3744025" cy="19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What we found?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Most users are male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Most users are young, but chances are that your grandma rides too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09275"/>
            <a:ext cx="1772800" cy="19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250" y="2745525"/>
            <a:ext cx="3373099" cy="2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What else?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10 most favourite start and end station pairs (left):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t"/>
              <a:t>Based on same start and end station: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t"/>
              <a:t>People like to leave bikes reservated for them in front of shops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t"/>
              <a:t>Bikes are good way to run quick errands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Average speed of rides is 11.6 km/h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And average ride is 2.81 km- its &gt; 4euros with taxi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Total distance 4.46 million km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949" y="2762875"/>
            <a:ext cx="3720025" cy="21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Habits of riders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Interestingly going to school/work isn’t most popular time to use bikes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Even at weekends bikes are very popular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611" y="2820000"/>
            <a:ext cx="4541389" cy="23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0000"/>
            <a:ext cx="4483175" cy="23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Conclusion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Perfect data to learn data cleaning and statistics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We underestimated how much work cleaning data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Based on id and birth year difference- lot of users lie about their age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t"/>
              <a:t> Although we didn’t use machine learning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t"/>
              <a:t>we </a:t>
            </a:r>
            <a:r>
              <a:rPr lang="et"/>
              <a:t>definitely learned the first part of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t"/>
              <a:t> 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350" y="1537825"/>
            <a:ext cx="2429125" cy="3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