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CBAB-D3EC-41C6-B823-F2E526331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E1A45-E07D-46D4-8019-4AB41D67D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3066-92D0-47F6-8436-02816585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2EEF-AB89-49A7-BB9A-CAC5A4B5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7D840-6587-4592-AB75-F7F766D1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CB9D-C975-47B8-960B-F626B1FD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6DAE6-7ECE-429D-9EC2-AB925BA1F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E2F6-00BE-4CFA-8E8B-71D2A868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ADF2-FDDB-4625-B4FE-3987E954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AC89-7796-45F4-AD34-EC3ACD8E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A12B1-1BAC-4CFC-9174-2277FCEB1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0676-DA66-4CD8-83ED-2F8F9696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38B4-CDEC-48E5-B293-5159893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0D5C-CCA5-4080-9DEC-6FEB4D73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4E37-ED2F-444F-9BE9-0121C85A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DBD7-442B-498A-B963-0C7EA75A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E7C8-EDA3-4B05-8C58-36C362CD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5A0C-86C6-4AC2-A03B-89AD79AE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7054-27DD-440B-86F3-65540E62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27EA-F827-41D0-A24B-3727B7FF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7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2CB4-A58C-4B09-820B-2E5546B9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3F811-5C93-4524-88F5-D09069D0A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61B4-B3B5-4810-B48D-719C6BBA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FE7D-565A-4F63-8E13-1EFFF3D2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BC99-BEBD-4797-B799-54FA8E38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5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C89D-807B-42B0-9E46-22D9B468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3EE8-9E6C-40FA-9B4B-F4BCD2183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CDA91-60A1-41FF-9A95-4CF53F52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51335-2B73-4F1D-85E0-A3C42DEA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C354D-A61E-4C38-8A46-FAB219B8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761A-CA03-4A2C-BCFC-4684F63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91AA-FB46-45BC-83C6-8712203E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84410-A90B-4F78-AF3C-8FC45994F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72C2E-C971-4ABC-B119-7810E04D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F338C-31E2-49BD-9867-5492E4F80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FC686-CB62-4E2C-BBE9-7E789F9D1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8A425-8F85-47A9-B2FD-5B5A8783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4F0B7-D775-4875-8A4C-7D27E480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35B76-121E-4950-AC52-BB90B67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7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5858-1343-40FC-974E-067D4089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33B44-29A7-43A6-8829-484DBB7F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77EB2-41D9-43AB-9240-CA8215C2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23595-D3F9-48F9-92F1-445D070B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4FDC2-AD80-491E-AFEA-96284AAA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46DD1-69D8-4C39-8166-D9D5B47F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1036-E14A-4097-BFF2-DED75A79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3530-ECE7-4C4E-8695-76BA95FD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F9A0-880D-4FC2-9808-75D554EA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BF0D4-2A9E-41D2-BBF8-DF23B8A6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A9ABE-2C82-4180-85C1-2DBC252C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29CEE-63F3-4844-AF0A-C682EFC4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7E792-B43E-4B2D-A2D0-CCE2FDD7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78B1-BCB5-4EB9-960F-6BA1E3CB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36B78-7D10-4034-A31B-D5FE533C9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6F8FE-2C54-4794-A78E-A036BF478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1A944-75A5-49B0-9436-C9F22306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723F4-24C9-4A75-8D1E-76E29069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B87B-4834-4FDA-B345-C8F3F7D5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2BE66-37EA-4120-9EAB-7D5BAE54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59D8-3084-4FC4-95F1-F367C5A4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8E5D-46EB-41AD-A253-622451AD3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1E78-A435-429E-B6A0-CD0ADA08B9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4C45-D5BF-43BA-8A32-62F37F9DD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2E58-6E46-4E22-88DF-489F7F4D5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C8F6-9ADF-4EE0-9D8A-CC2CEA13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DDD0-A900-4428-8E47-7C6D4C41B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B2683-33FA-44D9-8B0F-9A8C7C891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19740-4067-48C4-83FB-C965A9666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03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5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16DD-E567-4A5A-AB6C-F9183016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00B94-9D64-4024-96FE-F8199514E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7741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FF5D-3ECB-40F5-81A3-1651950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0601C-29AE-43FA-BC54-BE953C0BC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8481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4156-6932-4B0F-8F59-9FD6D7F9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7CB14-EAE5-4592-A50C-E78967584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930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9535-9924-41BE-B889-8BC4FCE8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B67E2-9259-4E5C-97AA-8973D65F9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32404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5836-3EF8-49F1-A0DA-42C89A60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4AD71-27FB-413F-A4F5-35CBF6E6D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3759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875C-2A94-4DB5-A72B-7865AD10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3B377-9D21-4F9C-8052-B5ACCAB51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2454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hashaam dogar</dc:creator>
  <cp:lastModifiedBy>hashaam dogar</cp:lastModifiedBy>
  <cp:revision>2</cp:revision>
  <dcterms:created xsi:type="dcterms:W3CDTF">2024-10-06T18:16:34Z</dcterms:created>
  <dcterms:modified xsi:type="dcterms:W3CDTF">2024-10-06T18:20:38Z</dcterms:modified>
</cp:coreProperties>
</file>