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6DF65-5F76-4724-A6EE-840F99B3D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82BA74-5507-4C39-98C8-89B03D124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4FBBAD-7901-422C-B38A-E3B78658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D3A5-F2D0-49FA-811B-61457791C7D9}" type="datetimeFigureOut">
              <a:rPr lang="zh-TW" altLang="en-US" smtClean="0"/>
              <a:t>2022/7/17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936C1F-4F74-4868-BA58-542A4A68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A57C1F-517E-4C70-858A-9B5684C2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3FFF-DC09-4101-8236-F68CDE2DC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48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D47224-794C-4346-9D6D-3D7A93AA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FF48249-FBD9-4865-AA38-4E3FB1BA7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3C5F5A-6795-4FED-A62B-92CF8752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D3A5-F2D0-49FA-811B-61457791C7D9}" type="datetimeFigureOut">
              <a:rPr lang="zh-TW" altLang="en-US" smtClean="0"/>
              <a:t>2022/7/17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09510E-CBD2-4929-AEFA-4944441B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B19EBA-6547-4308-B583-DF53987E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3FFF-DC09-4101-8236-F68CDE2DC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89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2613B29-54F8-427E-9DEE-B13C8EC82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F9E9A42-1E60-469A-A0B1-C30BDC872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B3B7CD-253B-4113-9C6D-44AD1D5B9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D3A5-F2D0-49FA-811B-61457791C7D9}" type="datetimeFigureOut">
              <a:rPr lang="zh-TW" altLang="en-US" smtClean="0"/>
              <a:t>2022/7/17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DF72DA-7BF6-45BE-96CD-073DB5A6C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F59B38-9E73-4DC7-9568-CAA97BD1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3FFF-DC09-4101-8236-F68CDE2DC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23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57C308-9CF2-4A40-A3DD-7C8E277C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87604F-14E5-48C1-B7A0-44FBDA04C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2395E3-26C7-420B-8F81-D1837F06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D3A5-F2D0-49FA-811B-61457791C7D9}" type="datetimeFigureOut">
              <a:rPr lang="zh-TW" altLang="en-US" smtClean="0"/>
              <a:t>2022/7/17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6706D6-97D0-43D1-B2D4-1D61841B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F510C8-B8C0-491A-9DFB-2BD86B97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3FFF-DC09-4101-8236-F68CDE2DC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85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054E76-ED32-426F-AE0C-890D18FD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726851-F40D-43A6-83B4-92F1B6AF8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691BAE-42BF-4123-9473-90A87B1F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D3A5-F2D0-49FA-811B-61457791C7D9}" type="datetimeFigureOut">
              <a:rPr lang="zh-TW" altLang="en-US" smtClean="0"/>
              <a:t>2022/7/17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6F19CB-582A-4077-88B8-886F3358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CFE441-684F-463D-9964-0272FDB9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3FFF-DC09-4101-8236-F68CDE2DC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5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D2A066-B7E4-4CE6-B505-0B47855A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B51AF-0FBB-416D-8E23-9AA9D821F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A11DC0-F547-4166-A303-641CC3D2F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1A8242-B8D6-4106-B85B-7A8E0EADA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D3A5-F2D0-49FA-811B-61457791C7D9}" type="datetimeFigureOut">
              <a:rPr lang="zh-TW" altLang="en-US" smtClean="0"/>
              <a:t>2022/7/17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1CA5F1-8EFC-4422-B442-72CF46F14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D57C6E-AA6C-46A0-A3B7-2218153E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3FFF-DC09-4101-8236-F68CDE2DC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48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ED62CB-6337-4E62-8FC6-77A74789F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0AD5BC-18DA-4D1D-B1A5-4B76CC2D4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DE32C2-E9B6-4FAD-BDFE-F9F226843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A9274C2-02CF-4564-A859-2E45BBCA4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22E6A8D-A14A-495F-ADBB-A82E5A2D6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54F5B5F-CF41-4619-97AC-33B83AF1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D3A5-F2D0-49FA-811B-61457791C7D9}" type="datetimeFigureOut">
              <a:rPr lang="zh-TW" altLang="en-US" smtClean="0"/>
              <a:t>2022/7/17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DA68363-F98E-495A-8350-38948FF7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ABFE5D2-E4B3-4F00-8A69-1F10FF99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3FFF-DC09-4101-8236-F68CDE2DC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79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A64E9-5C22-48C9-B5AF-377A6999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08AE5D3-F1A9-41B1-BB85-BECDE1F09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D3A5-F2D0-49FA-811B-61457791C7D9}" type="datetimeFigureOut">
              <a:rPr lang="zh-TW" altLang="en-US" smtClean="0"/>
              <a:t>2022/7/17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A2FF054-CA1F-4BFD-84E1-7B74966E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517D0C-5320-4D3E-A6B8-D503CB03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3FFF-DC09-4101-8236-F68CDE2DC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64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54ABF2A-02BD-47B6-89D9-BFBCA473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D3A5-F2D0-49FA-811B-61457791C7D9}" type="datetimeFigureOut">
              <a:rPr lang="zh-TW" altLang="en-US" smtClean="0"/>
              <a:t>2022/7/17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30BA7BC-5886-4F25-896E-184372AD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34E874-A697-4369-8AA7-90FB7FB9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3FFF-DC09-4101-8236-F68CDE2DC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83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57F508-4FA5-4F4F-A5EE-071251FA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2B61A3-04C8-4F34-88BD-DF0E2CF8C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4DFA1F-A03F-48B6-8F11-9C4FB8FCB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E3B2C6-6F92-4D9E-AE5B-79F8371A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D3A5-F2D0-49FA-811B-61457791C7D9}" type="datetimeFigureOut">
              <a:rPr lang="zh-TW" altLang="en-US" smtClean="0"/>
              <a:t>2022/7/17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907387-07FE-494E-9013-8B0FD9330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ABB176-7092-4923-A531-331B20B2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3FFF-DC09-4101-8236-F68CDE2DC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191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A1ADCD-2A59-4C49-825F-87BA67199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5469BC2-A224-4ADA-A2B5-AAE6B6211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E2855F-8C64-4C51-A8EB-A5CC60290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1EEF0C-10EA-4FE3-B070-5960B65BD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D3A5-F2D0-49FA-811B-61457791C7D9}" type="datetimeFigureOut">
              <a:rPr lang="zh-TW" altLang="en-US" smtClean="0"/>
              <a:t>2022/7/17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955B14-AD99-4FC7-AD51-96BEECAB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8506E1-A332-4CFC-939B-7E7D074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3FFF-DC09-4101-8236-F68CDE2DC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8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96191FE-5607-48EA-A8F7-40D86DD6E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C489AD-DBEC-460E-9893-01235F058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CC102D-7677-42DE-96E7-518D397E6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8D3A5-F2D0-49FA-811B-61457791C7D9}" type="datetimeFigureOut">
              <a:rPr lang="zh-TW" altLang="en-US" smtClean="0"/>
              <a:t>2022/7/17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EFB1E2-1C85-4945-A85F-1FE945FD7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E543B2-CE31-4416-B290-BD760859B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D3FFF-DC09-4101-8236-F68CDE2DC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793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28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E07CA54F-E052-45AF-B536-5D33849DC0CB}"/>
              </a:ext>
            </a:extLst>
          </p:cNvPr>
          <p:cNvSpPr/>
          <p:nvPr/>
        </p:nvSpPr>
        <p:spPr>
          <a:xfrm>
            <a:off x="7238935" y="749047"/>
            <a:ext cx="254375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XOR Data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EABA707-D159-4B58-AAF5-F5D83B0945BA}"/>
              </a:ext>
            </a:extLst>
          </p:cNvPr>
          <p:cNvSpPr/>
          <p:nvPr/>
        </p:nvSpPr>
        <p:spPr>
          <a:xfrm>
            <a:off x="2450838" y="707684"/>
            <a:ext cx="254375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Data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CD3B4D48-EE57-4D9E-B60E-DA87DCA30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610" y="1458676"/>
            <a:ext cx="3019604" cy="2162279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C65CCB96-9144-4B4D-91A6-BDCAD05D3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478" y="3608010"/>
            <a:ext cx="2858736" cy="2020958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362C032F-114C-425B-9689-164F419A6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9857" y="5876932"/>
            <a:ext cx="2600357" cy="2118502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13B06BE4-7E2E-4032-9244-54353A044196}"/>
              </a:ext>
            </a:extLst>
          </p:cNvPr>
          <p:cNvGrpSpPr/>
          <p:nvPr/>
        </p:nvGrpSpPr>
        <p:grpSpPr>
          <a:xfrm>
            <a:off x="5356746" y="1591431"/>
            <a:ext cx="1055475" cy="15628048"/>
            <a:chOff x="5129510" y="-11623122"/>
            <a:chExt cx="1055475" cy="15628048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D5982EDE-0853-4AB7-8B53-EE0BF8F320D7}"/>
                </a:ext>
              </a:extLst>
            </p:cNvPr>
            <p:cNvGrpSpPr/>
            <p:nvPr/>
          </p:nvGrpSpPr>
          <p:grpSpPr>
            <a:xfrm>
              <a:off x="5129510" y="-11623122"/>
              <a:ext cx="1055475" cy="13919353"/>
              <a:chOff x="5015210" y="-4188542"/>
              <a:chExt cx="1055475" cy="13919353"/>
            </a:xfrm>
          </p:grpSpPr>
          <p:pic>
            <p:nvPicPr>
              <p:cNvPr id="14" name="圖片 13">
                <a:extLst>
                  <a:ext uri="{FF2B5EF4-FFF2-40B4-BE49-F238E27FC236}">
                    <a16:creationId xmlns:a16="http://schemas.microsoft.com/office/drawing/2014/main" id="{CF8C0603-7042-487F-BD02-B4B799E397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6082" r="2862" b="-39"/>
              <a:stretch/>
            </p:blipFill>
            <p:spPr>
              <a:xfrm>
                <a:off x="5022830" y="-4188542"/>
                <a:ext cx="1047855" cy="6860622"/>
              </a:xfrm>
              <a:prstGeom prst="rect">
                <a:avLst/>
              </a:prstGeom>
            </p:spPr>
          </p:pic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F32A0B35-9A9E-498D-8F68-701A446ACE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423"/>
              <a:stretch/>
            </p:blipFill>
            <p:spPr>
              <a:xfrm>
                <a:off x="5015210" y="2605958"/>
                <a:ext cx="1047855" cy="7124853"/>
              </a:xfrm>
              <a:prstGeom prst="rect">
                <a:avLst/>
              </a:prstGeom>
            </p:spPr>
          </p:pic>
        </p:grpSp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A17CBE21-4A0B-40E6-865E-AEBF0B6600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5412"/>
            <a:stretch/>
          </p:blipFill>
          <p:spPr>
            <a:xfrm>
              <a:off x="5137130" y="2288611"/>
              <a:ext cx="1047855" cy="1716315"/>
            </a:xfrm>
            <a:prstGeom prst="rect">
              <a:avLst/>
            </a:prstGeom>
          </p:spPr>
        </p:pic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CE1E396A-F254-441B-8C77-02BEA8C737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03476" y="1591431"/>
            <a:ext cx="1026486" cy="352176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0CEC8C6-13D2-4D62-8998-E06FE4107F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5060" y="5799326"/>
            <a:ext cx="2621427" cy="192728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0D70829-77C8-41C2-8B7D-DCC58AF946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55974" y="3570194"/>
            <a:ext cx="3001761" cy="209659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6903ED5-C368-4B70-BF17-2413EFD5A6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81400" y="1458676"/>
            <a:ext cx="3006677" cy="210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38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A54E83A-4E2A-49AF-B1C3-33E25B19D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4" y="5171765"/>
            <a:ext cx="2953162" cy="221963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48440EE-6ED6-494C-A89D-87696D05BE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16"/>
          <a:stretch/>
        </p:blipFill>
        <p:spPr>
          <a:xfrm>
            <a:off x="0" y="2956560"/>
            <a:ext cx="2953162" cy="206249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E0D96FE-65A5-4DE7-AB61-5D1F98CD4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0674" y="760179"/>
            <a:ext cx="2959700" cy="210565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515A271-A87B-4581-9DEC-30D7F14C8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5584" y="5171765"/>
            <a:ext cx="3057952" cy="140989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B24D22E-708A-482C-8318-B249FA643D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0506" y="2965972"/>
            <a:ext cx="3011625" cy="212448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6B119DF-3850-42AB-80D7-1B4E135DE0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1908" y="760179"/>
            <a:ext cx="3054412" cy="212448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5E1C7B1-719D-4808-BE40-3E2FDB236F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6088" y="5171765"/>
            <a:ext cx="2962688" cy="114316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4DE1EC0-FDC4-4471-BFD5-07278B00E5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0824" y="2937720"/>
            <a:ext cx="3057952" cy="214840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6343729-90AC-4575-9966-0A736FD8CC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09682" y="727729"/>
            <a:ext cx="3075834" cy="222015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58C469F-821F-440F-BDF3-CCDD3E67BE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71328" y="5157475"/>
            <a:ext cx="2943636" cy="112410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4B1D9020-F2B9-4973-902B-F520B009FD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41750" y="2945651"/>
            <a:ext cx="3036185" cy="215193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97EF21ED-4E29-4E42-8D0D-9471B843D9F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85516" y="712343"/>
            <a:ext cx="3132965" cy="222015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6C3CFA69-94F6-4440-BB87-2C548134C0D3}"/>
              </a:ext>
            </a:extLst>
          </p:cNvPr>
          <p:cNvSpPr/>
          <p:nvPr/>
        </p:nvSpPr>
        <p:spPr>
          <a:xfrm>
            <a:off x="905136" y="225812"/>
            <a:ext cx="17683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momentum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20F540C-8EDE-4DA5-A672-5D2588DF7CFF}"/>
              </a:ext>
            </a:extLst>
          </p:cNvPr>
          <p:cNvSpPr/>
          <p:nvPr/>
        </p:nvSpPr>
        <p:spPr>
          <a:xfrm>
            <a:off x="4096688" y="258805"/>
            <a:ext cx="17683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adagrad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CD8459B-71E4-4488-8412-833EE724CE3B}"/>
              </a:ext>
            </a:extLst>
          </p:cNvPr>
          <p:cNvSpPr/>
          <p:nvPr/>
        </p:nvSpPr>
        <p:spPr>
          <a:xfrm>
            <a:off x="7024423" y="258804"/>
            <a:ext cx="17683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RMSProp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89376EE-6999-4D32-B243-CEF170E92FD7}"/>
              </a:ext>
            </a:extLst>
          </p:cNvPr>
          <p:cNvSpPr/>
          <p:nvPr/>
        </p:nvSpPr>
        <p:spPr>
          <a:xfrm>
            <a:off x="10139969" y="258805"/>
            <a:ext cx="17683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Adam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3631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6F6885A8-F3F6-4C3C-9DA4-1DE919AE06AA}"/>
              </a:ext>
            </a:extLst>
          </p:cNvPr>
          <p:cNvGrpSpPr/>
          <p:nvPr/>
        </p:nvGrpSpPr>
        <p:grpSpPr>
          <a:xfrm>
            <a:off x="4971699" y="-8938916"/>
            <a:ext cx="1055475" cy="15628048"/>
            <a:chOff x="5129510" y="-11623122"/>
            <a:chExt cx="1055475" cy="15628048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688729AF-CD5E-4DD7-8185-5518502BA173}"/>
                </a:ext>
              </a:extLst>
            </p:cNvPr>
            <p:cNvGrpSpPr/>
            <p:nvPr/>
          </p:nvGrpSpPr>
          <p:grpSpPr>
            <a:xfrm>
              <a:off x="5129510" y="-11623122"/>
              <a:ext cx="1055475" cy="13919353"/>
              <a:chOff x="5015210" y="-4188542"/>
              <a:chExt cx="1055475" cy="13919353"/>
            </a:xfrm>
          </p:grpSpPr>
          <p:pic>
            <p:nvPicPr>
              <p:cNvPr id="4" name="圖片 3">
                <a:extLst>
                  <a:ext uri="{FF2B5EF4-FFF2-40B4-BE49-F238E27FC236}">
                    <a16:creationId xmlns:a16="http://schemas.microsoft.com/office/drawing/2014/main" id="{3BBD36EE-42D3-42DE-AF20-EE48E383E2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082" r="2862" b="-39"/>
              <a:stretch/>
            </p:blipFill>
            <p:spPr>
              <a:xfrm>
                <a:off x="5022830" y="-4188542"/>
                <a:ext cx="1047855" cy="6860622"/>
              </a:xfrm>
              <a:prstGeom prst="rect">
                <a:avLst/>
              </a:prstGeom>
            </p:spPr>
          </p:pic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B9ADE6CD-090D-469D-9B03-3246D86B88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423"/>
              <a:stretch/>
            </p:blipFill>
            <p:spPr>
              <a:xfrm>
                <a:off x="5015210" y="2605958"/>
                <a:ext cx="1047855" cy="7124853"/>
              </a:xfrm>
              <a:prstGeom prst="rect">
                <a:avLst/>
              </a:prstGeom>
            </p:spPr>
          </p:pic>
        </p:grp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4E1D6C14-E772-443A-B854-F62089F633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412"/>
            <a:stretch/>
          </p:blipFill>
          <p:spPr>
            <a:xfrm>
              <a:off x="5137130" y="2288611"/>
              <a:ext cx="1047855" cy="1716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6645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60AA56-0694-406C-9A34-6CAD88A8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D3C312-153F-42E0-B6EC-C73D073FA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B7A2A47-2A6F-4E63-952C-848FE6974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531" y="2492144"/>
            <a:ext cx="2972455" cy="206019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E6A963F-B6FD-4AC8-A2C5-58C1486651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1"/>
          <a:stretch/>
        </p:blipFill>
        <p:spPr>
          <a:xfrm>
            <a:off x="4806986" y="2518118"/>
            <a:ext cx="3075972" cy="216915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93CEF70-D325-4FBA-B1D6-30A57AB8F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07758" y="2666221"/>
            <a:ext cx="2543517" cy="188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76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24E4EB3-F680-44BE-A981-2DB5E6444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92" y="316029"/>
            <a:ext cx="3094663" cy="222477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3B53A34-C41F-4449-8BD1-380F0D8D5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76" y="2494269"/>
            <a:ext cx="2947179" cy="212381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9DD71EC-C841-497C-AAE8-9CF627AB9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421" y="4693570"/>
            <a:ext cx="2849377" cy="216443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46E8334-A6AE-4432-AA1C-954518F9F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4116" y="4673104"/>
            <a:ext cx="2767534" cy="218489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14E54DB-2FD7-4591-BCC0-DA5C86E6D3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5626" y="2540800"/>
            <a:ext cx="2856024" cy="204533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2529D87-1359-42C5-80DA-96A76E3D0E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4470" y="393996"/>
            <a:ext cx="2947180" cy="214680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DF68968-0EA5-4F4A-859C-0AE459CA4C24}"/>
              </a:ext>
            </a:extLst>
          </p:cNvPr>
          <p:cNvSpPr/>
          <p:nvPr/>
        </p:nvSpPr>
        <p:spPr>
          <a:xfrm>
            <a:off x="5257899" y="-106998"/>
            <a:ext cx="254375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XOR Data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A77D439-FF36-4E75-888E-AE65623F9096}"/>
              </a:ext>
            </a:extLst>
          </p:cNvPr>
          <p:cNvSpPr/>
          <p:nvPr/>
        </p:nvSpPr>
        <p:spPr>
          <a:xfrm>
            <a:off x="1468033" y="-155002"/>
            <a:ext cx="254375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Data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02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4569435-3749-40D1-9870-C833D2FBA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666"/>
          <a:stretch/>
        </p:blipFill>
        <p:spPr>
          <a:xfrm>
            <a:off x="1765218" y="4121519"/>
            <a:ext cx="3686689" cy="261357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C2E0C09-8C9E-45DB-A739-D5914E3E7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791" y="6974348"/>
            <a:ext cx="3510116" cy="181241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DA58CA3-1ACA-461D-927B-4536EFDE8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323" y="1396989"/>
            <a:ext cx="3829584" cy="272453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E200359-D1B0-401F-983E-0EE3A42541A4}"/>
              </a:ext>
            </a:extLst>
          </p:cNvPr>
          <p:cNvSpPr/>
          <p:nvPr/>
        </p:nvSpPr>
        <p:spPr>
          <a:xfrm>
            <a:off x="2424973" y="617415"/>
            <a:ext cx="254375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Learning rate = 10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1C737E-FEE9-4CA4-916D-B23EECF8D072}"/>
              </a:ext>
            </a:extLst>
          </p:cNvPr>
          <p:cNvSpPr/>
          <p:nvPr/>
        </p:nvSpPr>
        <p:spPr>
          <a:xfrm>
            <a:off x="6738916" y="557352"/>
            <a:ext cx="254375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Learning rate = 0.1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64549A2-FD52-432D-9E34-27CCFDF913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58"/>
          <a:stretch/>
        </p:blipFill>
        <p:spPr>
          <a:xfrm>
            <a:off x="6171495" y="1385511"/>
            <a:ext cx="3678591" cy="2602503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599ADE38-4C99-4D04-A5BB-68BA446359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6607" y="4115356"/>
            <a:ext cx="3686689" cy="261974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F9B3A54-F238-43EC-94C9-70A3EDFC47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4182" y="6974348"/>
            <a:ext cx="3153215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7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34B58AD-833A-4680-9BA9-04A8B99BD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613" y="6272130"/>
            <a:ext cx="3324689" cy="117173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23C1BF0-4C7A-43D7-9F49-FE335296D8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3"/>
          <a:stretch/>
        </p:blipFill>
        <p:spPr>
          <a:xfrm>
            <a:off x="1590328" y="3428999"/>
            <a:ext cx="3676296" cy="263879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66647E4-6A43-45E9-92BE-A67A72F89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671" y="660110"/>
            <a:ext cx="3781953" cy="26864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8B20559-A7A7-4D4C-A9B3-AF00976ECB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6290" y="3465256"/>
            <a:ext cx="3705742" cy="261974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1A4FF2E-1489-4590-95D8-22AC8216039D}"/>
              </a:ext>
            </a:extLst>
          </p:cNvPr>
          <p:cNvSpPr/>
          <p:nvPr/>
        </p:nvSpPr>
        <p:spPr>
          <a:xfrm>
            <a:off x="2346315" y="106137"/>
            <a:ext cx="254375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Learning rate = 10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A5F5A60-0018-4687-9E8B-10E455CA0E26}"/>
              </a:ext>
            </a:extLst>
          </p:cNvPr>
          <p:cNvSpPr/>
          <p:nvPr/>
        </p:nvSpPr>
        <p:spPr>
          <a:xfrm>
            <a:off x="6463614" y="95234"/>
            <a:ext cx="254375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Learning rate = 0.1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4DA1567-85A2-4364-9ECC-F9844E3746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0553" y="631531"/>
            <a:ext cx="3877216" cy="271500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7975FF2-7023-4163-9995-05B1319C5E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5065" y="6272130"/>
            <a:ext cx="3200847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0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37BE280-0D3C-4949-B208-9FE546EAC1A7}"/>
              </a:ext>
            </a:extLst>
          </p:cNvPr>
          <p:cNvSpPr/>
          <p:nvPr/>
        </p:nvSpPr>
        <p:spPr>
          <a:xfrm>
            <a:off x="1138799" y="717746"/>
            <a:ext cx="329740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Hidden Layer = [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1,1</a:t>
            </a:r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9A300B-FB35-4687-A915-E0328675C61B}"/>
              </a:ext>
            </a:extLst>
          </p:cNvPr>
          <p:cNvSpPr/>
          <p:nvPr/>
        </p:nvSpPr>
        <p:spPr>
          <a:xfrm>
            <a:off x="5391194" y="717745"/>
            <a:ext cx="329740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Hidden Layer = [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100,100</a:t>
            </a:r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8D67E43-BB49-40EF-84F2-EB9FC50C0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496" y="4025976"/>
            <a:ext cx="3724795" cy="261974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95C990B-4492-46BE-8800-C97F76FD7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259" y="6965995"/>
            <a:ext cx="2991267" cy="224821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C410CE2-7DC2-4226-B794-08C1A1D04F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50"/>
          <a:stretch/>
        </p:blipFill>
        <p:spPr>
          <a:xfrm>
            <a:off x="5177494" y="1310971"/>
            <a:ext cx="3724795" cy="2715004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0FB57E12-0B4D-422B-A697-E6BFD7A7AF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142" y="1272587"/>
            <a:ext cx="3820058" cy="2734057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08CC76B-5F8A-46A7-AA4D-1EDE9AE03B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146" y="4006644"/>
            <a:ext cx="3743847" cy="2619741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76D063D9-627C-4C65-AB44-AC9A0CD09C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3937" y="6858000"/>
            <a:ext cx="3096057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4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704C106-B6BF-47CC-8CFA-15FF68B90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057" y="3562505"/>
            <a:ext cx="3096057" cy="218152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D42A625-BE1E-4EE6-A465-D37A55702DB3}"/>
              </a:ext>
            </a:extLst>
          </p:cNvPr>
          <p:cNvSpPr/>
          <p:nvPr/>
        </p:nvSpPr>
        <p:spPr>
          <a:xfrm>
            <a:off x="1417348" y="424610"/>
            <a:ext cx="329740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Hidden Layer = [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1,1</a:t>
            </a:r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80CBAAF-54F0-4585-A528-5D52024D228D}"/>
              </a:ext>
            </a:extLst>
          </p:cNvPr>
          <p:cNvSpPr/>
          <p:nvPr/>
        </p:nvSpPr>
        <p:spPr>
          <a:xfrm>
            <a:off x="5669743" y="424609"/>
            <a:ext cx="329740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Hidden Layer = [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100,100</a:t>
            </a:r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7005591-24DB-4A37-923C-9613E9FD6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909" y="976912"/>
            <a:ext cx="3470912" cy="245208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101A4A3-0E7F-45E1-923D-BA4FD7215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027" y="5948516"/>
            <a:ext cx="3000794" cy="224821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11AEA2C-D41C-4173-87C1-80B351FE72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9180" y="6042634"/>
            <a:ext cx="2800741" cy="93358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6ECF07C-2332-4053-9C70-7F9D4969CF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1836" y="3429000"/>
            <a:ext cx="3297401" cy="238571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035F04A-DE4A-463E-BF69-A358CBD30B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8325" y="931593"/>
            <a:ext cx="3470912" cy="242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97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D99D7F6-7ECA-4627-9D11-EAEDE2169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576" y="6004476"/>
            <a:ext cx="2605179" cy="142625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F20D833-D29A-499E-9385-B2788CD4DA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7"/>
          <a:stretch/>
        </p:blipFill>
        <p:spPr>
          <a:xfrm>
            <a:off x="1093156" y="3429000"/>
            <a:ext cx="3294554" cy="234467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2AC9247-3D15-4919-BDA1-807371727D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49"/>
          <a:stretch/>
        </p:blipFill>
        <p:spPr>
          <a:xfrm>
            <a:off x="926381" y="1084327"/>
            <a:ext cx="3461329" cy="234467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D2CD814-7646-474F-95A6-DBA6AB4C4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622" y="6004476"/>
            <a:ext cx="2562583" cy="8954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9B5B6F7-7908-4B40-8DF1-185D962AAA7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283"/>
          <a:stretch/>
        </p:blipFill>
        <p:spPr>
          <a:xfrm>
            <a:off x="4853335" y="3562116"/>
            <a:ext cx="3189870" cy="221155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0148C59-E13B-457D-BA6A-AF8FAAA2E07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760"/>
          <a:stretch/>
        </p:blipFill>
        <p:spPr>
          <a:xfrm>
            <a:off x="4554485" y="1024622"/>
            <a:ext cx="3522030" cy="246408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8F37DB2-A559-47E7-A90E-BABA686DCAD4}"/>
              </a:ext>
            </a:extLst>
          </p:cNvPr>
          <p:cNvSpPr/>
          <p:nvPr/>
        </p:nvSpPr>
        <p:spPr>
          <a:xfrm>
            <a:off x="5043624" y="391858"/>
            <a:ext cx="254375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XOR Data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CD9226-361C-4DAF-8F6C-1C92FEE573C1}"/>
              </a:ext>
            </a:extLst>
          </p:cNvPr>
          <p:cNvSpPr/>
          <p:nvPr/>
        </p:nvSpPr>
        <p:spPr>
          <a:xfrm>
            <a:off x="1477871" y="391859"/>
            <a:ext cx="254375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Data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3843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2CE2905-DBED-43CF-A94F-FC8D2B277D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30"/>
          <a:stretch/>
        </p:blipFill>
        <p:spPr>
          <a:xfrm>
            <a:off x="1526497" y="1083815"/>
            <a:ext cx="2917682" cy="205829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47737DB-AD5A-44EE-A8E8-676FD42F0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317" y="3208573"/>
            <a:ext cx="2917682" cy="20604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46FAF65-D0BE-4B69-8D07-BDC1524CA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598" y="5557560"/>
            <a:ext cx="2513120" cy="130044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A8258EB-92FB-4A1F-BB73-30D3E81D89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1055672"/>
            <a:ext cx="2917682" cy="211458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FCCE27A-E53E-497A-AC98-D926CC2C65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9" y="3232845"/>
            <a:ext cx="2978511" cy="21002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1724C61-323C-42C7-96AD-A6616B78FE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3427" y="5583383"/>
            <a:ext cx="2686254" cy="140417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C25F079-2B60-4995-92D9-DA4F4ADBF9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9681" y="1093989"/>
            <a:ext cx="3047709" cy="211458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0823718-8594-479C-AC4C-894FF97293C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30"/>
          <a:stretch/>
        </p:blipFill>
        <p:spPr>
          <a:xfrm>
            <a:off x="7619707" y="3228517"/>
            <a:ext cx="2917683" cy="210456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EC4B1F4-7D1A-4ECD-AA81-8CBA4D1A51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46044" y="5557560"/>
            <a:ext cx="2791346" cy="125655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1AF76DD-71E7-427D-841E-E40FC676038A}"/>
              </a:ext>
            </a:extLst>
          </p:cNvPr>
          <p:cNvSpPr/>
          <p:nvPr/>
        </p:nvSpPr>
        <p:spPr>
          <a:xfrm>
            <a:off x="2229006" y="477869"/>
            <a:ext cx="17683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Leaky_relu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494123-F6A9-44EB-990F-D27BE142D897}"/>
              </a:ext>
            </a:extLst>
          </p:cNvPr>
          <p:cNvSpPr/>
          <p:nvPr/>
        </p:nvSpPr>
        <p:spPr>
          <a:xfrm>
            <a:off x="5262402" y="468854"/>
            <a:ext cx="17683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relu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3FB42A6-B528-4CB9-B8A7-DF7025ECB1C2}"/>
              </a:ext>
            </a:extLst>
          </p:cNvPr>
          <p:cNvSpPr/>
          <p:nvPr/>
        </p:nvSpPr>
        <p:spPr>
          <a:xfrm>
            <a:off x="8257565" y="472474"/>
            <a:ext cx="17683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tanh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1397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28044C9-741F-47FA-A8E4-42F78BDDC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739" y="5364952"/>
            <a:ext cx="3162741" cy="116221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1E8E391-E7B8-43A9-9574-534B77FA8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45" y="470187"/>
            <a:ext cx="3378054" cy="232036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C52597E-F2D9-4947-BD91-41D553A6D5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6" r="-1"/>
          <a:stretch/>
        </p:blipFill>
        <p:spPr>
          <a:xfrm>
            <a:off x="7752716" y="504056"/>
            <a:ext cx="3378054" cy="238481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35298A2-8B92-4E6B-8730-9505BAD15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484" y="2983007"/>
            <a:ext cx="3047031" cy="215176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D208B8C-FC3B-47E5-A640-3418FCD1610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93"/>
          <a:stretch/>
        </p:blipFill>
        <p:spPr>
          <a:xfrm>
            <a:off x="4263936" y="489852"/>
            <a:ext cx="3336399" cy="232036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A5B6137-CD7B-4DA8-BC23-724080174A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0501" y="5390945"/>
            <a:ext cx="2972215" cy="146705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95384E7-A0C3-40CE-A752-D8123EAA03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6970" y="5390945"/>
            <a:ext cx="2695951" cy="113363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F0F3BE8-71A6-4629-91CF-6454D53A17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1431" y="2960884"/>
            <a:ext cx="3047031" cy="2187816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D0E0C515-3474-4DC9-A20C-26AA4E92B828}"/>
              </a:ext>
            </a:extLst>
          </p:cNvPr>
          <p:cNvSpPr/>
          <p:nvPr/>
        </p:nvSpPr>
        <p:spPr>
          <a:xfrm>
            <a:off x="1725282" y="28187"/>
            <a:ext cx="17683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Leaky_relu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9D91AD3-0BB6-42A6-A619-0A0143CE02E1}"/>
              </a:ext>
            </a:extLst>
          </p:cNvPr>
          <p:cNvSpPr/>
          <p:nvPr/>
        </p:nvSpPr>
        <p:spPr>
          <a:xfrm>
            <a:off x="5343554" y="57546"/>
            <a:ext cx="17683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relu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DD4BF28-3317-4C93-908F-DA7B96D8CCFE}"/>
              </a:ext>
            </a:extLst>
          </p:cNvPr>
          <p:cNvSpPr/>
          <p:nvPr/>
        </p:nvSpPr>
        <p:spPr>
          <a:xfrm>
            <a:off x="8723102" y="42391"/>
            <a:ext cx="17683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tanh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7954BE0C-E981-403D-BB2C-E3A20992E4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59225" y="2953247"/>
            <a:ext cx="3096057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25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116A2DC-75C1-4D5B-B67A-0C40D68B8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89" y="5303424"/>
            <a:ext cx="2981741" cy="137179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7993678-FB88-480D-82C8-41DA1D7FD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88" y="2985438"/>
            <a:ext cx="2981742" cy="212871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659C9A9-D552-42C3-BC7A-42338004A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70629"/>
            <a:ext cx="3177430" cy="221481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72B2F5B-521B-46F6-9416-53ECCE06F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8150" y="5313583"/>
            <a:ext cx="3038899" cy="137179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BEED028-7EFB-4DA6-A496-FABF020016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9085" y="2959297"/>
            <a:ext cx="3038899" cy="216501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E9A2655-8103-43D7-B2D7-3ED1BE3F0D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7267" y="777658"/>
            <a:ext cx="3170717" cy="221794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4A6AF56-C20E-483E-8A64-8229968806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71260" y="5303423"/>
            <a:ext cx="2842150" cy="208848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A45D9D2-2829-4DFE-8579-60898C3064C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237"/>
          <a:stretch/>
        </p:blipFill>
        <p:spPr>
          <a:xfrm>
            <a:off x="9474729" y="2987405"/>
            <a:ext cx="3098784" cy="2165018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F695929-B8F8-4B63-B2C2-8895FCD87B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2573" y="5303423"/>
            <a:ext cx="2953162" cy="111458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346AB55-CF6C-4889-9136-5CAF825396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35718" y="2959297"/>
            <a:ext cx="2945715" cy="2121526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97B03063-FB68-4CDB-BE0A-4106ECBC4BE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14175" y="777657"/>
            <a:ext cx="3055486" cy="2217941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ED8891D9-9832-4D27-801B-BBFAB80510A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80840" y="796028"/>
            <a:ext cx="3132570" cy="2181197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837B0AFC-9A52-4447-A1F2-36555EBD13D9}"/>
              </a:ext>
            </a:extLst>
          </p:cNvPr>
          <p:cNvSpPr/>
          <p:nvPr/>
        </p:nvSpPr>
        <p:spPr>
          <a:xfrm>
            <a:off x="905136" y="225812"/>
            <a:ext cx="17683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momentum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26A2526-C42F-40B1-9725-032AFA8F69AA}"/>
              </a:ext>
            </a:extLst>
          </p:cNvPr>
          <p:cNvSpPr/>
          <p:nvPr/>
        </p:nvSpPr>
        <p:spPr>
          <a:xfrm>
            <a:off x="4096688" y="258805"/>
            <a:ext cx="17683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adagrad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0DA8274-C69D-48D8-9D3F-5ED958D31A28}"/>
              </a:ext>
            </a:extLst>
          </p:cNvPr>
          <p:cNvSpPr/>
          <p:nvPr/>
        </p:nvSpPr>
        <p:spPr>
          <a:xfrm>
            <a:off x="7024423" y="258804"/>
            <a:ext cx="17683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RMSProp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85EE95D-AE16-4D0B-94EB-2F1D40F834B8}"/>
              </a:ext>
            </a:extLst>
          </p:cNvPr>
          <p:cNvSpPr/>
          <p:nvPr/>
        </p:nvSpPr>
        <p:spPr>
          <a:xfrm>
            <a:off x="10139969" y="258805"/>
            <a:ext cx="17683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Adam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0480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70</Words>
  <Application>Microsoft Office PowerPoint</Application>
  <PresentationFormat>寬螢幕</PresentationFormat>
  <Paragraphs>28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歐亭昀 (107502504)</dc:creator>
  <cp:lastModifiedBy>歐亭昀 (107502504)</cp:lastModifiedBy>
  <cp:revision>24</cp:revision>
  <dcterms:created xsi:type="dcterms:W3CDTF">2022-07-13T10:04:29Z</dcterms:created>
  <dcterms:modified xsi:type="dcterms:W3CDTF">2022-07-17T03:48:02Z</dcterms:modified>
</cp:coreProperties>
</file>