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93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280" autoAdjust="0"/>
  </p:normalViewPr>
  <p:slideViewPr>
    <p:cSldViewPr snapToGrid="0">
      <p:cViewPr>
        <p:scale>
          <a:sx n="75" d="100"/>
          <a:sy n="75" d="100"/>
        </p:scale>
        <p:origin x="-182" y="-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3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zh-TW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賴佑家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9" y="1412875"/>
            <a:ext cx="6744342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</a:t>
            </a: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 accuracy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7/21 (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 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 7/21 (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DLP_LAB2_your 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DLP_LAB2_309553005_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賴佑家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00985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F73923-A059-424B-9FE7-39A61ABF565D}"/>
              </a:ext>
            </a:extLst>
          </p:cNvPr>
          <p:cNvCxnSpPr/>
          <p:nvPr/>
        </p:nvCxnSpPr>
        <p:spPr>
          <a:xfrm>
            <a:off x="1249753" y="3740728"/>
            <a:ext cx="426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95D7FED-E880-4363-ADD3-CF7D74487E6D}"/>
              </a:ext>
            </a:extLst>
          </p:cNvPr>
          <p:cNvCxnSpPr/>
          <p:nvPr/>
        </p:nvCxnSpPr>
        <p:spPr>
          <a:xfrm>
            <a:off x="1200985" y="4600074"/>
            <a:ext cx="426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F4BF0D9-E0FC-49A3-81F1-7CACFDA623F2}"/>
              </a:ext>
            </a:extLst>
          </p:cNvPr>
          <p:cNvCxnSpPr/>
          <p:nvPr/>
        </p:nvCxnSpPr>
        <p:spPr>
          <a:xfrm>
            <a:off x="1200985" y="5457205"/>
            <a:ext cx="426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CD2502B-BCA5-4972-976D-E38AB8385DDB}"/>
              </a:ext>
            </a:extLst>
          </p:cNvPr>
          <p:cNvCxnSpPr/>
          <p:nvPr/>
        </p:nvCxnSpPr>
        <p:spPr>
          <a:xfrm>
            <a:off x="1249753" y="6316741"/>
            <a:ext cx="426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670</Words>
  <Application>Microsoft Office PowerPoint</Application>
  <PresentationFormat>寬螢幕</PresentationFormat>
  <Paragraphs>98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</vt:lpstr>
      <vt:lpstr>Times New Roman</vt:lpstr>
      <vt:lpstr>Office 佈景主題</vt:lpstr>
      <vt:lpstr>Lab 2 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歐亭昀 (107502504)</cp:lastModifiedBy>
  <cp:revision>138</cp:revision>
  <dcterms:created xsi:type="dcterms:W3CDTF">2019-01-15T07:06:49Z</dcterms:created>
  <dcterms:modified xsi:type="dcterms:W3CDTF">2022-07-15T03:46:55Z</dcterms:modified>
</cp:coreProperties>
</file>