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2DD"/>
    <a:srgbClr val="E0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1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A4E92-0E84-4D05-AA16-C798A63B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CAEC87-9B35-4F1A-988F-CB323396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BBB6BE-6A08-4036-B14B-59D18313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55C9C-A1C0-4B00-B18E-B8C1C92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3E9BD-153E-4DDE-A9B6-C901FA2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0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6F87C-3D55-4624-8465-3649755C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105ACE-C649-4EDF-8169-1A276376B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C3A8A3-ED53-4146-8548-F71323C9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177F2-A031-416C-A758-A5C73BC4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DE3D4-C84D-45B6-B531-4CA3DBA6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8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C69BE3-A0C6-48FA-AF4C-090B8DD53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642809-DC3B-48A0-B9E0-73673E1A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73BDFD-FF91-433E-B91A-DD44F71F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5232C-FD73-4CC6-8BDF-C1616B1C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5AF836-1E81-4A7F-9949-E7E991C7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5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556D4-E8D4-42F8-B99B-8CC2905F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44623-575D-4137-81C0-6C3EEEC1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4A2381-F2AB-41DA-9CD6-FE119577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86E5D-6ADA-489A-9331-4149A628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02794-A9EF-4D58-886A-723C00F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8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CC936-2412-461D-B552-EC0F7C24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41038-F9EB-4B4F-9395-AEF7C6CF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1C6D4E-5AE3-43B9-A212-8D20FE66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02C2C-8C0F-44A9-A747-48357E79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ED6D0-C784-46BD-AC85-5668AAE5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B69C8-1C23-4E2C-9E78-48F04FE4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16F5E-F2E3-49FF-BA9B-B6245AB2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B4D1F6-B197-40DF-970A-7C9384C1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409FBD-A795-479E-9CDB-B2E4C9CF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C01C7-BF63-4B78-97E7-D9F1EB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49B62-CFD4-42D0-9801-993D55BD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4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6EF65-98EE-460B-B54B-847D1D2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1BC0F8-4041-428C-870F-AC05B889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02B159-35A7-42ED-BDCA-36B0147D9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4B1D52-F714-4844-8597-140D6877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C19111-994A-4097-A723-B24C97432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AD03C1-2065-4847-8D55-6939D838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CBAA32-E2B5-46AB-883D-B0B309C1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3320B6-F651-4E03-B682-F5903109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42A83-A31F-4668-AB1A-E02E3C65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56BD80-D3D0-4042-82D2-6F706B7D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3F88F3-65D0-4C7D-9D77-1B4FE85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233ADA-28AA-4E6B-9642-FFEDEA07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7EB7A9-D5A6-41EF-A7CC-A86DE8BA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42719C-6069-41C7-91BC-006592BF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D0428-ABD6-491B-8949-E2A6876D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91C92-C0E1-4971-8D12-8EDEB8A7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7BBAD-4A0E-4B10-94F0-8993288E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20D314-C555-4C56-874E-8C8CD1822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189A27-ED16-4D51-A0F3-566ABD84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047155-6DA4-4E3E-AACD-D30E23F8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750CE1-7900-4385-93CB-6CFA5F6B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7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05225-2E6F-467D-BE4B-4AADE5E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9B387A-8C52-44C9-AC56-ED3486C8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D97108-33A2-4D04-9AC3-7FFAC2F56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03AAF7-F03F-4175-A405-FC393D4D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5BA24E-D3B1-4478-8B98-F9A88BDD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263374-8D68-4529-AB88-AF3AC045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16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71A7CD-D282-49F7-B079-3E3426EF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3E68B2-92AA-4E25-B4D2-0EBB1E594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F9977-762C-464B-9023-3D311E108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9092-D80F-48C5-A36C-3A6382A7B2F6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07BA9-18E7-4D34-87C1-F77FE52E2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49C209-A404-47BD-A23D-1A18FA69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D8F9-21CD-474A-AFCE-BB4043CE42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0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EB8996-A206-4D3B-9409-6451466D1221}"/>
                  </a:ext>
                </a:extLst>
              </p:cNvPr>
              <p:cNvSpPr txBox="1"/>
              <p:nvPr/>
            </p:nvSpPr>
            <p:spPr>
              <a:xfrm>
                <a:off x="2109019" y="331317"/>
                <a:ext cx="261065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𝑅𝑒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𝐿𝑈</m:t>
                          </m:r>
                        </m:e>
                      </m:func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EB8996-A206-4D3B-9409-6451466D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019" y="331317"/>
                <a:ext cx="2610651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CED4E00-0E07-4AC7-AA26-0867C6B297EB}"/>
                  </a:ext>
                </a:extLst>
              </p:cNvPr>
              <p:cNvSpPr txBox="1"/>
              <p:nvPr/>
            </p:nvSpPr>
            <p:spPr>
              <a:xfrm>
                <a:off x="2109018" y="1112982"/>
                <a:ext cx="26654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𝐿𝑈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CED4E00-0E07-4AC7-AA26-0867C6B2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018" y="1112982"/>
                <a:ext cx="2665473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ABC9791A-F25C-498E-B3C5-D98A3A220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492" y="2618333"/>
            <a:ext cx="2738049" cy="23545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A7C6795-D91D-4F57-AA3F-85549550C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244" y="0"/>
            <a:ext cx="2384961" cy="222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76D9E3F-E358-4C27-B5CB-EB2024D7B643}"/>
                  </a:ext>
                </a:extLst>
              </p:cNvPr>
              <p:cNvSpPr txBox="1"/>
              <p:nvPr/>
            </p:nvSpPr>
            <p:spPr>
              <a:xfrm>
                <a:off x="1317523" y="3177756"/>
                <a:ext cx="376583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𝐿𝑒𝑎𝑘𝑦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.1∗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76D9E3F-E358-4C27-B5CB-EB2024D7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3" y="3177756"/>
                <a:ext cx="3765839" cy="61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127082-5B13-44AF-8755-20F4BCC49AE8}"/>
                  </a:ext>
                </a:extLst>
              </p:cNvPr>
              <p:cNvSpPr txBox="1"/>
              <p:nvPr/>
            </p:nvSpPr>
            <p:spPr>
              <a:xfrm>
                <a:off x="1317522" y="3959421"/>
                <a:ext cx="372897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𝐿𝑒𝑎𝑘𝑦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𝐿𝑈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0.1, 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127082-5B13-44AF-8755-20F4BCC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3959421"/>
                <a:ext cx="3728970" cy="617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>
            <a:extLst>
              <a:ext uri="{FF2B5EF4-FFF2-40B4-BE49-F238E27FC236}">
                <a16:creationId xmlns:a16="http://schemas.microsoft.com/office/drawing/2014/main" id="{21458F24-5B73-4B34-B1F2-2D18B429C0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64" y="4927062"/>
            <a:ext cx="3322744" cy="2194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5562686-294D-4021-A7E0-ABDFFDC8FE01}"/>
                  </a:ext>
                </a:extLst>
              </p:cNvPr>
              <p:cNvSpPr txBox="1"/>
              <p:nvPr/>
            </p:nvSpPr>
            <p:spPr>
              <a:xfrm>
                <a:off x="1190025" y="5127157"/>
                <a:ext cx="30750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𝐸𝐿𝑈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5562686-294D-4021-A7E0-ABDFFDC8F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25" y="5127157"/>
                <a:ext cx="3075073" cy="617861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6B81011-6F1E-4A62-A43D-2C44B5110429}"/>
                  </a:ext>
                </a:extLst>
              </p:cNvPr>
              <p:cNvSpPr txBox="1"/>
              <p:nvPr/>
            </p:nvSpPr>
            <p:spPr>
              <a:xfrm>
                <a:off x="1190024" y="5908822"/>
                <a:ext cx="3075073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ELU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6B81011-6F1E-4A62-A43D-2C44B511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24" y="5908822"/>
                <a:ext cx="3075073" cy="617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3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5671528-7FA5-4B60-9D77-ECCF80C2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53" y="1024444"/>
            <a:ext cx="3145648" cy="44481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66E180-8F4A-46B5-9909-E50C5630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41" y="1250851"/>
            <a:ext cx="3145648" cy="45334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8937C14-BCBD-4BD5-B7AF-257691B15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37" y="1024444"/>
            <a:ext cx="3004190" cy="41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D8E5A3-5551-4290-9727-6D20CD4E3D29}"/>
              </a:ext>
            </a:extLst>
          </p:cNvPr>
          <p:cNvCxnSpPr>
            <a:cxnSpLocks/>
          </p:cNvCxnSpPr>
          <p:nvPr/>
        </p:nvCxnSpPr>
        <p:spPr>
          <a:xfrm>
            <a:off x="4129547" y="1297858"/>
            <a:ext cx="32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FB96D59-406A-4015-9FA3-770F3CE80064}"/>
              </a:ext>
            </a:extLst>
          </p:cNvPr>
          <p:cNvCxnSpPr>
            <a:cxnSpLocks/>
          </p:cNvCxnSpPr>
          <p:nvPr/>
        </p:nvCxnSpPr>
        <p:spPr>
          <a:xfrm>
            <a:off x="4129547" y="1488604"/>
            <a:ext cx="3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513F5D7-B5FA-4D38-9A61-A4C90455BACE}"/>
              </a:ext>
            </a:extLst>
          </p:cNvPr>
          <p:cNvCxnSpPr>
            <a:cxnSpLocks/>
          </p:cNvCxnSpPr>
          <p:nvPr/>
        </p:nvCxnSpPr>
        <p:spPr>
          <a:xfrm>
            <a:off x="4129547" y="2235774"/>
            <a:ext cx="324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FECA74C-FDB5-424E-A245-BCF90668751C}"/>
              </a:ext>
            </a:extLst>
          </p:cNvPr>
          <p:cNvCxnSpPr>
            <a:cxnSpLocks/>
          </p:cNvCxnSpPr>
          <p:nvPr/>
        </p:nvCxnSpPr>
        <p:spPr>
          <a:xfrm>
            <a:off x="4125737" y="1856985"/>
            <a:ext cx="324000" cy="0"/>
          </a:xfrm>
          <a:prstGeom prst="line">
            <a:avLst/>
          </a:prstGeom>
          <a:ln>
            <a:solidFill>
              <a:srgbClr val="E05C5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7E038E2-1890-405E-8492-AEFDB60102A4}"/>
              </a:ext>
            </a:extLst>
          </p:cNvPr>
          <p:cNvCxnSpPr>
            <a:cxnSpLocks/>
          </p:cNvCxnSpPr>
          <p:nvPr/>
        </p:nvCxnSpPr>
        <p:spPr>
          <a:xfrm>
            <a:off x="4125737" y="2051295"/>
            <a:ext cx="324000" cy="0"/>
          </a:xfrm>
          <a:prstGeom prst="line">
            <a:avLst/>
          </a:prstGeom>
          <a:ln>
            <a:solidFill>
              <a:srgbClr val="C8B2D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76E42D3-B966-4C04-8237-CC750524699B}"/>
              </a:ext>
            </a:extLst>
          </p:cNvPr>
          <p:cNvCxnSpPr>
            <a:cxnSpLocks/>
          </p:cNvCxnSpPr>
          <p:nvPr/>
        </p:nvCxnSpPr>
        <p:spPr>
          <a:xfrm>
            <a:off x="4129547" y="1680455"/>
            <a:ext cx="324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C6203EB-0DDF-4183-8686-779D3A48ACBD}"/>
              </a:ext>
            </a:extLst>
          </p:cNvPr>
          <p:cNvSpPr/>
          <p:nvPr/>
        </p:nvSpPr>
        <p:spPr>
          <a:xfrm>
            <a:off x="4504712" y="1150645"/>
            <a:ext cx="74417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elu_train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FD5C9C-C89F-4556-86E0-F952909217BA}"/>
              </a:ext>
            </a:extLst>
          </p:cNvPr>
          <p:cNvSpPr/>
          <p:nvPr/>
        </p:nvSpPr>
        <p:spPr>
          <a:xfrm>
            <a:off x="4504712" y="1347400"/>
            <a:ext cx="69102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elu_test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139648-332C-4CDB-97CC-4611CBB27764}"/>
              </a:ext>
            </a:extLst>
          </p:cNvPr>
          <p:cNvSpPr/>
          <p:nvPr/>
        </p:nvSpPr>
        <p:spPr>
          <a:xfrm>
            <a:off x="4508979" y="1540659"/>
            <a:ext cx="119738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leaky_relu</a:t>
            </a:r>
            <a:r>
              <a:rPr lang="en-US" altLang="zh-TW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338901-6252-4933-B8D3-AF4683ABDB85}"/>
              </a:ext>
            </a:extLst>
          </p:cNvPr>
          <p:cNvSpPr/>
          <p:nvPr/>
        </p:nvSpPr>
        <p:spPr>
          <a:xfrm>
            <a:off x="4515238" y="1727254"/>
            <a:ext cx="114422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leaky_relu</a:t>
            </a:r>
            <a:r>
              <a:rPr lang="en-US" altLang="zh-TW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_test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FED7C0-0E43-408C-9758-B377A2DA0F37}"/>
              </a:ext>
            </a:extLst>
          </p:cNvPr>
          <p:cNvSpPr/>
          <p:nvPr/>
        </p:nvSpPr>
        <p:spPr>
          <a:xfrm>
            <a:off x="4515238" y="1913849"/>
            <a:ext cx="7950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r>
              <a:rPr lang="en-US" altLang="zh-TW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1CF42CB-A2D7-41DB-B4BD-23D3B8CE214E}"/>
              </a:ext>
            </a:extLst>
          </p:cNvPr>
          <p:cNvSpPr/>
          <p:nvPr/>
        </p:nvSpPr>
        <p:spPr>
          <a:xfrm>
            <a:off x="4515239" y="2097274"/>
            <a:ext cx="74187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r>
              <a:rPr lang="en-US" altLang="zh-TW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_test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34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112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歐亭昀 (107502504)</dc:creator>
  <cp:lastModifiedBy>歐亭昀 (107502504)</cp:lastModifiedBy>
  <cp:revision>8</cp:revision>
  <dcterms:created xsi:type="dcterms:W3CDTF">2022-07-18T01:22:07Z</dcterms:created>
  <dcterms:modified xsi:type="dcterms:W3CDTF">2022-07-20T07:54:58Z</dcterms:modified>
</cp:coreProperties>
</file>