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236B1-0D55-436F-937D-9314E2FCB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878C6F-CA26-4DF2-AF59-EB6DEE47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59E283-3AC4-4953-989A-A00208B2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5B1-FC9B-4B1C-A1EC-DF54F00C9A0D}" type="datetimeFigureOut">
              <a:rPr lang="zh-TW" altLang="en-US" smtClean="0"/>
              <a:t>2022/8/2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B6510-64B1-4584-9A9B-17B8554B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6AEC5C-AAB3-4F10-A908-097EC31D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13ED-08FB-4FAC-ACF1-1BA76FEED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66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105C9-4302-45DB-8980-98C15D22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6D5F51-9730-4112-A463-A1882C6D1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075C10-3B13-473B-A851-02464EEF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5B1-FC9B-4B1C-A1EC-DF54F00C9A0D}" type="datetimeFigureOut">
              <a:rPr lang="zh-TW" altLang="en-US" smtClean="0"/>
              <a:t>2022/8/2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3B333-C5D6-4507-AE82-60EDA96D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1F5434-2B4C-4813-BE22-66A57910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13ED-08FB-4FAC-ACF1-1BA76FEED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45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58C8DC-7440-4E87-A121-F3D5DA335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D3A94E-E877-4373-B5E3-31A121F70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44868E-2A35-40A4-A6D3-CACBD770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5B1-FC9B-4B1C-A1EC-DF54F00C9A0D}" type="datetimeFigureOut">
              <a:rPr lang="zh-TW" altLang="en-US" smtClean="0"/>
              <a:t>2022/8/2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98C16A-0029-4C4C-85D4-1F28E50E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8DDD8-891F-453C-A273-30568337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13ED-08FB-4FAC-ACF1-1BA76FEED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35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BDE8B-A9BD-4F74-A49E-43CEEB08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39DF7C-DC0C-4842-A647-3B68ECF3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93FCD0-63E4-445E-99F2-3553483B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5B1-FC9B-4B1C-A1EC-DF54F00C9A0D}" type="datetimeFigureOut">
              <a:rPr lang="zh-TW" altLang="en-US" smtClean="0"/>
              <a:t>2022/8/2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06A9BD-42B5-4AA9-B93C-5EA75B98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749E8C-FCDF-492E-B810-F26AC757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13ED-08FB-4FAC-ACF1-1BA76FEED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6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E785B-A605-41EB-96CE-9571594C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20BE6E-2F48-4B9E-A503-E77AE733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8BA426-E392-45FE-AD37-06015545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5B1-FC9B-4B1C-A1EC-DF54F00C9A0D}" type="datetimeFigureOut">
              <a:rPr lang="zh-TW" altLang="en-US" smtClean="0"/>
              <a:t>2022/8/2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4943B3-08CA-47F0-A454-0E36F104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5373F8-F9C3-4FC0-BA4E-F9E8251F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13ED-08FB-4FAC-ACF1-1BA76FEED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02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E9332-8169-4D66-AE42-9C5784B9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058915-A87C-4A17-AF91-079CFE2F4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F54688-CD23-49BE-8D5A-264CCF59E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C0E001-C716-49CF-89FB-EEE5E6C3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5B1-FC9B-4B1C-A1EC-DF54F00C9A0D}" type="datetimeFigureOut">
              <a:rPr lang="zh-TW" altLang="en-US" smtClean="0"/>
              <a:t>2022/8/2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29C096-879F-40C4-B94C-FDC705D9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292A01-82AE-4293-98E5-052F26F7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13ED-08FB-4FAC-ACF1-1BA76FEED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52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CC0BD-7FE6-439C-BC8E-DD126E50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69C711-BB12-439A-B61E-41FF6F9D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1A8A10-30ED-49DA-999E-87808E737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AF8071-4C80-40BA-B941-74A8F4912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9E7865C-3058-4355-B125-74752D362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132300-B860-48CF-B98F-64D5A3A1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5B1-FC9B-4B1C-A1EC-DF54F00C9A0D}" type="datetimeFigureOut">
              <a:rPr lang="zh-TW" altLang="en-US" smtClean="0"/>
              <a:t>2022/8/2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1BA900-FB7F-40D6-A1EA-F4A2DC8E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D8FCBF0-4C4D-4C1E-A20F-FE775758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13ED-08FB-4FAC-ACF1-1BA76FEED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31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BCBB3-B4BB-4F81-9B65-A57576FA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CCC1FC-F8B2-4EE0-881F-262B60DF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5B1-FC9B-4B1C-A1EC-DF54F00C9A0D}" type="datetimeFigureOut">
              <a:rPr lang="zh-TW" altLang="en-US" smtClean="0"/>
              <a:t>2022/8/2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603DC3-3341-4B5D-913E-25ECFC97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38D8A7-1E03-4955-93F0-CA965A0F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13ED-08FB-4FAC-ACF1-1BA76FEED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3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3522E3-A5C1-49D1-9BA2-3EF7239D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5B1-FC9B-4B1C-A1EC-DF54F00C9A0D}" type="datetimeFigureOut">
              <a:rPr lang="zh-TW" altLang="en-US" smtClean="0"/>
              <a:t>2022/8/2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28B6AD-746C-41AF-966E-81887C51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8C5333-43F4-47AA-B034-B5631802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13ED-08FB-4FAC-ACF1-1BA76FEED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61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EF785-7B80-4BD8-B6B6-DA3B5E74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886A2-343C-4964-B1EE-80F3ABB5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74C61D-7A4C-4276-B667-E4C5D2CA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153157-26C2-4FDC-9988-3F5AD6F8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5B1-FC9B-4B1C-A1EC-DF54F00C9A0D}" type="datetimeFigureOut">
              <a:rPr lang="zh-TW" altLang="en-US" smtClean="0"/>
              <a:t>2022/8/2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80C32B-7610-40C3-8BB1-46EBB234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E83F4C-6482-4EEB-AC06-203FF431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13ED-08FB-4FAC-ACF1-1BA76FEED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09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2180D-8D23-46D0-BF26-943FAB91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9757C6-62D2-4158-A808-6D839DC50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01C804-199D-432E-8E59-F1606D370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9E25A3-B7D0-436F-B0D0-F8D361BF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D5B1-FC9B-4B1C-A1EC-DF54F00C9A0D}" type="datetimeFigureOut">
              <a:rPr lang="zh-TW" altLang="en-US" smtClean="0"/>
              <a:t>2022/8/2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967AB3-5C18-40E6-8A93-739BE3AD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BBC80C-564D-4E0D-98C0-52CEA1DF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13ED-08FB-4FAC-ACF1-1BA76FEED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80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CE2E69-EFCE-4FCB-8EC1-6D261061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E353CF-894A-4D01-95F4-3406ACC75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D0720-D6ED-41FD-884E-4AB174DBE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D5B1-FC9B-4B1C-A1EC-DF54F00C9A0D}" type="datetimeFigureOut">
              <a:rPr lang="zh-TW" altLang="en-US" smtClean="0"/>
              <a:t>2022/8/2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81AF26-B8F3-4D3F-8E1D-D99483008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E9E55-5663-4A75-BAD1-EE9D74E48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13ED-08FB-4FAC-ACF1-1BA76FEED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0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09089EB-AEC4-46A6-B484-87F9AA85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109" y="0"/>
            <a:ext cx="4807407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FDB138A-0717-4021-B8ED-1B436051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516" y="0"/>
            <a:ext cx="5477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8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歐亭昀 (107502504)</dc:creator>
  <cp:lastModifiedBy>歐亭昀 (107502504)</cp:lastModifiedBy>
  <cp:revision>2</cp:revision>
  <dcterms:created xsi:type="dcterms:W3CDTF">2022-08-02T15:41:19Z</dcterms:created>
  <dcterms:modified xsi:type="dcterms:W3CDTF">2022-08-02T16:49:35Z</dcterms:modified>
</cp:coreProperties>
</file>