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9517D40-2D4F-406E-AB00-DC0FE1CAD4B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324BB9-CA05-449B-86AD-B5ED5F6C8D0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842463F-DC82-4708-8AFA-208AF8B195F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517D40-2D4F-406E-AB00-DC0FE1CAD4B3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735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圖片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圖片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圖片 7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圖片 7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85320" y="69840"/>
            <a:ext cx="12016440" cy="669204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85320" y="69840"/>
            <a:ext cx="12016440" cy="669204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239400" y="6283440"/>
            <a:ext cx="4557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9B090A3-2F06-4A8D-B44F-CA1CA2EB66A0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nycu1-my.sharepoint.com/:u:/g/personal/chiahaok_cs10_m365_nycu_edu_tw/EWNW8JNHCF9HjU9vTtse8TcBLBbMzVzAfeT2pGPsxawyTA?e=iAi5iI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drive.google.com/file/d/1y1x5aZjQR31IHKnXqRSqpNbOdDvIxXRc/view?usp=sharing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umith/ganhacks.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631520" y="1340640"/>
            <a:ext cx="9350158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 algn="ctr"/>
            <a:r>
              <a:rPr lang="en-US" altLang="zh-TW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NYCU</a:t>
            </a:r>
            <a:r>
              <a:rPr lang="zh-TW" altLang="en-US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altLang="zh-TW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2022</a:t>
            </a:r>
            <a:r>
              <a:rPr lang="zh-TW" altLang="en-US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altLang="zh-TW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Summer</a:t>
            </a:r>
            <a:r>
              <a:rPr lang="en-US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DLP Lab5 – Let’s Play GANs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679480" y="3416039"/>
            <a:ext cx="6903360" cy="960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 </a:t>
            </a:r>
            <a:r>
              <a:rPr lang="zh-TW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高嘉豪</a:t>
            </a:r>
            <a:endParaRPr lang="en-US" altLang="zh-TW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endParaRPr lang="en-US" altLang="zh-TW" sz="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r>
              <a:rPr lang="en-US" alt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hiahaok.cs10@nycu.edu.tw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84960" y="188640"/>
            <a:ext cx="10389960" cy="4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4619880" y="5445360"/>
            <a:ext cx="302292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August 2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2022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- Dataset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219320" y="1447920"/>
            <a:ext cx="10361880" cy="27689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4340" indent="-342900">
              <a:lnSpc>
                <a:spcPct val="9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4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Provided files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readme.txt,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train.json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test.json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object.json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iclevr.zip, evaluator.py,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checkpoint.pth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4340" indent="-342900">
              <a:lnSpc>
                <a:spcPct val="9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4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iclver.zip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Download from 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this google drive link 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2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n-US" sz="2000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backup link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207180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1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object.json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Dictionary of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 classes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Google Shape;186;p10"/>
          <p:cNvPicPr/>
          <p:nvPr/>
        </p:nvPicPr>
        <p:blipFill>
          <a:blip r:embed="rId4"/>
          <a:stretch/>
        </p:blipFill>
        <p:spPr>
          <a:xfrm>
            <a:off x="9679320" y="4555080"/>
            <a:ext cx="2045160" cy="153360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87;p10"/>
          <p:cNvPicPr/>
          <p:nvPr/>
        </p:nvPicPr>
        <p:blipFill>
          <a:blip r:embed="rId5"/>
          <a:stretch/>
        </p:blipFill>
        <p:spPr>
          <a:xfrm>
            <a:off x="7404120" y="4553280"/>
            <a:ext cx="2055960" cy="154152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88;p10"/>
          <p:cNvPicPr/>
          <p:nvPr/>
        </p:nvPicPr>
        <p:blipFill>
          <a:blip r:embed="rId6"/>
          <a:stretch/>
        </p:blipFill>
        <p:spPr>
          <a:xfrm>
            <a:off x="5128560" y="4553280"/>
            <a:ext cx="2055960" cy="154152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89;p10"/>
          <p:cNvPicPr/>
          <p:nvPr/>
        </p:nvPicPr>
        <p:blipFill>
          <a:blip r:embed="rId7"/>
          <a:stretch/>
        </p:blipFill>
        <p:spPr>
          <a:xfrm>
            <a:off x="2861280" y="4553280"/>
            <a:ext cx="2047680" cy="153540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90;p10"/>
          <p:cNvPicPr/>
          <p:nvPr/>
        </p:nvPicPr>
        <p:blipFill>
          <a:blip r:embed="rId8"/>
          <a:stretch/>
        </p:blipFill>
        <p:spPr>
          <a:xfrm>
            <a:off x="527040" y="4553280"/>
            <a:ext cx="2047680" cy="153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Output examples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Accuracy: 0.667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Accuracy:0.847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Google Shape;197;p11"/>
          <p:cNvPicPr/>
          <p:nvPr/>
        </p:nvPicPr>
        <p:blipFill>
          <a:blip r:embed="rId2"/>
          <a:stretch/>
        </p:blipFill>
        <p:spPr>
          <a:xfrm>
            <a:off x="1545840" y="1920240"/>
            <a:ext cx="3940200" cy="197676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198;p11"/>
          <p:cNvPicPr/>
          <p:nvPr/>
        </p:nvPicPr>
        <p:blipFill>
          <a:blip r:embed="rId3"/>
          <a:stretch/>
        </p:blipFill>
        <p:spPr>
          <a:xfrm>
            <a:off x="1545840" y="4514040"/>
            <a:ext cx="3940200" cy="19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Requirements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 training, testing functions, and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dataloader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cGAN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architecture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Design your generator and discriminator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loss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 the results based on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test.json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new_test.json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(will be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released later)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9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 (50%)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 (5%)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 details (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%)</a:t>
            </a:r>
          </a:p>
          <a:p>
            <a:pPr marL="1121580" lvl="2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Describe how you implement your model, including your choice of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cGAN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model architectures, and loss functions. (1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%)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121580" lvl="2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Specify the hyperparameters (learning rate, epochs, etc.) (5%)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 and discussion (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25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%)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121580" lvl="2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 your results based on the testing data. (5%)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21580" lvl="2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Discuss the results of different models architectures. (</a:t>
            </a:r>
            <a:r>
              <a:rPr lang="en-US" alt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%)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example, what is the effect with or without some specific loss terms, or what kinds of condition design is more effective to help </a:t>
            </a:r>
            <a:r>
              <a:rPr lang="en-US" sz="2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cGAN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7180" indent="-342900"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 (50%)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664380" lvl="1" indent="-342900"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Classification accuracy on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test.json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new_test.json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(25% + 25%)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&gt;= 0.8 		---- 	100%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0.8 &gt; score &gt;= 0.7 	---- 	90%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0.7 &gt; score &gt;= 0.6		----	80%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0.6 &gt; score &gt;= 0.5		----	70 %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0.5 &gt; score &gt;= 0.4		----	60 %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&lt; 0.4		---- 	0%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118C046D-0C07-4178-9BC3-CDE80E7F611B}"/>
              </a:ext>
            </a:extLst>
          </p:cNvPr>
          <p:cNvSpPr/>
          <p:nvPr/>
        </p:nvSpPr>
        <p:spPr>
          <a:xfrm rot="5400000">
            <a:off x="2743200" y="2900516"/>
            <a:ext cx="2300748" cy="1209368"/>
          </a:xfrm>
          <a:prstGeom prst="trapezoid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Generator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8655C165-FFFC-4C2D-8A74-0C77FB436DB7}"/>
              </a:ext>
            </a:extLst>
          </p:cNvPr>
          <p:cNvSpPr/>
          <p:nvPr/>
        </p:nvSpPr>
        <p:spPr>
          <a:xfrm rot="5400000">
            <a:off x="6818672" y="2900516"/>
            <a:ext cx="2300748" cy="1209368"/>
          </a:xfrm>
          <a:prstGeom prst="trapezoid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Discriminator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9F3CBE8-5CB0-46EA-8092-A74C6E4DCCF3}"/>
              </a:ext>
            </a:extLst>
          </p:cNvPr>
          <p:cNvSpPr/>
          <p:nvPr/>
        </p:nvSpPr>
        <p:spPr>
          <a:xfrm>
            <a:off x="1477296" y="2770239"/>
            <a:ext cx="953729" cy="41787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conds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28E94B5-1FB3-48A1-B55F-1F9E52BAE249}"/>
              </a:ext>
            </a:extLst>
          </p:cNvPr>
          <p:cNvSpPr/>
          <p:nvPr/>
        </p:nvSpPr>
        <p:spPr>
          <a:xfrm>
            <a:off x="5434166" y="2770239"/>
            <a:ext cx="953729" cy="41787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conds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060CDD2-C69D-4D5E-B2A3-B3E8986C532B}"/>
              </a:ext>
            </a:extLst>
          </p:cNvPr>
          <p:cNvSpPr/>
          <p:nvPr/>
        </p:nvSpPr>
        <p:spPr>
          <a:xfrm>
            <a:off x="1524000" y="3876368"/>
            <a:ext cx="953729" cy="41787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Z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19CEB27-0DFF-4098-91E3-7A6DA56A74A5}"/>
              </a:ext>
            </a:extLst>
          </p:cNvPr>
          <p:cNvSpPr/>
          <p:nvPr/>
        </p:nvSpPr>
        <p:spPr>
          <a:xfrm>
            <a:off x="5340760" y="3500284"/>
            <a:ext cx="1140542" cy="96110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Fake </a:t>
            </a:r>
            <a:r>
              <a:rPr lang="en-US" altLang="zh-TW" dirty="0" err="1"/>
              <a:t>img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FB1D04A-7758-4990-A6DB-F2D59145863C}"/>
              </a:ext>
            </a:extLst>
          </p:cNvPr>
          <p:cNvSpPr/>
          <p:nvPr/>
        </p:nvSpPr>
        <p:spPr>
          <a:xfrm>
            <a:off x="9199308" y="3291349"/>
            <a:ext cx="953729" cy="41787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score 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CD113CA-BC1D-4F2C-90E8-F4F119B98983}"/>
              </a:ext>
            </a:extLst>
          </p:cNvPr>
          <p:cNvCxnSpPr>
            <a:stCxn id="5" idx="0"/>
            <a:endCxn id="13" idx="1"/>
          </p:cNvCxnSpPr>
          <p:nvPr/>
        </p:nvCxnSpPr>
        <p:spPr>
          <a:xfrm flipV="1">
            <a:off x="8573730" y="3500285"/>
            <a:ext cx="625578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4375542-48AC-469E-864D-21B0240FA0A0}"/>
              </a:ext>
            </a:extLst>
          </p:cNvPr>
          <p:cNvCxnSpPr>
            <a:stCxn id="6" idx="3"/>
            <a:endCxn id="9" idx="3"/>
          </p:cNvCxnSpPr>
          <p:nvPr/>
        </p:nvCxnSpPr>
        <p:spPr>
          <a:xfrm>
            <a:off x="2431025" y="2979175"/>
            <a:ext cx="46704" cy="1106129"/>
          </a:xfrm>
          <a:prstGeom prst="bentConnector3">
            <a:avLst>
              <a:gd name="adj1" fmla="val 5894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5A3FB60-312E-4DC7-B34F-9FB5ADACCD62}"/>
              </a:ext>
            </a:extLst>
          </p:cNvPr>
          <p:cNvCxnSpPr>
            <a:endCxn id="4" idx="2"/>
          </p:cNvCxnSpPr>
          <p:nvPr/>
        </p:nvCxnSpPr>
        <p:spPr>
          <a:xfrm>
            <a:off x="2720462" y="3500285"/>
            <a:ext cx="568428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0F851B4-B327-4427-A094-8103262D8629}"/>
              </a:ext>
            </a:extLst>
          </p:cNvPr>
          <p:cNvCxnSpPr>
            <a:stCxn id="4" idx="0"/>
            <a:endCxn id="10" idx="1"/>
          </p:cNvCxnSpPr>
          <p:nvPr/>
        </p:nvCxnSpPr>
        <p:spPr>
          <a:xfrm>
            <a:off x="4498258" y="3505200"/>
            <a:ext cx="842502" cy="47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3FE2E1A-F10D-4C23-AD8D-98D27693E828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6735097" y="3500284"/>
            <a:ext cx="629265" cy="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68DCAE2D-123C-4BE4-949F-417BF80D4963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387895" y="2979175"/>
            <a:ext cx="93407" cy="1001661"/>
          </a:xfrm>
          <a:prstGeom prst="bentConnector3">
            <a:avLst>
              <a:gd name="adj1" fmla="val 34473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79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lvl="1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Objective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lvl="1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Important Date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lvl="1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lvl="1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Objective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219320" y="1447920"/>
            <a:ext cx="719280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this lab, you need to implement a 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conditional GAN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generate synthetic images based on multi-labels conditions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of labels: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5840" lvl="1" indent="-45720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[“cyan cylinder”, “red cube”], [“green sphere”], …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Google Shape;139;p3"/>
          <p:cNvPicPr/>
          <p:nvPr/>
        </p:nvPicPr>
        <p:blipFill>
          <a:blip r:embed="rId2"/>
          <a:stretch/>
        </p:blipFill>
        <p:spPr>
          <a:xfrm>
            <a:off x="8916120" y="1060200"/>
            <a:ext cx="2067480" cy="536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Important Date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219320" y="1447920"/>
            <a:ext cx="10361880" cy="520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altLang="zh-TW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 DEMO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 Report Submission Deadline: 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8/23 (Tue.) 11:59 p.m.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Zip all files in one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 (.pdf)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Source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 it like ”DLP_LAB5_yourstudentID_name.zip”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alt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“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DLP_LAB5_31</a:t>
            </a:r>
            <a:r>
              <a:rPr lang="en-US" alt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0111111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_</a:t>
            </a:r>
            <a:r>
              <a:rPr lang="zh-TW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王小明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.zip”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-5% to your score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if you do not follow the format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007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219320" y="1417680"/>
            <a:ext cx="10361880" cy="460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Implementation details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conditional GAN architecture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Design your generator and discriminator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loss function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Choice of cGAN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Concatenation, multiplication, batch normalization, etc.</a:t>
            </a: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Conditional 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InfoGAN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Auxiliary 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Projection discriminator</a:t>
            </a: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Hybrid version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Google Shape;158;p6"/>
          <p:cNvPicPr/>
          <p:nvPr/>
        </p:nvPicPr>
        <p:blipFill>
          <a:blip r:embed="rId2"/>
          <a:stretch/>
        </p:blipFill>
        <p:spPr>
          <a:xfrm>
            <a:off x="6274080" y="3146760"/>
            <a:ext cx="1332360" cy="3335760"/>
          </a:xfrm>
          <a:prstGeom prst="rect">
            <a:avLst/>
          </a:prstGeom>
          <a:ln>
            <a:noFill/>
          </a:ln>
        </p:spPr>
      </p:pic>
      <p:pic>
        <p:nvPicPr>
          <p:cNvPr id="98" name="Google Shape;159;p6"/>
          <p:cNvPicPr/>
          <p:nvPr/>
        </p:nvPicPr>
        <p:blipFill>
          <a:blip r:embed="rId3"/>
          <a:stretch/>
        </p:blipFill>
        <p:spPr>
          <a:xfrm>
            <a:off x="7608240" y="3146760"/>
            <a:ext cx="2497320" cy="3248640"/>
          </a:xfrm>
          <a:prstGeom prst="rect">
            <a:avLst/>
          </a:prstGeom>
          <a:ln>
            <a:noFill/>
          </a:ln>
        </p:spPr>
      </p:pic>
      <p:pic>
        <p:nvPicPr>
          <p:cNvPr id="99" name="Google Shape;160;p6"/>
          <p:cNvPicPr/>
          <p:nvPr/>
        </p:nvPicPr>
        <p:blipFill>
          <a:blip r:embed="rId4"/>
          <a:stretch/>
        </p:blipFill>
        <p:spPr>
          <a:xfrm>
            <a:off x="10107000" y="3155040"/>
            <a:ext cx="1778400" cy="324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Design of 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De-convolution layers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Bottleneck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Residual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Self-attention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Again, hybrid version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E.g.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DCGAN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SA-GAN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Progressive GAN</a:t>
            </a: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Choice of loss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GAN loss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LSGAN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WGAN-GP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Combine with your choice of cGAN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Google Shape;173;p8"/>
          <p:cNvPicPr/>
          <p:nvPr/>
        </p:nvPicPr>
        <p:blipFill>
          <a:blip r:embed="rId2"/>
          <a:stretch/>
        </p:blipFill>
        <p:spPr>
          <a:xfrm>
            <a:off x="1875240" y="1926720"/>
            <a:ext cx="4633560" cy="90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Other details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use any GAN architecture your like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the function of a pretrained classifier, 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eval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(images, labels), to compute accuracy of your synthetic images.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Labels should be one-hot vector. E.g. [[1,1,0,0,…],[0,1,0,0,…],…]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Images should be all generated images. E.g. (batch size, 3, 64, 64)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make_grid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save_image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functions from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torchvision.utils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 save your image (8 images a row, 4 rows)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resolution of input for pretrained classifier is 64x64. You can design your own output resolution for generator and resize it.</a:t>
            </a: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tips: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https://github.com/soumith/ganhacks.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682</Words>
  <Application>Microsoft Office PowerPoint</Application>
  <PresentationFormat>寬螢幕</PresentationFormat>
  <Paragraphs>129</Paragraphs>
  <Slides>16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DejaVu Sans</vt:lpstr>
      <vt:lpstr>Libre Baskerville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jiajun zhong</dc:creator>
  <dc:description/>
  <cp:lastModifiedBy>歐亭昀 (107502504)</cp:lastModifiedBy>
  <cp:revision>71</cp:revision>
  <dcterms:created xsi:type="dcterms:W3CDTF">2019-01-24T07:30:16Z</dcterms:created>
  <dcterms:modified xsi:type="dcterms:W3CDTF">2022-08-11T12:57:46Z</dcterms:modified>
  <dc:language>en-US</dc:language>
</cp:coreProperties>
</file>