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b8bfe28e20174817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0A85-A11B-4E0F-B038-8F403EDEC8B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F4FA-BCE6-40B5-B8E7-0F37967C0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7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0A85-A11B-4E0F-B038-8F403EDEC8B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F4FA-BCE6-40B5-B8E7-0F37967C0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92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0A85-A11B-4E0F-B038-8F403EDEC8B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F4FA-BCE6-40B5-B8E7-0F37967C0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09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0A85-A11B-4E0F-B038-8F403EDEC8B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F4FA-BCE6-40B5-B8E7-0F37967C0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43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0A85-A11B-4E0F-B038-8F403EDEC8B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F4FA-BCE6-40B5-B8E7-0F37967C0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2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0A85-A11B-4E0F-B038-8F403EDEC8B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F4FA-BCE6-40B5-B8E7-0F37967C0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65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0A85-A11B-4E0F-B038-8F403EDEC8B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F4FA-BCE6-40B5-B8E7-0F37967C0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58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0A85-A11B-4E0F-B038-8F403EDEC8B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F4FA-BCE6-40B5-B8E7-0F37967C0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59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0A85-A11B-4E0F-B038-8F403EDEC8B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F4FA-BCE6-40B5-B8E7-0F37967C0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09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0A85-A11B-4E0F-B038-8F403EDEC8B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F4FA-BCE6-40B5-B8E7-0F37967C0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52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0A85-A11B-4E0F-B038-8F403EDEC8B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F4FA-BCE6-40B5-B8E7-0F37967C0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21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20A85-A11B-4E0F-B038-8F403EDEC8B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6F4FA-BCE6-40B5-B8E7-0F37967C0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71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779295" y="3681663"/>
            <a:ext cx="6087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971800" y="2995863"/>
            <a:ext cx="5751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常见</a:t>
            </a:r>
            <a:r>
              <a:rPr lang="en-US" altLang="zh-CN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工作流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75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233708"/>
            <a:ext cx="6869028" cy="4883597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457200" y="1029943"/>
            <a:ext cx="2971800" cy="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7199" y="445168"/>
            <a:ext cx="8361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Gitflow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工作流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维护分支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(Hot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ix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分支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76147" y="1390121"/>
            <a:ext cx="413886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快速给产品的发布打上</a:t>
            </a:r>
            <a:r>
              <a:rPr lang="zh-CN" altLang="en-US" dirty="0" smtClean="0"/>
              <a:t>补丁</a:t>
            </a:r>
            <a:r>
              <a:rPr lang="en-US" altLang="zh-CN" dirty="0" smtClean="0"/>
              <a:t>(</a:t>
            </a:r>
            <a:r>
              <a:rPr lang="zh-CN" altLang="en-US" b="1" dirty="0" smtClean="0"/>
              <a:t>这是唯一可以从</a:t>
            </a:r>
            <a:r>
              <a:rPr lang="en-US" altLang="zh-CN" b="1" dirty="0" smtClean="0"/>
              <a:t>master</a:t>
            </a:r>
            <a:r>
              <a:rPr lang="zh-CN" altLang="en-US" b="1" dirty="0" smtClean="0"/>
              <a:t>上</a:t>
            </a:r>
            <a:r>
              <a:rPr lang="en-US" altLang="zh-CN" b="1" dirty="0" smtClean="0"/>
              <a:t>fork</a:t>
            </a:r>
            <a:r>
              <a:rPr lang="zh-CN" altLang="en-US" b="1" dirty="0" smtClean="0"/>
              <a:t>的分支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可以用来处理</a:t>
            </a:r>
            <a:r>
              <a:rPr lang="en-US" altLang="zh-CN" dirty="0" smtClean="0"/>
              <a:t>issues</a:t>
            </a:r>
            <a:r>
              <a:rPr lang="zh-CN" altLang="en-US" dirty="0" smtClean="0"/>
              <a:t>，进而不打断其他工作流或是要等到下一个发布周期</a:t>
            </a:r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7676147" y="3958391"/>
            <a:ext cx="413886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Piplines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从</a:t>
            </a:r>
            <a:r>
              <a:rPr lang="en-US" altLang="zh-CN" b="1" dirty="0" smtClean="0"/>
              <a:t>master</a:t>
            </a:r>
            <a:r>
              <a:rPr lang="zh-CN" altLang="en-US" b="1" dirty="0" smtClean="0"/>
              <a:t>分支</a:t>
            </a:r>
            <a:r>
              <a:rPr lang="en-US" altLang="zh-CN" b="1" dirty="0" smtClean="0"/>
              <a:t>fork</a:t>
            </a:r>
            <a:r>
              <a:rPr lang="zh-CN" altLang="en-US" b="1" dirty="0" smtClean="0"/>
              <a:t>至</a:t>
            </a:r>
            <a:r>
              <a:rPr lang="en-US" altLang="zh-CN" b="1" dirty="0" smtClean="0"/>
              <a:t>Hotfix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修复</a:t>
            </a:r>
            <a:r>
              <a:rPr lang="en-US" altLang="zh-CN" b="1" dirty="0" smtClean="0"/>
              <a:t>bug</a:t>
            </a:r>
            <a:r>
              <a:rPr lang="zh-CN" altLang="en-US" b="1" dirty="0" smtClean="0"/>
              <a:t>或维护分支修改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完成修复，合并至</a:t>
            </a:r>
            <a:r>
              <a:rPr lang="en-US" altLang="zh-CN" b="1" dirty="0" smtClean="0"/>
              <a:t>master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develop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3093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457200" y="1029943"/>
            <a:ext cx="2971800" cy="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57199" y="445168"/>
            <a:ext cx="8361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Rebase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199" y="1430052"/>
            <a:ext cx="5962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zh-CN" altLang="en-US" dirty="0" smtClean="0"/>
              <a:t>每次合并</a:t>
            </a:r>
            <a:r>
              <a:rPr lang="en-US" altLang="zh-CN" dirty="0" smtClean="0"/>
              <a:t>(merge)</a:t>
            </a:r>
            <a:r>
              <a:rPr lang="zh-CN" altLang="en-US" dirty="0" smtClean="0"/>
              <a:t>时，记得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远端分支</a:t>
            </a:r>
            <a:r>
              <a:rPr lang="en-US" altLang="zh-CN" dirty="0" smtClean="0"/>
              <a:t>(develop)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合并时</a:t>
            </a:r>
            <a:r>
              <a:rPr lang="en-US" altLang="zh-CN" dirty="0" smtClean="0"/>
              <a:t>Rebase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merge</a:t>
            </a:r>
            <a:r>
              <a:rPr lang="zh-CN" altLang="en-US" dirty="0"/>
              <a:t>，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比较好：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rebase</a:t>
            </a:r>
            <a:r>
              <a:rPr lang="zh-CN" altLang="en-US" dirty="0" smtClean="0"/>
              <a:t>为</a:t>
            </a:r>
            <a:r>
              <a:rPr lang="zh-CN" altLang="en-US" dirty="0"/>
              <a:t>原分支上每一个提交创建一个新的提交，重写了项目历史，并且不会带来合并</a:t>
            </a:r>
            <a:r>
              <a:rPr lang="zh-CN" altLang="en-US" dirty="0" smtClean="0"/>
              <a:t>提交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Merge</a:t>
            </a:r>
            <a:r>
              <a:rPr lang="zh-CN" altLang="en-US" dirty="0" smtClean="0"/>
              <a:t>则一步一步合并，然后创建一个提交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72" y="3516616"/>
            <a:ext cx="2723573" cy="22964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612" y="1029943"/>
            <a:ext cx="3657068" cy="252657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945" y="3556521"/>
            <a:ext cx="4298951" cy="304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4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457200" y="1029943"/>
            <a:ext cx="2971800" cy="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57199" y="445168"/>
            <a:ext cx="8361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SmartGit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35" y="1283855"/>
            <a:ext cx="8235373" cy="546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2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3308684" y="1734066"/>
            <a:ext cx="2" cy="332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850105" y="2081468"/>
            <a:ext cx="36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中心化的工作流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850105" y="2779301"/>
            <a:ext cx="4223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基于</a:t>
            </a:r>
            <a:r>
              <a:rPr lang="en-US" altLang="zh-CN" sz="2400" b="1" dirty="0" smtClean="0"/>
              <a:t>Feature</a:t>
            </a:r>
            <a:r>
              <a:rPr lang="zh-CN" altLang="en-US" sz="2400" b="1" dirty="0" smtClean="0"/>
              <a:t>分支的工作流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850105" y="3513989"/>
            <a:ext cx="3368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Gitflow</a:t>
            </a:r>
            <a:r>
              <a:rPr lang="zh-CN" altLang="en-US" sz="2400" b="1" dirty="0" smtClean="0"/>
              <a:t>工作流</a:t>
            </a:r>
            <a:endParaRPr lang="zh-CN" altLang="en-US" sz="24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850105" y="4194556"/>
            <a:ext cx="3368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SmartGit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1662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57200" y="1034716"/>
            <a:ext cx="3296653" cy="12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7200" y="445168"/>
            <a:ext cx="3296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中心化的工作流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2" y="1180769"/>
            <a:ext cx="4193090" cy="23341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05" y="3553884"/>
            <a:ext cx="3981785" cy="240706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38464" y="3349724"/>
            <a:ext cx="281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远端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master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分支</a:t>
            </a:r>
            <a:endParaRPr lang="zh-CN" altLang="en-US" sz="24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8464" y="6245141"/>
            <a:ext cx="281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本地项目副本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312" y="1918831"/>
            <a:ext cx="5572125" cy="36004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383380" y="1544697"/>
            <a:ext cx="281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管理冲突</a:t>
            </a:r>
            <a:endParaRPr lang="zh-CN" altLang="en-US" sz="2400" b="1" dirty="0"/>
          </a:p>
        </p:txBody>
      </p:sp>
      <p:sp>
        <p:nvSpPr>
          <p:cNvPr id="15" name="矩形 14"/>
          <p:cNvSpPr/>
          <p:nvPr/>
        </p:nvSpPr>
        <p:spPr>
          <a:xfrm>
            <a:off x="5906052" y="5648883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本地提交和远端仓库分叉，导致冲突。需要：</a:t>
            </a:r>
            <a:endParaRPr lang="en-US" altLang="zh-CN" b="0" i="0" dirty="0" smtClean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fetch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远端的更新，</a:t>
            </a:r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rebase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自己的更改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782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57200" y="1034716"/>
            <a:ext cx="3296653" cy="12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57200" y="445168"/>
            <a:ext cx="3296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举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个栗子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9988"/>
            <a:ext cx="3886200" cy="34861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18147" y="5570621"/>
            <a:ext cx="33327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每个人将远端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到各自本地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714" y="1046747"/>
            <a:ext cx="2311746" cy="18680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695" y="3489158"/>
            <a:ext cx="2134969" cy="170698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625642" y="6220326"/>
            <a:ext cx="10864516" cy="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245933" y="5578460"/>
            <a:ext cx="33327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与</a:t>
            </a:r>
            <a:r>
              <a:rPr lang="en-US" altLang="zh-CN" dirty="0" smtClean="0"/>
              <a:t>2</a:t>
            </a:r>
            <a:r>
              <a:rPr lang="zh-CN" altLang="en-US" dirty="0" smtClean="0"/>
              <a:t>在完成自己的功能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5379" y="1137339"/>
            <a:ext cx="2051634" cy="177743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3962" y="3489158"/>
            <a:ext cx="2354468" cy="191630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899521" y="5566428"/>
            <a:ext cx="333274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提交至远端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提交远端时发生冲突，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失败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83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57200" y="1034716"/>
            <a:ext cx="3296653" cy="12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57200" y="445168"/>
            <a:ext cx="3296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举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个栗子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3612" y="1588168"/>
            <a:ext cx="405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原因： 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的本地历史与远端仓库分叉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125" y="1588168"/>
            <a:ext cx="5480163" cy="31041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933" y="2368056"/>
            <a:ext cx="3405321" cy="286109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3612" y="5474049"/>
            <a:ext cx="75437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解决方法：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需要将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的更新拉取至本地，与本地修改整合后，重新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13612" y="6220326"/>
            <a:ext cx="102509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推荐使用</a:t>
            </a:r>
            <a:r>
              <a:rPr lang="en-US" altLang="zh-CN" dirty="0" smtClean="0"/>
              <a:t>—rebase</a:t>
            </a:r>
            <a:r>
              <a:rPr lang="zh-CN" altLang="en-US" dirty="0" smtClean="0"/>
              <a:t>关键字：同步远端最新修改至本地，并将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的提交一步一步转移到本地最新</a:t>
            </a:r>
            <a:r>
              <a:rPr lang="en-US" altLang="zh-CN" dirty="0" smtClean="0"/>
              <a:t>master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8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57200" y="1034716"/>
            <a:ext cx="3296653" cy="12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57200" y="445168"/>
            <a:ext cx="3681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分支工作流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3453" y="1431758"/>
            <a:ext cx="348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同样的基于远端</a:t>
            </a:r>
            <a:r>
              <a:rPr lang="en-US" altLang="zh-CN" b="1" dirty="0" smtClean="0"/>
              <a:t>master</a:t>
            </a:r>
            <a:r>
              <a:rPr lang="zh-CN" altLang="en-US" b="1" dirty="0" smtClean="0"/>
              <a:t>分支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13" y="2606089"/>
            <a:ext cx="3638550" cy="13811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6274" y="4410850"/>
            <a:ext cx="218974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</a:t>
            </a:r>
            <a:r>
              <a:rPr lang="zh-CN" altLang="en-US" dirty="0" smtClean="0"/>
              <a:t>开始一个新功能</a:t>
            </a:r>
            <a:r>
              <a:rPr lang="zh-CN" altLang="en-US" dirty="0"/>
              <a:t>：</a:t>
            </a:r>
            <a:r>
              <a:rPr lang="zh-CN" altLang="en-US" dirty="0" smtClean="0"/>
              <a:t>* </a:t>
            </a:r>
            <a:r>
              <a:rPr lang="zh-CN" altLang="en-US" b="1" dirty="0" smtClean="0"/>
              <a:t>创建</a:t>
            </a:r>
            <a:r>
              <a:rPr lang="en-US" altLang="zh-CN" b="1" dirty="0" smtClean="0"/>
              <a:t>feature</a:t>
            </a:r>
            <a:r>
              <a:rPr lang="zh-CN" altLang="en-US" b="1" dirty="0" smtClean="0"/>
              <a:t>分支</a:t>
            </a:r>
            <a:endParaRPr lang="zh-CN" altLang="en-US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841" y="520742"/>
            <a:ext cx="2468250" cy="208534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570" y="3499369"/>
            <a:ext cx="2859913" cy="246929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512841" y="2738593"/>
            <a:ext cx="293964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完成工作，发起</a:t>
            </a:r>
            <a:r>
              <a:rPr lang="en-US" altLang="zh-CN" dirty="0" smtClean="0"/>
              <a:t>pull request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359987" y="6175438"/>
            <a:ext cx="12453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Review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457" y="491534"/>
            <a:ext cx="2492344" cy="224978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3466" y="4086087"/>
            <a:ext cx="4886325" cy="13239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003954" y="2794150"/>
            <a:ext cx="12453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完成修改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989032" y="5849631"/>
            <a:ext cx="21040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发布功能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92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457200" y="1029943"/>
            <a:ext cx="2971800" cy="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57200" y="445168"/>
            <a:ext cx="5570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Gitflow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工作流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843318"/>
            <a:ext cx="6877050" cy="2895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3767" y="5233737"/>
            <a:ext cx="724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负责存储官方发布历史，</a:t>
            </a:r>
            <a:r>
              <a:rPr lang="en-US" altLang="zh-CN" dirty="0" smtClean="0"/>
              <a:t>Develop</a:t>
            </a:r>
            <a:r>
              <a:rPr lang="zh-CN" altLang="en-US" dirty="0" smtClean="0"/>
              <a:t>用来整合功能</a:t>
            </a:r>
            <a:r>
              <a:rPr lang="en-US" altLang="zh-CN" dirty="0" smtClean="0"/>
              <a:t>(feature)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998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457200" y="1029943"/>
            <a:ext cx="2971800" cy="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57200" y="445168"/>
            <a:ext cx="5474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Gitflow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工作流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功能分支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34" y="1469356"/>
            <a:ext cx="6829425" cy="3943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20959" y="1913020"/>
            <a:ext cx="47645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Feature</a:t>
            </a:r>
            <a:r>
              <a:rPr lang="zh-CN" altLang="en-US" sz="2000" dirty="0" smtClean="0"/>
              <a:t>永远不应该直接在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上交互</a:t>
            </a:r>
            <a:r>
              <a:rPr lang="en-US" altLang="zh-CN" sz="2000" dirty="0" smtClean="0"/>
              <a:t>(feature/</a:t>
            </a:r>
            <a:r>
              <a:rPr lang="en-US" altLang="zh-CN" sz="2000" dirty="0" err="1" smtClean="0"/>
              <a:t>user_feature_version</a:t>
            </a:r>
            <a:r>
              <a:rPr lang="en-US" altLang="zh-CN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完成一个功能合并到</a:t>
            </a:r>
            <a:r>
              <a:rPr lang="en-US" altLang="zh-CN" sz="2000" dirty="0" smtClean="0"/>
              <a:t>develop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000" dirty="0" smtClean="0"/>
              <a:t>Pull develop</a:t>
            </a:r>
            <a:r>
              <a:rPr lang="zh-CN" altLang="en-US" sz="2000" dirty="0" smtClean="0"/>
              <a:t>最新修改至本地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dirty="0" smtClean="0"/>
              <a:t>创建新的分支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dirty="0"/>
              <a:t>完成</a:t>
            </a:r>
            <a:r>
              <a:rPr lang="zh-CN" altLang="en-US" sz="2000" dirty="0" smtClean="0"/>
              <a:t>功能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000" dirty="0" smtClean="0"/>
              <a:t>Pull develop</a:t>
            </a:r>
            <a:r>
              <a:rPr lang="zh-CN" altLang="en-US" sz="2000" dirty="0" smtClean="0"/>
              <a:t>最新修改至本地，合并修改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冲突修改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98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457200" y="1029943"/>
            <a:ext cx="2971800" cy="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57199" y="445168"/>
            <a:ext cx="8361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Gitflow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工作流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发布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分支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(release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分支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04687"/>
            <a:ext cx="6829425" cy="4457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856622" y="1404687"/>
            <a:ext cx="4090736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从</a:t>
            </a:r>
            <a:r>
              <a:rPr lang="en-US" altLang="zh-CN" sz="2000" dirty="0" smtClean="0"/>
              <a:t>develop</a:t>
            </a:r>
            <a:r>
              <a:rPr lang="zh-CN" altLang="en-US" sz="2000" dirty="0" smtClean="0"/>
              <a:t>分支</a:t>
            </a:r>
            <a:r>
              <a:rPr lang="en-US" altLang="zh-CN" sz="2000" dirty="0" smtClean="0"/>
              <a:t>fork</a:t>
            </a:r>
            <a:r>
              <a:rPr lang="zh-CN" altLang="en-US" sz="2000" dirty="0" smtClean="0"/>
              <a:t>一个</a:t>
            </a:r>
            <a:r>
              <a:rPr lang="en-US" altLang="zh-CN" sz="2000" dirty="0" smtClean="0"/>
              <a:t>release</a:t>
            </a:r>
            <a:r>
              <a:rPr lang="zh-CN" altLang="en-US" sz="2000" dirty="0" smtClean="0"/>
              <a:t>分支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只有和</a:t>
            </a:r>
            <a:r>
              <a:rPr lang="en-US" altLang="zh-CN" sz="2000" dirty="0" smtClean="0"/>
              <a:t>release</a:t>
            </a:r>
            <a:r>
              <a:rPr lang="zh-CN" altLang="en-US" sz="2000" dirty="0" smtClean="0"/>
              <a:t>相关的任务在此分支进行：修复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，生产文档等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7856622" y="3669632"/>
            <a:ext cx="409073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Pipline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从</a:t>
            </a:r>
            <a:r>
              <a:rPr lang="en-US" altLang="zh-CN" b="1" dirty="0" smtClean="0"/>
              <a:t>develop</a:t>
            </a:r>
            <a:r>
              <a:rPr lang="zh-CN" altLang="en-US" b="1" dirty="0" smtClean="0"/>
              <a:t>创建分支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合并进</a:t>
            </a:r>
            <a:r>
              <a:rPr lang="en-US" altLang="zh-CN" b="1" dirty="0" smtClean="0"/>
              <a:t>master</a:t>
            </a:r>
            <a:r>
              <a:rPr lang="zh-CN" altLang="en-US" b="1" dirty="0" smtClean="0"/>
              <a:t>分支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命名规范</a:t>
            </a:r>
            <a:r>
              <a:rPr lang="en-US" altLang="zh-CN" b="1" dirty="0" smtClean="0"/>
              <a:t>”release-*”, “release/*”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7579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448</Words>
  <Application>Microsoft Office PowerPoint</Application>
  <PresentationFormat>宽屏</PresentationFormat>
  <Paragraphs>58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-apple-system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汽车之家 AutoHome.inc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耿佳佳</dc:creator>
  <cp:lastModifiedBy>耿佳佳</cp:lastModifiedBy>
  <cp:revision>98</cp:revision>
  <dcterms:created xsi:type="dcterms:W3CDTF">2017-10-23T06:06:31Z</dcterms:created>
  <dcterms:modified xsi:type="dcterms:W3CDTF">2017-10-23T08:22:09Z</dcterms:modified>
</cp:coreProperties>
</file>