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604E2-15F7-4583-B346-2E4BD9D42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計算物理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CE5F16-1287-48C4-B5D8-DB13CD0B3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誤差問題</a:t>
            </a:r>
          </a:p>
        </p:txBody>
      </p:sp>
    </p:spTree>
    <p:extLst>
      <p:ext uri="{BB962C8B-B14F-4D97-AF65-F5344CB8AC3E}">
        <p14:creationId xmlns:p14="http://schemas.microsoft.com/office/powerpoint/2010/main" val="19888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374E4-2D96-4A93-BF79-7A544898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5602351-9013-4D0F-9760-96AAA8726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299" y="2228295"/>
            <a:ext cx="2750544" cy="20170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04345F0-3E41-4229-A74B-1F2E50A614C9}"/>
              </a:ext>
            </a:extLst>
          </p:cNvPr>
          <p:cNvSpPr txBox="1"/>
          <p:nvPr/>
        </p:nvSpPr>
        <p:spPr>
          <a:xfrm>
            <a:off x="1642369" y="2228295"/>
            <a:ext cx="520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Using different data type to calculate the formula</a:t>
            </a:r>
          </a:p>
          <a:p>
            <a:r>
              <a:rPr lang="en-US" altLang="zh-TW" dirty="0"/>
              <a:t>And compare the difference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4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213A2-10A6-426F-A0D6-F42D0A33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Float32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C3724C1-631D-40A6-8E67-A62B4C8D7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61" y="2343705"/>
            <a:ext cx="8975126" cy="24739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A09D121-0348-4C0F-83FE-C5994E34BF63}"/>
              </a:ext>
            </a:extLst>
          </p:cNvPr>
          <p:cNvSpPr txBox="1"/>
          <p:nvPr/>
        </p:nvSpPr>
        <p:spPr>
          <a:xfrm>
            <a:off x="1447060" y="1944210"/>
            <a:ext cx="898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                          </a:t>
            </a:r>
            <a:r>
              <a:rPr lang="en-US" altLang="zh-TW" dirty="0" err="1"/>
              <a:t>sum_up</a:t>
            </a:r>
            <a:r>
              <a:rPr lang="en-US" altLang="zh-TW" dirty="0"/>
              <a:t>           </a:t>
            </a:r>
            <a:r>
              <a:rPr lang="en-US" altLang="zh-TW" dirty="0" err="1"/>
              <a:t>sum_down</a:t>
            </a:r>
            <a:r>
              <a:rPr lang="en-US" altLang="zh-TW" dirty="0"/>
              <a:t>     error                            log10(error)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7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4F9C9-459B-42B0-BC4F-C697F97C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Float32</a:t>
            </a:r>
            <a:br>
              <a:rPr lang="en-US" altLang="zh-TW" dirty="0"/>
            </a:br>
            <a:r>
              <a:rPr lang="en-US" altLang="zh-TW" dirty="0"/>
              <a:t>Plot            (</a:t>
            </a:r>
            <a:r>
              <a:rPr lang="zh-TW" altLang="en-US" dirty="0"/>
              <a:t>左</a:t>
            </a:r>
            <a:r>
              <a:rPr lang="en-US" altLang="zh-TW" dirty="0"/>
              <a:t>log10)                      (</a:t>
            </a:r>
            <a:r>
              <a:rPr lang="zh-TW" altLang="en-US" dirty="0"/>
              <a:t>右</a:t>
            </a:r>
            <a:r>
              <a:rPr lang="en-US" altLang="zh-TW" dirty="0"/>
              <a:t>linear)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66ABDEC-CFF5-4D33-8C88-4E6FFE128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456" y="2016125"/>
            <a:ext cx="750355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9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86FCFD-8F28-43F1-A511-F934F482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Floa64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C7805D7-F56F-4860-BA0E-7C292DE7A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418" y="2389422"/>
            <a:ext cx="9255164" cy="2349703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A82E6883-96BF-4832-B504-1ACDD9AE1EA8}"/>
              </a:ext>
            </a:extLst>
          </p:cNvPr>
          <p:cNvSpPr/>
          <p:nvPr/>
        </p:nvSpPr>
        <p:spPr>
          <a:xfrm>
            <a:off x="1145219" y="4332303"/>
            <a:ext cx="976544" cy="59480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3D8C29-76D7-4220-9445-F5C521551BBD}"/>
              </a:ext>
            </a:extLst>
          </p:cNvPr>
          <p:cNvSpPr txBox="1"/>
          <p:nvPr/>
        </p:nvSpPr>
        <p:spPr>
          <a:xfrm>
            <a:off x="1399712" y="2020090"/>
            <a:ext cx="898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                 </a:t>
            </a:r>
            <a:r>
              <a:rPr lang="en-US" altLang="zh-TW" dirty="0" err="1"/>
              <a:t>sum_up</a:t>
            </a:r>
            <a:r>
              <a:rPr lang="en-US" altLang="zh-TW" dirty="0"/>
              <a:t>           </a:t>
            </a:r>
            <a:r>
              <a:rPr lang="en-US" altLang="zh-TW" dirty="0" err="1"/>
              <a:t>sum_down</a:t>
            </a:r>
            <a:r>
              <a:rPr lang="en-US" altLang="zh-TW" dirty="0"/>
              <a:t>     error                            log10(error)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2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A7842-3D16-4250-BBE6-FE1BACD9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Float64</a:t>
            </a:r>
            <a:br>
              <a:rPr lang="en-US" altLang="zh-TW" dirty="0"/>
            </a:br>
            <a:r>
              <a:rPr lang="en-US" altLang="zh-TW" dirty="0"/>
              <a:t>Plot            (</a:t>
            </a:r>
            <a:r>
              <a:rPr lang="zh-TW" altLang="en-US" dirty="0"/>
              <a:t>左</a:t>
            </a:r>
            <a:r>
              <a:rPr lang="en-US" altLang="zh-TW" dirty="0"/>
              <a:t>log10)                      (</a:t>
            </a:r>
            <a:r>
              <a:rPr lang="zh-TW" altLang="en-US" dirty="0"/>
              <a:t>右</a:t>
            </a:r>
            <a:r>
              <a:rPr lang="en-US" altLang="zh-TW" dirty="0"/>
              <a:t>linear)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A551109-D674-4F45-A5B1-F58F68A82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881" y="2016125"/>
            <a:ext cx="749870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98899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45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Palatino Linotype</vt:lpstr>
      <vt:lpstr>圖庫</vt:lpstr>
      <vt:lpstr>計算物理</vt:lpstr>
      <vt:lpstr>Problem </vt:lpstr>
      <vt:lpstr>Float32</vt:lpstr>
      <vt:lpstr>Float32 Plot            (左log10)                      (右linear)</vt:lpstr>
      <vt:lpstr>Floa64</vt:lpstr>
      <vt:lpstr>Float64 Plot            (左log10)                      (右linear)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計算物理</dc:title>
  <dc:creator>明崴 歐陽</dc:creator>
  <cp:lastModifiedBy>明崴 歐陽</cp:lastModifiedBy>
  <cp:revision>8</cp:revision>
  <dcterms:created xsi:type="dcterms:W3CDTF">2019-09-25T12:01:39Z</dcterms:created>
  <dcterms:modified xsi:type="dcterms:W3CDTF">2019-10-13T10:26:07Z</dcterms:modified>
</cp:coreProperties>
</file>