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04E2-15F7-4583-B346-2E4BD9D42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E5F16-1287-48C4-B5D8-DB13CD0B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誤差問題</a:t>
            </a:r>
          </a:p>
        </p:txBody>
      </p:sp>
    </p:spTree>
    <p:extLst>
      <p:ext uri="{BB962C8B-B14F-4D97-AF65-F5344CB8AC3E}">
        <p14:creationId xmlns:p14="http://schemas.microsoft.com/office/powerpoint/2010/main" val="1988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0B3BB-6C9A-49A8-BC24-71DD0B43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18A76AB-F461-4A4F-BEFF-F18DA8912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893" y="2872692"/>
            <a:ext cx="2560542" cy="11126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DC11512-5718-4AE7-BB1D-61863952F57D}"/>
              </a:ext>
            </a:extLst>
          </p:cNvPr>
          <p:cNvSpPr txBox="1"/>
          <p:nvPr/>
        </p:nvSpPr>
        <p:spPr>
          <a:xfrm>
            <a:off x="1828799" y="2272682"/>
            <a:ext cx="58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different integrate formula and different data type and compare the difference.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84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1B842-4711-4F5E-A57E-4F12C81B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Float64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83DED2-F9C7-4C7A-9472-72C1D81482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38" y="2459114"/>
            <a:ext cx="7988250" cy="3344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61D158-BC23-4528-9971-47E980886BA1}"/>
              </a:ext>
            </a:extLst>
          </p:cNvPr>
          <p:cNvSpPr txBox="1"/>
          <p:nvPr/>
        </p:nvSpPr>
        <p:spPr>
          <a:xfrm>
            <a:off x="1756638" y="1853754"/>
            <a:ext cx="79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f2                             error(%)</a:t>
            </a:r>
            <a:r>
              <a:rPr lang="zh-TW" altLang="en-US" dirty="0"/>
              <a:t>                    </a:t>
            </a:r>
            <a:r>
              <a:rPr lang="en-US" altLang="zh-TW" dirty="0"/>
              <a:t>f3                                    error(%)</a:t>
            </a:r>
          </a:p>
        </p:txBody>
      </p:sp>
    </p:spTree>
    <p:extLst>
      <p:ext uri="{BB962C8B-B14F-4D97-AF65-F5344CB8AC3E}">
        <p14:creationId xmlns:p14="http://schemas.microsoft.com/office/powerpoint/2010/main" val="412444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38F97-49CF-45BC-98DD-E02E421E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Log(error)   : O(h)</a:t>
            </a:r>
            <a:r>
              <a:rPr lang="zh-TW" altLang="en-US" dirty="0"/>
              <a:t>、</a:t>
            </a:r>
            <a:r>
              <a:rPr lang="en-US" altLang="zh-TW" dirty="0"/>
              <a:t>O(h^2)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5F71B-D0AB-4A6B-82C2-6EA77B52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29456E-499A-4A78-B41D-299A2E6B68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1850345"/>
            <a:ext cx="6841724" cy="37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76220-B347-4A6F-BEE9-FF79729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580908-B00A-4669-8567-B3CA571F3E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5" y="2192783"/>
            <a:ext cx="7795735" cy="38606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A8640B-9074-4D64-A6AC-9409BCE7AC88}"/>
              </a:ext>
            </a:extLst>
          </p:cNvPr>
          <p:cNvSpPr txBox="1"/>
          <p:nvPr/>
        </p:nvSpPr>
        <p:spPr>
          <a:xfrm>
            <a:off x="1534695" y="1821772"/>
            <a:ext cx="7795735" cy="37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f2                             error(%)</a:t>
            </a:r>
            <a:r>
              <a:rPr lang="zh-TW" altLang="en-US" dirty="0"/>
              <a:t>                    </a:t>
            </a:r>
            <a:r>
              <a:rPr lang="en-US" altLang="zh-TW" dirty="0"/>
              <a:t>f3                                 error(%)</a:t>
            </a:r>
          </a:p>
        </p:txBody>
      </p:sp>
    </p:spTree>
    <p:extLst>
      <p:ext uri="{BB962C8B-B14F-4D97-AF65-F5344CB8AC3E}">
        <p14:creationId xmlns:p14="http://schemas.microsoft.com/office/powerpoint/2010/main" val="36156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C7AE8-1CFD-488A-8873-2FD0259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Log(error)   : O(h)</a:t>
            </a:r>
            <a:r>
              <a:rPr lang="zh-TW" altLang="en-US" dirty="0"/>
              <a:t>、</a:t>
            </a:r>
            <a:r>
              <a:rPr lang="en-US" altLang="zh-TW" dirty="0"/>
              <a:t>O(h^2)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2E14F-FC59-44CA-B438-7CA1624B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C7DC5E-018B-448E-859F-3EAF3AD656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0434" y="2015732"/>
            <a:ext cx="6983767" cy="4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745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</TotalTime>
  <Words>66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Palatino Linotype</vt:lpstr>
      <vt:lpstr>圖庫</vt:lpstr>
      <vt:lpstr>計算物理</vt:lpstr>
      <vt:lpstr>Problem</vt:lpstr>
      <vt:lpstr>Float64</vt:lpstr>
      <vt:lpstr>Log(error)   : O(h)、O(h^2)</vt:lpstr>
      <vt:lpstr>FLoat32</vt:lpstr>
      <vt:lpstr>Log(error)   : O(h)、O(h^2)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1</cp:revision>
  <dcterms:created xsi:type="dcterms:W3CDTF">2019-10-13T10:28:45Z</dcterms:created>
  <dcterms:modified xsi:type="dcterms:W3CDTF">2019-10-13T10:34:18Z</dcterms:modified>
</cp:coreProperties>
</file>