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3" d="100"/>
          <a:sy n="83" d="100"/>
        </p:scale>
        <p:origin x="3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604E2-15F7-4583-B346-2E4BD9D426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計算物理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BCE5F16-1287-48C4-B5D8-DB13CD0B32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誤差問題</a:t>
            </a:r>
          </a:p>
        </p:txBody>
      </p:sp>
    </p:spTree>
    <p:extLst>
      <p:ext uri="{BB962C8B-B14F-4D97-AF65-F5344CB8AC3E}">
        <p14:creationId xmlns:p14="http://schemas.microsoft.com/office/powerpoint/2010/main" val="198881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D0B3BB-6C9A-49A8-BC24-71DD0B437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18A76AB-F461-4A4F-BEFF-F18DA8912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3893" y="2872692"/>
            <a:ext cx="2560542" cy="111261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DC11512-5718-4AE7-BB1D-61863952F57D}"/>
              </a:ext>
            </a:extLst>
          </p:cNvPr>
          <p:cNvSpPr txBox="1"/>
          <p:nvPr/>
        </p:nvSpPr>
        <p:spPr>
          <a:xfrm>
            <a:off x="1828799" y="2272682"/>
            <a:ext cx="58947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Using different integrate formula and different data type and compare the difference.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91841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41B842-4711-4F5E-A57E-4F12C81B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Float64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783DED2-F9C7-4C7A-9472-72C1D814829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638" y="2459114"/>
            <a:ext cx="7988250" cy="33440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B61D158-BC23-4528-9971-47E980886BA1}"/>
              </a:ext>
            </a:extLst>
          </p:cNvPr>
          <p:cNvSpPr txBox="1"/>
          <p:nvPr/>
        </p:nvSpPr>
        <p:spPr>
          <a:xfrm>
            <a:off x="1756638" y="1853754"/>
            <a:ext cx="798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        f2                             error(%)</a:t>
            </a:r>
            <a:r>
              <a:rPr lang="zh-TW" altLang="en-US" dirty="0"/>
              <a:t>                    </a:t>
            </a:r>
            <a:r>
              <a:rPr lang="en-US" altLang="zh-TW" dirty="0"/>
              <a:t>f3                                    error(%)</a:t>
            </a:r>
          </a:p>
        </p:txBody>
      </p:sp>
    </p:spTree>
    <p:extLst>
      <p:ext uri="{BB962C8B-B14F-4D97-AF65-F5344CB8AC3E}">
        <p14:creationId xmlns:p14="http://schemas.microsoft.com/office/powerpoint/2010/main" val="4124445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E8F38F97-49CF-45BC-98DD-E02E421EB1A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34695" y="1520738"/>
                <a:ext cx="3183128" cy="820126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4400" dirty="0"/>
                  <a:t>Log(error): </a:t>
                </a:r>
                <a:br>
                  <a:rPr lang="en-US" altLang="zh-TW" sz="320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zh-TW" altLang="en-US" sz="3200" i="1">
                          <a:latin typeface="Cambria Math" panose="02040503050406030204" pitchFamily="18" charset="0"/>
                        </a:rPr>
                        <m:t>、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E8F38F97-49CF-45BC-98DD-E02E421EB1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34695" y="1520738"/>
                <a:ext cx="3183128" cy="820126"/>
              </a:xfrm>
              <a:blipFill>
                <a:blip r:embed="rId2"/>
                <a:stretch>
                  <a:fillRect l="-7854" t="-108148" r="-26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版面配置區 7">
                <a:extLst>
                  <a:ext uri="{FF2B5EF4-FFF2-40B4-BE49-F238E27FC236}">
                    <a16:creationId xmlns:a16="http://schemas.microsoft.com/office/drawing/2014/main" id="{A5CD15AC-0C3D-47EB-BABD-5F1898FAC360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1534695" y="2650835"/>
                <a:ext cx="3184989" cy="2802837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TW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" name="文字版面配置區 7">
                <a:extLst>
                  <a:ext uri="{FF2B5EF4-FFF2-40B4-BE49-F238E27FC236}">
                    <a16:creationId xmlns:a16="http://schemas.microsoft.com/office/drawing/2014/main" id="{A5CD15AC-0C3D-47EB-BABD-5F1898FAC3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1534695" y="2650835"/>
                <a:ext cx="3184989" cy="280283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F4BF445-1932-423A-B148-F0129FDB2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578764" y="271617"/>
            <a:ext cx="6320908" cy="481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81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476220-B347-4A6F-BEE9-FF797297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FLoat32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8580908-B00A-4669-8567-B3CA571F3E2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695" y="2192783"/>
            <a:ext cx="7795735" cy="386069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1A8640B-9074-4D64-A6AC-9409BCE7AC88}"/>
              </a:ext>
            </a:extLst>
          </p:cNvPr>
          <p:cNvSpPr txBox="1"/>
          <p:nvPr/>
        </p:nvSpPr>
        <p:spPr>
          <a:xfrm>
            <a:off x="1534695" y="1821772"/>
            <a:ext cx="7795735" cy="371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        f2                             error(%)</a:t>
            </a:r>
            <a:r>
              <a:rPr lang="zh-TW" altLang="en-US" dirty="0"/>
              <a:t>                    </a:t>
            </a:r>
            <a:r>
              <a:rPr lang="en-US" altLang="zh-TW" dirty="0"/>
              <a:t>f3                                 error(%)</a:t>
            </a:r>
          </a:p>
        </p:txBody>
      </p:sp>
    </p:spTree>
    <p:extLst>
      <p:ext uri="{BB962C8B-B14F-4D97-AF65-F5344CB8AC3E}">
        <p14:creationId xmlns:p14="http://schemas.microsoft.com/office/powerpoint/2010/main" val="3615609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199C7AE8-1CFD-488A-8873-2FD02599F47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:r>
                  <a:rPr lang="en-US" altLang="zh-TW" sz="4000" dirty="0"/>
                  <a:t>Log(error)   :</a:t>
                </a:r>
                <a:br>
                  <a:rPr lang="en-US" altLang="zh-TW" sz="400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4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TW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zh-TW" altLang="en-US" sz="400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TW" sz="4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TW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altLang="zh-TW" sz="4000" b="0" dirty="0"/>
                </a:br>
                <a:r>
                  <a:rPr lang="en-US" altLang="zh-TW" sz="4000" dirty="0"/>
                  <a:t>	</a:t>
                </a:r>
                <a:endParaRPr lang="zh-TW" altLang="en-US" sz="4000" dirty="0"/>
              </a:p>
            </p:txBody>
          </p:sp>
        </mc:Choice>
        <mc:Fallback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199C7AE8-1CFD-488A-8873-2FD02599F4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6897" r="-17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版面配置區 5">
                <a:extLst>
                  <a:ext uri="{FF2B5EF4-FFF2-40B4-BE49-F238E27FC236}">
                    <a16:creationId xmlns:a16="http://schemas.microsoft.com/office/drawing/2014/main" id="{49D06E58-F1AB-486F-A11A-29D0CAD86250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sz="36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zh-TW" altLang="en-US" sz="3600" dirty="0"/>
              </a:p>
            </p:txBody>
          </p:sp>
        </mc:Choice>
        <mc:Fallback>
          <p:sp>
            <p:nvSpPr>
              <p:cNvPr id="6" name="文字版面配置區 5">
                <a:extLst>
                  <a:ext uri="{FF2B5EF4-FFF2-40B4-BE49-F238E27FC236}">
                    <a16:creationId xmlns:a16="http://schemas.microsoft.com/office/drawing/2014/main" id="{49D06E58-F1AB-486F-A11A-29D0CAD862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F18A4A65-A1CC-470D-A58B-C580ED9B0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687808" y="1367796"/>
            <a:ext cx="4724809" cy="35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157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78F5C53-0D64-4820-94C8-B94B067C0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/>
              <a:t>conclusions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內容版面配置區 5">
                <a:extLst>
                  <a:ext uri="{FF2B5EF4-FFF2-40B4-BE49-F238E27FC236}">
                    <a16:creationId xmlns:a16="http://schemas.microsoft.com/office/drawing/2014/main" id="{55F0FA5D-DD40-454D-AE2A-BAA7640011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sz="3600" dirty="0"/>
                  <a:t> is more accurate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8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3600" dirty="0"/>
                  <a:t>And the error really is </a:t>
                </a:r>
                <a14:m>
                  <m:oMath xmlns:m="http://schemas.openxmlformats.org/officeDocument/2006/math"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3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TW" altLang="en-US" sz="3600" dirty="0"/>
              </a:p>
            </p:txBody>
          </p:sp>
        </mc:Choice>
        <mc:Fallback>
          <p:sp>
            <p:nvSpPr>
              <p:cNvPr id="6" name="內容版面配置區 5">
                <a:extLst>
                  <a:ext uri="{FF2B5EF4-FFF2-40B4-BE49-F238E27FC236}">
                    <a16:creationId xmlns:a16="http://schemas.microsoft.com/office/drawing/2014/main" id="{55F0FA5D-DD40-454D-AE2A-BAA7640011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0263671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414</TotalTime>
  <Words>82</Words>
  <Application>Microsoft Office PowerPoint</Application>
  <PresentationFormat>寬螢幕</PresentationFormat>
  <Paragraphs>17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Cambria Math</vt:lpstr>
      <vt:lpstr>Palatino Linotype</vt:lpstr>
      <vt:lpstr>圖庫</vt:lpstr>
      <vt:lpstr>計算物理</vt:lpstr>
      <vt:lpstr>Problem</vt:lpstr>
      <vt:lpstr>Float64</vt:lpstr>
      <vt:lpstr>Log(error):  O(h)、O(h^2)</vt:lpstr>
      <vt:lpstr>FLoat32</vt:lpstr>
      <vt:lpstr>Log(error)   : O(h)，O(h^2)  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計算物理</dc:title>
  <dc:creator>明崴 歐陽</dc:creator>
  <cp:lastModifiedBy>明崴 歐陽</cp:lastModifiedBy>
  <cp:revision>6</cp:revision>
  <dcterms:created xsi:type="dcterms:W3CDTF">2019-10-13T10:28:45Z</dcterms:created>
  <dcterms:modified xsi:type="dcterms:W3CDTF">2020-01-14T05:57:02Z</dcterms:modified>
</cp:coreProperties>
</file>