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604E2-15F7-4583-B346-2E4BD9D42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計算物理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CE5F16-1287-48C4-B5D8-DB13CD0B3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積分問題</a:t>
            </a:r>
          </a:p>
        </p:txBody>
      </p:sp>
    </p:spTree>
    <p:extLst>
      <p:ext uri="{BB962C8B-B14F-4D97-AF65-F5344CB8AC3E}">
        <p14:creationId xmlns:p14="http://schemas.microsoft.com/office/powerpoint/2010/main" val="300526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F11BA-1D1D-44CB-9CC7-ED5156FE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93591AF-D773-428F-9639-A7A7B9B67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223" y="1853754"/>
            <a:ext cx="8196201" cy="28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0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0082E-33CA-432D-99B1-44DF7977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16	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81F884A-F0C5-4CD5-8034-496077127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477" y="2047270"/>
            <a:ext cx="7774660" cy="27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5CD85-73F6-489D-B350-D417A325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24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B7C910D-D660-456E-B163-B04F90A45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2190482"/>
            <a:ext cx="8661211" cy="30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9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E166A-5B92-4E80-9A98-0EB1A235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	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78B2EB3-6F85-4F6E-9667-F62B76201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773" y="2104116"/>
            <a:ext cx="8375829" cy="29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4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2AB3C-9E6C-405F-9462-08583342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32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297E317-9CA5-4BAE-8720-AC93AEB61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550" y="2089576"/>
            <a:ext cx="8769040" cy="309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FFA0-7162-46BA-8D8B-0BBA5151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36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3A01212-417E-4A77-B726-6345CA449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46" y="2065406"/>
            <a:ext cx="8646156" cy="29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D3D9C-1A11-4051-A0AC-EBEBDE28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71675D8-BB5D-4BB4-9C05-DCBAD373C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2029923"/>
            <a:ext cx="8890656" cy="31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A3FD0-AC08-4B67-A5A3-A5B45EB8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44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3EE6693-36F8-4352-8E8A-717DB8206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816" y="2311464"/>
            <a:ext cx="9449920" cy="330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0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321BB-D412-4317-B982-77EF2A65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48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C293D7A-3302-492D-97A6-306DE9049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2126609"/>
            <a:ext cx="8136054" cy="28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65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F9D93-67AD-4E83-B786-2D89E2D9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4A7226A-7695-4891-97EA-9EF7057A5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059" y="2220474"/>
            <a:ext cx="8243961" cy="28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1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D0B3BB-6C9A-49A8-BC24-71DD0B43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C11512-5718-4AE7-BB1D-61863952F57D}"/>
              </a:ext>
            </a:extLst>
          </p:cNvPr>
          <p:cNvSpPr txBox="1"/>
          <p:nvPr/>
        </p:nvSpPr>
        <p:spPr>
          <a:xfrm>
            <a:off x="1534696" y="2166152"/>
            <a:ext cx="8236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Calculate the formula with two following method</a:t>
            </a:r>
          </a:p>
          <a:p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Simpson’s rule</a:t>
            </a:r>
          </a:p>
          <a:p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Gaussian Quadrature	</a:t>
            </a:r>
            <a:r>
              <a:rPr lang="en-US" altLang="zh-TW" sz="3200" dirty="0"/>
              <a:t>                         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4AD29A-D92C-4FD8-B6F1-52E418466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462" y="3653481"/>
            <a:ext cx="4299797" cy="148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4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971F2-C33F-49B9-AA8A-8E685EC5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E8EC89A-8D06-4103-A7C1-D17762D9E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87" y="1964579"/>
            <a:ext cx="7949782" cy="361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1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4176A-4453-4A39-928C-6BEDBAE9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8CDFB-F7DC-4EE8-A2B6-A70EE536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Gaussian Quadrature is very accurate.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64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72A40-1899-4A8B-833D-F2FF04D4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Definite integral answer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67AC45-1E38-4834-82CE-F09078E86F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fun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))+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67AC45-1E38-4834-82CE-F09078E86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0F185852-7447-4C3E-A8E4-660DE69C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907" y="3195273"/>
            <a:ext cx="8570185" cy="9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53D53-EEF9-4FBF-971B-11CF2AB7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Simpson’s rule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B08A9B3-29E9-4878-85B3-870721A88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837" y="2547789"/>
            <a:ext cx="8908750" cy="15478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52EC687-D424-4D4C-AB7F-A875B74BBE5E}"/>
              </a:ext>
            </a:extLst>
          </p:cNvPr>
          <p:cNvSpPr txBox="1"/>
          <p:nvPr/>
        </p:nvSpPr>
        <p:spPr>
          <a:xfrm>
            <a:off x="1597981" y="2104008"/>
            <a:ext cx="860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               answer                                             error (%)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443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089FB-A902-43CD-B99A-3718C91A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Gaussian Quadrature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A3F34-09CE-47A4-9E02-A0845EF55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We will use 15 different number of node</a:t>
            </a:r>
          </a:p>
          <a:p>
            <a:r>
              <a:rPr lang="en-US" altLang="zh-TW" sz="2400" dirty="0"/>
              <a:t>[6,8,10,12,14,16,24,28,32,36,40,44,48,64,80]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25BFDD-CE7B-4C8F-97C5-7748E575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94" y="3198377"/>
            <a:ext cx="7554092" cy="119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2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BBFD7-02D3-45B6-B7F9-AF08CF05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D045AB9-69D4-4077-B167-3043CF19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2002784"/>
            <a:ext cx="8252765" cy="28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49C95-24B1-4E99-88EC-CD9527F9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3DA6890-8A20-4B05-809B-EEBC604C4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412" y="2169413"/>
            <a:ext cx="8159073" cy="293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E697B-8DDE-4D5A-B03F-4E1E3000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F31C53C-4B88-431A-A23B-CC519AD2D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442" y="1995281"/>
            <a:ext cx="8112498" cy="28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9AFC3-68C1-40AF-BDF2-7A47F030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1C80E5-541E-4A2B-B613-1A0DD181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CB4719-5D1A-4C83-AD9A-ED6A0F0B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924485"/>
            <a:ext cx="8413000" cy="30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0832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84</TotalTime>
  <Words>77</Words>
  <Application>Microsoft Office PowerPoint</Application>
  <PresentationFormat>寬螢幕</PresentationFormat>
  <Paragraphs>32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Cambria Math</vt:lpstr>
      <vt:lpstr>Palatino Linotype</vt:lpstr>
      <vt:lpstr>圖庫</vt:lpstr>
      <vt:lpstr>計算物理</vt:lpstr>
      <vt:lpstr>Problem</vt:lpstr>
      <vt:lpstr>Definite integral answer</vt:lpstr>
      <vt:lpstr>Simpson’s rule </vt:lpstr>
      <vt:lpstr>Gaussian Quadrature</vt:lpstr>
      <vt:lpstr>6</vt:lpstr>
      <vt:lpstr>8</vt:lpstr>
      <vt:lpstr>10</vt:lpstr>
      <vt:lpstr>12</vt:lpstr>
      <vt:lpstr>14</vt:lpstr>
      <vt:lpstr>16 </vt:lpstr>
      <vt:lpstr>24</vt:lpstr>
      <vt:lpstr>28 </vt:lpstr>
      <vt:lpstr>32</vt:lpstr>
      <vt:lpstr>36</vt:lpstr>
      <vt:lpstr>40</vt:lpstr>
      <vt:lpstr>44</vt:lpstr>
      <vt:lpstr>48</vt:lpstr>
      <vt:lpstr>64</vt:lpstr>
      <vt:lpstr>80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計算物理</dc:title>
  <dc:creator>明崴 歐陽</dc:creator>
  <cp:lastModifiedBy>明崴 歐陽</cp:lastModifiedBy>
  <cp:revision>7</cp:revision>
  <dcterms:created xsi:type="dcterms:W3CDTF">2019-10-14T12:10:14Z</dcterms:created>
  <dcterms:modified xsi:type="dcterms:W3CDTF">2020-01-14T06:00:23Z</dcterms:modified>
</cp:coreProperties>
</file>