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D17C69-F7E1-42C2-87D4-520E0F7DA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計算物理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BAABEA3-E5B7-42DD-AB2B-E7A7FE4D45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二階微分方程</a:t>
            </a:r>
          </a:p>
        </p:txBody>
      </p:sp>
    </p:spTree>
    <p:extLst>
      <p:ext uri="{BB962C8B-B14F-4D97-AF65-F5344CB8AC3E}">
        <p14:creationId xmlns:p14="http://schemas.microsoft.com/office/powerpoint/2010/main" val="191627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158ADB7A-4E3A-4D89-BB1A-1BB4A27C7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301B9FAF-F72D-41F7-B5F4-5319EE4DAF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3942468" cy="3450613"/>
              </a:xfrm>
            </p:spPr>
            <p:txBody>
              <a:bodyPr/>
              <a:lstStyle/>
              <a:p>
                <a:r>
                  <a:rPr lang="en-US" altLang="zh-TW" dirty="0"/>
                  <a:t>Solve the initial value problem and Find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301B9FAF-F72D-41F7-B5F4-5319EE4DAF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3942468" cy="3450613"/>
              </a:xfrm>
              <a:blipFill>
                <a:blip r:embed="rId2"/>
                <a:stretch>
                  <a:fillRect l="-1393" r="-9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8F5E760D-2438-4AED-A474-E235413E3592}"/>
                  </a:ext>
                </a:extLst>
              </p:cNvPr>
              <p:cNvSpPr txBox="1"/>
              <p:nvPr/>
            </p:nvSpPr>
            <p:spPr>
              <a:xfrm>
                <a:off x="5938983" y="2161309"/>
                <a:ext cx="500610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𝑠𝑖𝑛𝑡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8F5E760D-2438-4AED-A474-E235413E3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983" y="2161309"/>
                <a:ext cx="5006108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37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740CDF-0522-4C87-A6F6-C9AF004B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 err="1"/>
              <a:t>excact</a:t>
            </a:r>
            <a:r>
              <a:rPr lang="en-US" altLang="zh-TW" dirty="0"/>
              <a:t> Function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102EAA3-BE1B-4AE2-93A8-71A0952659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altLang="zh-TW" dirty="0"/>
                  <a:t>Oringinal =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0.1(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−5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altLang="zh-TW" dirty="0"/>
              </a:p>
              <a:p>
                <a:r>
                  <a:rPr lang="en-US" altLang="zh-TW" dirty="0"/>
                  <a:t>Simplify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0.2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−0.4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+0.2</m:t>
                        </m:r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+0.4</m:t>
                        </m:r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d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102EAA3-BE1B-4AE2-93A8-71A0952659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216C41ED-A09A-4AFA-B9C9-EF5B64F58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51" y="3681694"/>
            <a:ext cx="11180847" cy="182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2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152E58-A8BB-4ADC-9CA2-5A97A7BE1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E658C7A-41CA-4CC6-846F-BBCA61262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819" y="1062218"/>
            <a:ext cx="9182361" cy="473356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65C979F-9E98-4B33-B63F-9E73580D8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819" y="1062218"/>
            <a:ext cx="9152485" cy="475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8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DFBA4-5498-465D-B739-E18CE6E2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誤差分析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5870DD8-A006-40B4-A783-5F1843F667AD}"/>
              </a:ext>
            </a:extLst>
          </p:cNvPr>
          <p:cNvSpPr/>
          <p:nvPr/>
        </p:nvSpPr>
        <p:spPr>
          <a:xfrm>
            <a:off x="1819564" y="3121891"/>
            <a:ext cx="831272" cy="729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8320FAFF-ACE9-4C2A-AD39-DDABCBCFA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564" y="1853754"/>
            <a:ext cx="8957813" cy="494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80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BCE837-284F-4DBF-BC97-B64A219D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0EFF98-0F1E-4377-AB09-772929582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12DC35E-2226-4AEC-B5E3-76EE39A30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830" y="2373018"/>
            <a:ext cx="6803065" cy="228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81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C97E7B-B694-4A90-BDC0-359E936D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4ED57BE-4A02-4BDE-A28F-D8EE0ED16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6180" y="2917791"/>
            <a:ext cx="4803524" cy="183893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78F3027-CB06-4CE6-817D-E2D4C69DE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84" y="2564954"/>
            <a:ext cx="5908014" cy="288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51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8C9C89-0DF6-46A5-B757-0987582F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8E0FEA-94A9-43B7-A554-036A84247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27BB166-FEAA-4011-B1FF-2EF63F998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504" y="804519"/>
            <a:ext cx="6055824" cy="476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628430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81</TotalTime>
  <Words>71</Words>
  <Application>Microsoft Office PowerPoint</Application>
  <PresentationFormat>寬螢幕</PresentationFormat>
  <Paragraphs>12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Cambria Math</vt:lpstr>
      <vt:lpstr>Palatino Linotype</vt:lpstr>
      <vt:lpstr>圖庫</vt:lpstr>
      <vt:lpstr>計算物理</vt:lpstr>
      <vt:lpstr>problem</vt:lpstr>
      <vt:lpstr>The excact Function </vt:lpstr>
      <vt:lpstr>PowerPoint 簡報</vt:lpstr>
      <vt:lpstr>誤差分析</vt:lpstr>
      <vt:lpstr>PowerPoint 簡報</vt:lpstr>
      <vt:lpstr>Code</vt:lpstr>
      <vt:lpstr>Main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計算物理</dc:title>
  <dc:creator>明崴 歐陽</dc:creator>
  <cp:lastModifiedBy>明崴 歐陽</cp:lastModifiedBy>
  <cp:revision>8</cp:revision>
  <dcterms:created xsi:type="dcterms:W3CDTF">2019-11-09T12:04:42Z</dcterms:created>
  <dcterms:modified xsi:type="dcterms:W3CDTF">2019-11-09T16:08:48Z</dcterms:modified>
</cp:coreProperties>
</file>