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1A6F6-BFCE-4F1E-887D-7D3186712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計算物理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86560C-B1B4-4E6D-8868-EFB3CB5CB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薛丁格方程式</a:t>
            </a:r>
          </a:p>
        </p:txBody>
      </p:sp>
    </p:spTree>
    <p:extLst>
      <p:ext uri="{BB962C8B-B14F-4D97-AF65-F5344CB8AC3E}">
        <p14:creationId xmlns:p14="http://schemas.microsoft.com/office/powerpoint/2010/main" val="273748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3EE87-A5B5-4140-A55F-7E1CE0F7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B6EF6-FF37-48A9-8E88-A9BA33C5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6A6B35-F750-4009-A70D-A799F57C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804519"/>
            <a:ext cx="6069554" cy="46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0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D7EAD-A073-4BBC-9AFC-9DDBD72A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F5ED87-5F6E-4D55-85FF-5751BE0E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DBBA68-86CE-4424-B200-49374E47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5" y="804519"/>
            <a:ext cx="6075139" cy="46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6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82E4E-7F2B-48F8-BFA9-EBC8B2AB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0348E-DC2A-4E12-AA66-A638F0DD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42A9AA-D1E5-4290-B6B2-D4F4D4B3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804519"/>
            <a:ext cx="5895838" cy="46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9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93C9A-E764-4777-8BF2-E009C194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94E776-6141-4A82-9F9D-E846B34EC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1520" y="2015732"/>
                <a:ext cx="4745644" cy="3450613"/>
              </a:xfrm>
            </p:spPr>
            <p:txBody>
              <a:bodyPr/>
              <a:lstStyle/>
              <a:p>
                <a:r>
                  <a:rPr lang="en-US" altLang="zh-TW" dirty="0"/>
                  <a:t>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use Nemerov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propagation the left-wave function and right -wave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𝑤𝑎𝑣𝑒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𝑟𝑖𝑔𝑡h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𝑤𝑎𝑣𝑒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𝑢𝑠𝑒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𝑒𝑛𝑒𝑟𝑔𝑦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94E776-6141-4A82-9F9D-E846B34EC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20" y="2015732"/>
                <a:ext cx="4745644" cy="3450613"/>
              </a:xfrm>
              <a:blipFill>
                <a:blip r:embed="rId2"/>
                <a:stretch>
                  <a:fillRect l="-1157" r="-10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B469C41D-5E46-4416-86E9-1AE4F875E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40" y="452701"/>
            <a:ext cx="5502117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0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820AA-C1A5-4462-8C25-9557EF1C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Newtown’s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972FDE-43FA-48F8-8016-0C700460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8763849" cy="3450613"/>
          </a:xfrm>
        </p:spPr>
        <p:txBody>
          <a:bodyPr/>
          <a:lstStyle/>
          <a:p>
            <a:r>
              <a:rPr lang="en-US" altLang="zh-TW" dirty="0"/>
              <a:t>And use Newtown’s method to find the </a:t>
            </a:r>
            <a:r>
              <a:rPr lang="el-GR" altLang="zh-TW" dirty="0"/>
              <a:t>ϵ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0869C8-7C75-4C45-88BB-4FDAD0E4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87" y="2709643"/>
            <a:ext cx="6835095" cy="28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0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C215F-6BAE-4ECA-A54C-3B67F416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471E7C-BEE1-4AC9-ABF6-70FB725AD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We use the continuity of the wave function to judge whether is it or not the eigenvalue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en-US" altLang="zh-TW" sz="2400" dirty="0"/>
              <a:t>I think the method is complex and Annoying,</a:t>
            </a:r>
            <a:r>
              <a:rPr lang="zh-TW" altLang="en-US" sz="2400" dirty="0"/>
              <a:t> </a:t>
            </a:r>
            <a:r>
              <a:rPr lang="en-US" altLang="zh-TW" sz="2400" dirty="0"/>
              <a:t>is there any more straight forward solution?</a:t>
            </a:r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83537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4F7F9-F08B-40A8-B069-C07D8411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5CC3ED-17C5-4590-9306-E0101538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3739268" cy="3450613"/>
          </a:xfrm>
        </p:spPr>
        <p:txBody>
          <a:bodyPr/>
          <a:lstStyle/>
          <a:p>
            <a:r>
              <a:rPr lang="en-US" altLang="zh-TW" dirty="0"/>
              <a:t>Solve the eigenvalue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5F6D29A-6E4D-4F42-9D67-04EB4F6E7559}"/>
                  </a:ext>
                </a:extLst>
              </p:cNvPr>
              <p:cNvSpPr txBox="1"/>
              <p:nvPr/>
            </p:nvSpPr>
            <p:spPr>
              <a:xfrm>
                <a:off x="4904509" y="2444690"/>
                <a:ext cx="6908800" cy="1203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5F6D29A-6E4D-4F42-9D67-04EB4F6E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09" y="2444690"/>
                <a:ext cx="6908800" cy="1203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A7A660-65EB-4230-B926-93776ABC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0666E-A069-42E0-A4C2-0ED485095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551157-21EE-4722-9797-0ECAAA26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618629"/>
            <a:ext cx="7296728" cy="506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480A3-572A-4A35-B750-517BF8D3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E6EB3-E17A-4A6D-B070-0CDB3836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FE80FD-1B65-4346-AF18-F6AB77F2C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5" y="804519"/>
            <a:ext cx="6185099" cy="46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6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00DDA-D0CB-47E7-B7A7-44ED520D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6B05A-BB0D-47F7-BC59-33CDF78A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AF2681-9C07-4BD6-80EB-7A2ED3A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61" y="804519"/>
            <a:ext cx="6074501" cy="46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6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0D28D-9D24-4159-B73B-52A2E89F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DF2017-D3E1-4AEE-B180-5C1618D1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45785F-4CD7-4ACE-819D-9724FBB8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804519"/>
            <a:ext cx="6253923" cy="46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0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4D7CB-61A9-465E-A2F3-6CD0014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DAE74-05B9-44CE-9101-47F55BFB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47A06C-C23E-4CEA-987B-4B3C6986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804519"/>
            <a:ext cx="6012355" cy="46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4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65484-D2EA-4764-9266-FC0D515C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EB501B-7D4E-4686-899E-C34E926A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FB0C13-39B0-4379-A539-F44624734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804519"/>
            <a:ext cx="6310265" cy="46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7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EAAD-47AA-43F9-8AD0-A322A9D9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3F01CC-7EC4-4BA8-BF14-FCA66450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19F70F-072B-41D8-9CA8-489EBAA4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5" y="804518"/>
            <a:ext cx="6103777" cy="465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9374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178</TotalTime>
  <Words>110</Words>
  <Application>Microsoft Office PowerPoint</Application>
  <PresentationFormat>寬螢幕</PresentationFormat>
  <Paragraphs>17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Cambria Math</vt:lpstr>
      <vt:lpstr>Palatino Linotype</vt:lpstr>
      <vt:lpstr>圖庫</vt:lpstr>
      <vt:lpstr>計算物理</vt:lpstr>
      <vt:lpstr>problem</vt:lpstr>
      <vt:lpstr>Energy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Method</vt:lpstr>
      <vt:lpstr>Newtown’s method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計算物理</dc:title>
  <dc:creator>明崴 歐陽</dc:creator>
  <cp:lastModifiedBy>明崴 歐陽</cp:lastModifiedBy>
  <cp:revision>8</cp:revision>
  <dcterms:created xsi:type="dcterms:W3CDTF">2019-11-09T13:12:03Z</dcterms:created>
  <dcterms:modified xsi:type="dcterms:W3CDTF">2020-01-14T06:09:24Z</dcterms:modified>
</cp:coreProperties>
</file>