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3" r:id="rId10"/>
    <p:sldId id="264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research/opportunities/wilkinsonprize/3rd-1999.php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1A6F6-BFCE-4F1E-887D-7D3186712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計算物理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86560C-B1B4-4E6D-8868-EFB3CB5C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40440"/>
            <a:ext cx="8561746" cy="977621"/>
          </a:xfrm>
        </p:spPr>
        <p:txBody>
          <a:bodyPr/>
          <a:lstStyle/>
          <a:p>
            <a:r>
              <a:rPr lang="en-US" altLang="zh-TW" sz="2800" dirty="0"/>
              <a:t>FFT</a:t>
            </a:r>
            <a:r>
              <a:rPr lang="zh-TW" altLang="en-US" sz="2800" dirty="0"/>
              <a:t> </a:t>
            </a:r>
            <a:r>
              <a:rPr lang="en-US" altLang="zh-TW" sz="2800" dirty="0"/>
              <a:t>vs DFT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748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9A202-84BD-48F3-BE03-61AD7B9D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pic>
        <p:nvPicPr>
          <p:cNvPr id="2050" name="Picture 2" descr="http://www.fftw.org/fftw-logo-med.gif">
            <a:extLst>
              <a:ext uri="{FF2B5EF4-FFF2-40B4-BE49-F238E27FC236}">
                <a16:creationId xmlns:a16="http://schemas.microsoft.com/office/drawing/2014/main" id="{5BA3AFE2-9F4C-4DB8-92F1-B8C4D2EE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50" y="834579"/>
            <a:ext cx="31432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06AB15-0541-4223-8332-29771B4E95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7105" y="2252292"/>
            <a:ext cx="9955340" cy="262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Tx/>
              <a:buSzTx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FFTW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 is a C subroutine library for computing the discrete Fourier transform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buClrTx/>
              <a:buSzTx/>
            </a:pPr>
            <a:r>
              <a:rPr lang="en-US" altLang="zh-TW" sz="2400" dirty="0">
                <a:latin typeface="Arial Narrow" panose="020B0606020202030204" pitchFamily="34" charset="0"/>
              </a:rPr>
              <a:t>FFTW received the </a:t>
            </a:r>
            <a:r>
              <a:rPr lang="en-US" altLang="zh-TW" sz="2400" dirty="0">
                <a:latin typeface="Arial Narrow" panose="020B0606020202030204" pitchFamily="34" charset="0"/>
                <a:hlinkClick r:id="rId3"/>
              </a:rPr>
              <a:t>1999 J. H. Wilkinson Prize for Numerical Software</a:t>
            </a:r>
            <a:r>
              <a:rPr lang="en-US" altLang="zh-TW" sz="2400" dirty="0">
                <a:latin typeface="Arial Narrow" panose="020B0606020202030204" pitchFamily="34" charset="0"/>
              </a:rPr>
              <a:t>, 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en-US" altLang="zh-TW" sz="2400" dirty="0">
                <a:latin typeface="Arial Narrow" panose="020B0606020202030204" pitchFamily="34" charset="0"/>
              </a:rPr>
              <a:t>"best addresses all phases of the preparation of high quality numerical software.“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en-US" altLang="zh-TW" dirty="0"/>
              <a:t>Our paper "A Fast Fourier Transform Compiler" (in PLDI 1999) received the Most Influential PLDI Paper award in 2009.</a:t>
            </a:r>
            <a:endParaRPr lang="en-US" altLang="zh-TW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6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C015-29F2-4918-9891-8E5C95E7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fft</a:t>
            </a:r>
            <a:r>
              <a:rPr lang="en-US" altLang="zh-TW" dirty="0"/>
              <a:t> </a:t>
            </a:r>
            <a:r>
              <a:rPr lang="en-US" altLang="zh-TW" dirty="0" err="1"/>
              <a:t>freq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A2A4C-1BB5-4BD3-909F-A02DE89E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036FF-F2E8-40DA-A481-5EB79AC7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2015732"/>
            <a:ext cx="10595476" cy="29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6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154F5-E46B-4F40-8930-AE09FD7A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Checking FFT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0D4EB-F1F7-4484-AD8B-B7403B7A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D2C952-B1FD-45D8-A585-1377B55C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3" y="302808"/>
            <a:ext cx="5963670" cy="534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2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D8C1B-ACD2-4A75-B658-62F3EA7B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69537A-1EDA-4F3F-998C-1041EEE6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FFA33A-8AF7-42B2-983D-DDAC4717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979912"/>
            <a:ext cx="5590622" cy="40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7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839E0-2CCD-46DB-ACCA-3FF8A7F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 (log scale)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C9FD9-9BBA-44AF-8193-BBF58F4E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5EEE59-A4E1-41C6-8BC4-B895BF73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32" y="2015732"/>
            <a:ext cx="5411049" cy="40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9999E-1FDC-4469-B1CE-69F1F0DD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time</a:t>
            </a:r>
            <a:endParaRPr lang="zh-TW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F63D333-69A0-4838-9C63-FA10D59E1D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4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TW" sz="40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altLang="zh-TW" sz="4000" dirty="0"/>
              </a:p>
              <a:p>
                <a:r>
                  <a:rPr lang="en-US" altLang="zh-TW" sz="4000" dirty="0"/>
                  <a:t>A = 7</a:t>
                </a:r>
                <a:endParaRPr lang="zh-TW" altLang="en-US" sz="40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F63D333-69A0-4838-9C63-FA10D59E1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61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D582B-AC63-4A8B-AAD8-0D6D8414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vs 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D52C58-D308-4F95-8772-5A8180A0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AC2CC4-912A-4DFD-8F1E-49516EA5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03" y="2015732"/>
            <a:ext cx="5338225" cy="40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90C51-A322-42BD-9547-4411FB55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 scale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A54684-9EBD-4248-BE10-E455211E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09FE9E-1157-4B89-8706-21B2FEF5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005" y="2015732"/>
            <a:ext cx="5198613" cy="3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5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464A1-FAC6-45BE-8595-854BAE68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3AD17B-40B7-482E-A1B6-D4929780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D8F877-C8E9-4CF4-8EC7-FBA0C28A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46" y="804519"/>
            <a:ext cx="5027608" cy="44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6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F931-5EDF-4756-90CF-D63500BF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B4940-C14F-4649-A2F9-6969675B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Design my testing case to compare the computing time and results.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16DC90F-2863-4899-91E3-F5497ECDA562}"/>
                  </a:ext>
                </a:extLst>
              </p:cNvPr>
              <p:cNvSpPr txBox="1"/>
              <p:nvPr/>
            </p:nvSpPr>
            <p:spPr>
              <a:xfrm>
                <a:off x="-350981" y="3429000"/>
                <a:ext cx="5412509" cy="72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𝑖𝑡𝑥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16DC90F-2863-4899-91E3-F5497ECD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0981" y="3429000"/>
                <a:ext cx="5412509" cy="722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165D3ED-669B-4827-85D8-B0FC65939491}"/>
                  </a:ext>
                </a:extLst>
              </p:cNvPr>
              <p:cNvSpPr txBox="1"/>
              <p:nvPr/>
            </p:nvSpPr>
            <p:spPr>
              <a:xfrm>
                <a:off x="6294775" y="3136419"/>
                <a:ext cx="5412509" cy="130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165D3ED-669B-4827-85D8-B0FC65939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75" y="3136419"/>
                <a:ext cx="5412509" cy="1307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>
            <a:extLst>
              <a:ext uri="{FF2B5EF4-FFF2-40B4-BE49-F238E27FC236}">
                <a16:creationId xmlns:a16="http://schemas.microsoft.com/office/drawing/2014/main" id="{29CE9448-DC93-4D3D-9DE5-54BF72F4C7C0}"/>
              </a:ext>
            </a:extLst>
          </p:cNvPr>
          <p:cNvSpPr/>
          <p:nvPr/>
        </p:nvSpPr>
        <p:spPr>
          <a:xfrm>
            <a:off x="4729018" y="3429000"/>
            <a:ext cx="1565757" cy="11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Fourier transform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625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DA931-B749-4A50-9B4B-82A6752A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D52BA-B9C4-471E-9A6E-C181B0E3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A8F02A2-7C6F-4841-8E64-EA6D7E86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48" y="2015732"/>
            <a:ext cx="7304504" cy="38639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D9A7B78-8C5B-4A76-B0B9-1A7A65A2A31C}"/>
                  </a:ext>
                </a:extLst>
              </p:cNvPr>
              <p:cNvSpPr txBox="1"/>
              <p:nvPr/>
            </p:nvSpPr>
            <p:spPr>
              <a:xfrm>
                <a:off x="-1028700" y="3260364"/>
                <a:ext cx="5412509" cy="33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𝑖𝑡𝑥</m:t>
                          </m:r>
                        </m:sup>
                      </m:sSup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D9A7B78-8C5B-4A76-B0B9-1A7A65A2A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700" y="3260364"/>
                <a:ext cx="5412509" cy="337272"/>
              </a:xfrm>
              <a:prstGeom prst="rect">
                <a:avLst/>
              </a:prstGeom>
              <a:blipFill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C4A6746-F59B-4CB6-B55D-B8A20289F604}"/>
                  </a:ext>
                </a:extLst>
              </p:cNvPr>
              <p:cNvSpPr txBox="1"/>
              <p:nvPr/>
            </p:nvSpPr>
            <p:spPr>
              <a:xfrm>
                <a:off x="7951049" y="2872181"/>
                <a:ext cx="5412509" cy="556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C4A6746-F59B-4CB6-B55D-B8A20289F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049" y="2872181"/>
                <a:ext cx="5412509" cy="5568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59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ACEF0-115D-4377-BA39-A423782D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Fourier transform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C988EB-8F74-4666-B23D-13DB2B7E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182F41-00DA-463A-87BA-54623141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015732"/>
            <a:ext cx="9520158" cy="21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9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876A4-9FD5-455B-95E9-35DFD065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84A8FB-DA94-4C4A-8456-018A54ACD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2BF836-2AE4-4174-9639-A4BF6DE0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23" y="2531970"/>
            <a:ext cx="8750080" cy="2006663"/>
          </a:xfrm>
          <a:prstGeom prst="rect">
            <a:avLst/>
          </a:prstGeom>
        </p:spPr>
      </p:pic>
      <p:pic>
        <p:nvPicPr>
          <p:cNvPr id="1026" name="Picture 2" descr="「黎曼和」的圖片搜尋結果">
            <a:extLst>
              <a:ext uri="{FF2B5EF4-FFF2-40B4-BE49-F238E27FC236}">
                <a16:creationId xmlns:a16="http://schemas.microsoft.com/office/drawing/2014/main" id="{48B85172-4C87-4755-A478-9A09CAE1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96" y="269296"/>
            <a:ext cx="3735785" cy="26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1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83940-2026-41F6-8AE1-332168A5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DFT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8AB022-6FD8-4D2F-AB2D-44170DC3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FC05A1-F9A6-4912-A253-7BC801E1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882077"/>
            <a:ext cx="7335224" cy="41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5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154F5-E46B-4F40-8930-AE09FD7A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Checking DFT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0D4EB-F1F7-4484-AD8B-B7403B7A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F8355A-3159-4DB3-BF61-E5D74DC2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23" y="2015732"/>
            <a:ext cx="6086460" cy="35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463CD-DF15-4136-BF81-E428E6C6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C117C9-DF31-46A0-9221-08F5438F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CEC0CF-D20D-4EBA-9D64-6B79588C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1" y="2015732"/>
            <a:ext cx="8395855" cy="41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839E0-2CCD-46DB-ACCA-3FF8A7F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 (log scale)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C9FD9-9BBA-44AF-8193-BBF58F4E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8F8352-97D2-457A-A774-F7E9347F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853754"/>
            <a:ext cx="7233532" cy="37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8467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2091</TotalTime>
  <Words>83</Words>
  <Application>Microsoft Office PowerPoint</Application>
  <PresentationFormat>寬螢幕</PresentationFormat>
  <Paragraphs>31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Arial Narrow</vt:lpstr>
      <vt:lpstr>Cambria Math</vt:lpstr>
      <vt:lpstr>Palatino Linotype</vt:lpstr>
      <vt:lpstr>Times New Roman</vt:lpstr>
      <vt:lpstr>圖庫</vt:lpstr>
      <vt:lpstr>計算物理</vt:lpstr>
      <vt:lpstr>Problem</vt:lpstr>
      <vt:lpstr>function</vt:lpstr>
      <vt:lpstr>Fourier transform</vt:lpstr>
      <vt:lpstr>DFT</vt:lpstr>
      <vt:lpstr>DFT code</vt:lpstr>
      <vt:lpstr>Checking DFT</vt:lpstr>
      <vt:lpstr>consistent</vt:lpstr>
      <vt:lpstr>Error  (log scale)</vt:lpstr>
      <vt:lpstr>FFT</vt:lpstr>
      <vt:lpstr>fft freq</vt:lpstr>
      <vt:lpstr>Checking FFT</vt:lpstr>
      <vt:lpstr>consistent</vt:lpstr>
      <vt:lpstr>Error  (log scale)</vt:lpstr>
      <vt:lpstr>time</vt:lpstr>
      <vt:lpstr>Time vs N</vt:lpstr>
      <vt:lpstr>Log scale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計算物理</dc:title>
  <dc:creator>明崴 歐陽</dc:creator>
  <cp:lastModifiedBy>明崴 歐陽</cp:lastModifiedBy>
  <cp:revision>48</cp:revision>
  <dcterms:created xsi:type="dcterms:W3CDTF">2019-11-09T13:12:03Z</dcterms:created>
  <dcterms:modified xsi:type="dcterms:W3CDTF">2019-12-07T12:46:11Z</dcterms:modified>
</cp:coreProperties>
</file>