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6"/>
  </p:notesMasterIdLst>
  <p:sldIdLst>
    <p:sldId id="256" r:id="rId2"/>
    <p:sldId id="259" r:id="rId3"/>
    <p:sldId id="258" r:id="rId4"/>
    <p:sldId id="260" r:id="rId5"/>
    <p:sldId id="261" r:id="rId6"/>
    <p:sldId id="262" r:id="rId7"/>
    <p:sldId id="311" r:id="rId8"/>
    <p:sldId id="277" r:id="rId9"/>
    <p:sldId id="278" r:id="rId10"/>
    <p:sldId id="312" r:id="rId11"/>
    <p:sldId id="313" r:id="rId12"/>
    <p:sldId id="279" r:id="rId13"/>
    <p:sldId id="280" r:id="rId14"/>
    <p:sldId id="281" r:id="rId15"/>
    <p:sldId id="314" r:id="rId16"/>
    <p:sldId id="315" r:id="rId17"/>
    <p:sldId id="316" r:id="rId18"/>
    <p:sldId id="317" r:id="rId19"/>
    <p:sldId id="284" r:id="rId20"/>
    <p:sldId id="285" r:id="rId21"/>
    <p:sldId id="318" r:id="rId22"/>
    <p:sldId id="319" r:id="rId23"/>
    <p:sldId id="320" r:id="rId24"/>
    <p:sldId id="290" r:id="rId25"/>
  </p:sldIdLst>
  <p:sldSz cx="9144000" cy="5143500" type="screen16x9"/>
  <p:notesSz cx="6858000" cy="9144000"/>
  <p:embeddedFontLst>
    <p:embeddedFont>
      <p:font typeface="Lora"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Nunito Sans" panose="020B0604020202020204" charset="0"/>
      <p:regular r:id="rId35"/>
      <p:bold r:id="rId36"/>
      <p:italic r:id="rId37"/>
      <p:boldItalic r:id="rId38"/>
    </p:embeddedFont>
    <p:embeddedFont>
      <p:font typeface="Karla" panose="020B0004030503030003" pitchFamily="3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1B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2B3F2A-23FE-4E5B-ADC1-4625F67BF673}">
  <a:tblStyle styleId="{102B3F2A-23FE-4E5B-ADC1-4625F67BF6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p:scale>
          <a:sx n="75" d="100"/>
          <a:sy n="75" d="100"/>
        </p:scale>
        <p:origin x="1048" y="2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fr.wikipedia.org/wiki/G%C3%A9nie_logiciel"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fr.wikipedia.org/wiki/Interface_(informatique)" TargetMode="External"/><Relationship Id="rId4" Type="http://schemas.openxmlformats.org/officeDocument/2006/relationships/hyperlink" Target="https://fr.wikipedia.org/wiki/Classe_(informatiqu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e39bff388b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e39bff388b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05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e39bff388b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e39bff388b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708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e39bff388b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e39bff388b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e39bff388b_0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e39bff388b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sz="1100" b="0" i="0" u="none" strike="noStrike" cap="none" dirty="0" smtClean="0">
                <a:solidFill>
                  <a:srgbClr val="000000"/>
                </a:solidFill>
                <a:effectLst/>
                <a:latin typeface="Arial"/>
                <a:ea typeface="Arial"/>
                <a:cs typeface="Arial"/>
                <a:sym typeface="Arial"/>
              </a:rPr>
              <a:t>Les diagrammes de cas d'utilisation sont des diagrammes UML utilisés pour une représentation du comportement fonctionnel d'un système logiciel</a:t>
            </a:r>
          </a:p>
          <a:p>
            <a:pPr marL="0" lvl="0" indent="0" algn="l" rtl="0">
              <a:spcBef>
                <a:spcPts val="0"/>
              </a:spcBef>
              <a:spcAft>
                <a:spcPts val="0"/>
              </a:spcAft>
              <a:buNone/>
            </a:pPr>
            <a:r>
              <a:rPr lang="fr-MA" sz="1100" b="0" i="0" u="none" strike="noStrike" cap="none" dirty="0" smtClean="0">
                <a:solidFill>
                  <a:srgbClr val="000000"/>
                </a:solidFill>
                <a:effectLst/>
                <a:latin typeface="Arial"/>
                <a:ea typeface="Arial"/>
                <a:cs typeface="Arial"/>
                <a:sym typeface="Arial"/>
              </a:rPr>
              <a:t>D</a:t>
            </a:r>
            <a:r>
              <a:rPr lang="en-US" dirty="0" err="1" smtClean="0">
                <a:effectLst/>
              </a:rPr>
              <a:t>iagramme</a:t>
            </a:r>
            <a:r>
              <a:rPr lang="en-US" dirty="0" smtClean="0">
                <a:effectLst/>
              </a:rPr>
              <a:t> de classes </a:t>
            </a:r>
            <a:r>
              <a:rPr lang="en-US" dirty="0" err="1" smtClean="0">
                <a:effectLst/>
              </a:rPr>
              <a:t>est</a:t>
            </a:r>
            <a:r>
              <a:rPr lang="en-US" dirty="0" smtClean="0">
                <a:effectLst/>
              </a:rPr>
              <a:t> un </a:t>
            </a:r>
            <a:r>
              <a:rPr lang="en-US" dirty="0" err="1" smtClean="0">
                <a:effectLst/>
              </a:rPr>
              <a:t>schéma</a:t>
            </a:r>
            <a:r>
              <a:rPr lang="en-US" dirty="0" smtClean="0">
                <a:effectLst/>
              </a:rPr>
              <a:t> </a:t>
            </a:r>
            <a:r>
              <a:rPr lang="en-US" dirty="0" err="1" smtClean="0">
                <a:effectLst/>
              </a:rPr>
              <a:t>utilisé</a:t>
            </a:r>
            <a:r>
              <a:rPr lang="en-US" dirty="0" smtClean="0">
                <a:effectLst/>
              </a:rPr>
              <a:t> </a:t>
            </a:r>
            <a:r>
              <a:rPr lang="en-US" dirty="0" err="1" smtClean="0">
                <a:effectLst/>
              </a:rPr>
              <a:t>en</a:t>
            </a:r>
            <a:r>
              <a:rPr lang="en-US" dirty="0" smtClean="0">
                <a:effectLst/>
              </a:rPr>
              <a:t> </a:t>
            </a:r>
            <a:r>
              <a:rPr lang="fr-MA" sz="1100" b="0" i="0" u="none" strike="noStrike" cap="none" dirty="0" smtClean="0">
                <a:solidFill>
                  <a:srgbClr val="000000"/>
                </a:solidFill>
                <a:effectLst/>
                <a:latin typeface="Arial"/>
                <a:ea typeface="Arial"/>
                <a:cs typeface="Arial"/>
                <a:sym typeface="Arial"/>
                <a:hlinkClick r:id="rId3"/>
              </a:rPr>
              <a:t>génie logiciel</a:t>
            </a:r>
            <a:r>
              <a:rPr lang="fr-MA" sz="1100" b="0" i="0" u="none" strike="noStrike" cap="none" dirty="0" smtClean="0">
                <a:solidFill>
                  <a:srgbClr val="000000"/>
                </a:solidFill>
                <a:effectLst/>
                <a:latin typeface="Arial"/>
                <a:ea typeface="Arial"/>
                <a:cs typeface="Arial"/>
                <a:sym typeface="Arial"/>
              </a:rPr>
              <a:t> pour présenter les </a:t>
            </a:r>
            <a:r>
              <a:rPr lang="fr-MA" sz="1100" b="0" i="0" u="none" strike="noStrike" cap="none" dirty="0" smtClean="0">
                <a:solidFill>
                  <a:srgbClr val="000000"/>
                </a:solidFill>
                <a:effectLst/>
                <a:latin typeface="Arial"/>
                <a:ea typeface="Arial"/>
                <a:cs typeface="Arial"/>
                <a:sym typeface="Arial"/>
                <a:hlinkClick r:id="rId4"/>
              </a:rPr>
              <a:t>classes</a:t>
            </a:r>
            <a:r>
              <a:rPr lang="fr-MA" sz="1100" b="0" i="0" u="none" strike="noStrike" cap="none" dirty="0" smtClean="0">
                <a:solidFill>
                  <a:srgbClr val="000000"/>
                </a:solidFill>
                <a:effectLst/>
                <a:latin typeface="Arial"/>
                <a:ea typeface="Arial"/>
                <a:cs typeface="Arial"/>
                <a:sym typeface="Arial"/>
              </a:rPr>
              <a:t> et les </a:t>
            </a:r>
            <a:r>
              <a:rPr lang="fr-MA" sz="1100" b="0" i="0" u="none" strike="noStrike" cap="none" dirty="0" smtClean="0">
                <a:solidFill>
                  <a:srgbClr val="000000"/>
                </a:solidFill>
                <a:effectLst/>
                <a:latin typeface="Arial"/>
                <a:ea typeface="Arial"/>
                <a:cs typeface="Arial"/>
                <a:sym typeface="Arial"/>
                <a:hlinkClick r:id="rId5"/>
              </a:rPr>
              <a:t>interfaces</a:t>
            </a:r>
            <a:r>
              <a:rPr lang="fr-MA" sz="1100" b="0" i="0" u="none" strike="noStrike" cap="none" dirty="0" smtClean="0">
                <a:solidFill>
                  <a:srgbClr val="000000"/>
                </a:solidFill>
                <a:effectLst/>
                <a:latin typeface="Arial"/>
                <a:ea typeface="Arial"/>
                <a:cs typeface="Arial"/>
                <a:sym typeface="Arial"/>
              </a:rPr>
              <a:t> des systèmes ainsi que leurs relations.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MA" sz="1100" b="0" i="0" u="none" strike="noStrike" cap="none" dirty="0" smtClean="0">
                <a:solidFill>
                  <a:srgbClr val="000000"/>
                </a:solidFill>
                <a:effectLst/>
                <a:latin typeface="Arial"/>
                <a:ea typeface="Arial"/>
                <a:cs typeface="Arial"/>
                <a:sym typeface="Arial"/>
              </a:rPr>
              <a:t>Les diagrammes de séquences sont la représentation graphique des interactions entre les acteurs et le système selon un ordre chronologique dans la formulation </a:t>
            </a:r>
            <a:r>
              <a:rPr lang="fr-MA" sz="1100" b="0" i="0" u="none" strike="noStrike" cap="none" dirty="0" err="1" smtClean="0">
                <a:solidFill>
                  <a:srgbClr val="000000"/>
                </a:solidFill>
                <a:effectLst/>
                <a:latin typeface="Arial"/>
                <a:ea typeface="Arial"/>
                <a:cs typeface="Arial"/>
                <a:sym typeface="Arial"/>
              </a:rPr>
              <a:t>Unified</a:t>
            </a:r>
            <a:r>
              <a:rPr lang="fr-MA" sz="1100" b="0" i="0" u="none" strike="noStrike" cap="none" dirty="0" smtClean="0">
                <a:solidFill>
                  <a:srgbClr val="000000"/>
                </a:solidFill>
                <a:effectLst/>
                <a:latin typeface="Arial"/>
                <a:ea typeface="Arial"/>
                <a:cs typeface="Arial"/>
                <a:sym typeface="Arial"/>
              </a:rPr>
              <a:t> </a:t>
            </a:r>
            <a:r>
              <a:rPr lang="fr-MA" sz="1100" b="0" i="0" u="none" strike="noStrike" cap="none" dirty="0" err="1" smtClean="0">
                <a:solidFill>
                  <a:srgbClr val="000000"/>
                </a:solidFill>
                <a:effectLst/>
                <a:latin typeface="Arial"/>
                <a:ea typeface="Arial"/>
                <a:cs typeface="Arial"/>
                <a:sym typeface="Arial"/>
              </a:rPr>
              <a:t>Modeling</a:t>
            </a:r>
            <a:r>
              <a:rPr lang="fr-MA" sz="1100" b="0" i="0" u="none" strike="noStrike" cap="none" dirty="0" smtClean="0">
                <a:solidFill>
                  <a:srgbClr val="000000"/>
                </a:solidFill>
                <a:effectLst/>
                <a:latin typeface="Arial"/>
                <a:ea typeface="Arial"/>
                <a:cs typeface="Arial"/>
                <a:sym typeface="Arial"/>
              </a:rPr>
              <a:t> </a:t>
            </a:r>
            <a:r>
              <a:rPr lang="fr-MA" sz="1100" b="0" i="0" u="none" strike="noStrike" cap="none" dirty="0" err="1" smtClean="0">
                <a:solidFill>
                  <a:srgbClr val="000000"/>
                </a:solidFill>
                <a:effectLst/>
                <a:latin typeface="Arial"/>
                <a:ea typeface="Arial"/>
                <a:cs typeface="Arial"/>
                <a:sym typeface="Arial"/>
              </a:rPr>
              <a:t>Language</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lang="fr-MA"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e39bff388b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e39bff388b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e39bff388b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e39bff388b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58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e39bff388b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e39bff388b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557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e39bff388b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e39bff388b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392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fb8d6ea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b8d6ea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031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e39bff388b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e39bff388b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8fb8d6ea64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8fb8d6ea64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e39bff388b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e39bff388b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e39bff388b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e39bff388b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871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d4959418b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d4959418b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0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d4959418b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d4959418b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404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e2a7cdf8b9_1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e2a7cdf8b9_1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b5cfccbf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b5cfccbf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fb8d6ea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fb8d6ea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d4959418b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d4959418b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3a2d3abcf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3a2d3abcf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d4959418b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d4959418b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170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e39bff388b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e39bff388b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e39bff388b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e39bff388b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83413" y="949175"/>
            <a:ext cx="5876100" cy="24012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10" name="Google Shape;10;p2"/>
          <p:cNvSpPr txBox="1">
            <a:spLocks noGrp="1"/>
          </p:cNvSpPr>
          <p:nvPr>
            <p:ph type="subTitle" idx="1"/>
          </p:nvPr>
        </p:nvSpPr>
        <p:spPr>
          <a:xfrm>
            <a:off x="2003223" y="3579650"/>
            <a:ext cx="2734800" cy="7389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 name="Google Shape;11;p2"/>
          <p:cNvSpPr/>
          <p:nvPr/>
        </p:nvSpPr>
        <p:spPr>
          <a:xfrm>
            <a:off x="-7050" y="0"/>
            <a:ext cx="720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050" y="4421625"/>
            <a:ext cx="720600" cy="72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265"/>
        <p:cNvGrpSpPr/>
        <p:nvPr/>
      </p:nvGrpSpPr>
      <p:grpSpPr>
        <a:xfrm>
          <a:off x="0" y="0"/>
          <a:ext cx="0" cy="0"/>
          <a:chOff x="0" y="0"/>
          <a:chExt cx="0" cy="0"/>
        </a:xfrm>
      </p:grpSpPr>
      <p:sp>
        <p:nvSpPr>
          <p:cNvPr id="266" name="Google Shape;266;p22"/>
          <p:cNvSpPr txBox="1">
            <a:spLocks noGrp="1"/>
          </p:cNvSpPr>
          <p:nvPr>
            <p:ph type="body" idx="1"/>
          </p:nvPr>
        </p:nvSpPr>
        <p:spPr>
          <a:xfrm>
            <a:off x="3038525" y="1874750"/>
            <a:ext cx="5392800" cy="2319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Karla"/>
              <a:buChar char="●"/>
              <a:defRPr sz="1600"/>
            </a:lvl1pPr>
            <a:lvl2pPr marL="914400" lvl="1" indent="-317500" rtl="0">
              <a:spcBef>
                <a:spcPts val="1600"/>
              </a:spcBef>
              <a:spcAft>
                <a:spcPts val="0"/>
              </a:spcAft>
              <a:buSzPts val="1400"/>
              <a:buFont typeface="Karla"/>
              <a:buChar char="○"/>
              <a:defRPr/>
            </a:lvl2pPr>
            <a:lvl3pPr marL="1371600" lvl="2" indent="-317500" rtl="0">
              <a:spcBef>
                <a:spcPts val="0"/>
              </a:spcBef>
              <a:spcAft>
                <a:spcPts val="0"/>
              </a:spcAft>
              <a:buSzPts val="1400"/>
              <a:buFont typeface="Karla"/>
              <a:buChar char="■"/>
              <a:defRPr/>
            </a:lvl3pPr>
            <a:lvl4pPr marL="1828800" lvl="3" indent="-317500" rtl="0">
              <a:spcBef>
                <a:spcPts val="0"/>
              </a:spcBef>
              <a:spcAft>
                <a:spcPts val="0"/>
              </a:spcAft>
              <a:buSzPts val="1400"/>
              <a:buFont typeface="Karla"/>
              <a:buChar char="●"/>
              <a:defRPr/>
            </a:lvl4pPr>
            <a:lvl5pPr marL="2286000" lvl="4" indent="-317500" rtl="0">
              <a:spcBef>
                <a:spcPts val="0"/>
              </a:spcBef>
              <a:spcAft>
                <a:spcPts val="0"/>
              </a:spcAft>
              <a:buSzPts val="1400"/>
              <a:buFont typeface="Karla"/>
              <a:buChar char="○"/>
              <a:defRPr/>
            </a:lvl5pPr>
            <a:lvl6pPr marL="2743200" lvl="5" indent="-317500" rtl="0">
              <a:spcBef>
                <a:spcPts val="0"/>
              </a:spcBef>
              <a:spcAft>
                <a:spcPts val="0"/>
              </a:spcAft>
              <a:buSzPts val="1400"/>
              <a:buFont typeface="Karla"/>
              <a:buChar char="■"/>
              <a:defRPr/>
            </a:lvl6pPr>
            <a:lvl7pPr marL="3200400" lvl="6" indent="-317500" rtl="0">
              <a:spcBef>
                <a:spcPts val="0"/>
              </a:spcBef>
              <a:spcAft>
                <a:spcPts val="0"/>
              </a:spcAft>
              <a:buSzPts val="1400"/>
              <a:buFont typeface="Karla"/>
              <a:buChar char="●"/>
              <a:defRPr/>
            </a:lvl7pPr>
            <a:lvl8pPr marL="3657600" lvl="7" indent="-317500" rtl="0">
              <a:spcBef>
                <a:spcPts val="0"/>
              </a:spcBef>
              <a:spcAft>
                <a:spcPts val="0"/>
              </a:spcAft>
              <a:buSzPts val="1400"/>
              <a:buFont typeface="Karla"/>
              <a:buChar char="○"/>
              <a:defRPr/>
            </a:lvl8pPr>
            <a:lvl9pPr marL="4114800" lvl="8" indent="-317500" rtl="0">
              <a:spcBef>
                <a:spcPts val="0"/>
              </a:spcBef>
              <a:spcAft>
                <a:spcPts val="0"/>
              </a:spcAft>
              <a:buSzPts val="1400"/>
              <a:buFont typeface="Karla"/>
              <a:buChar char="■"/>
              <a:defRPr/>
            </a:lvl9pPr>
          </a:lstStyle>
          <a:p>
            <a:endParaRPr/>
          </a:p>
        </p:txBody>
      </p:sp>
      <p:sp>
        <p:nvSpPr>
          <p:cNvPr id="267" name="Google Shape;267;p22"/>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8" name="Google Shape;268;p22"/>
          <p:cNvSpPr/>
          <p:nvPr/>
        </p:nvSpPr>
        <p:spPr>
          <a:xfrm>
            <a:off x="0" y="0"/>
            <a:ext cx="9151200" cy="16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22"/>
          <p:cNvGrpSpPr/>
          <p:nvPr/>
        </p:nvGrpSpPr>
        <p:grpSpPr>
          <a:xfrm>
            <a:off x="190450" y="519990"/>
            <a:ext cx="8741836" cy="507900"/>
            <a:chOff x="190450" y="519990"/>
            <a:chExt cx="8741836" cy="507900"/>
          </a:xfrm>
        </p:grpSpPr>
        <p:grpSp>
          <p:nvGrpSpPr>
            <p:cNvPr id="270" name="Google Shape;270;p22"/>
            <p:cNvGrpSpPr/>
            <p:nvPr/>
          </p:nvGrpSpPr>
          <p:grpSpPr>
            <a:xfrm>
              <a:off x="190450" y="519990"/>
              <a:ext cx="8741819" cy="507900"/>
              <a:chOff x="190450" y="519990"/>
              <a:chExt cx="8741819" cy="507900"/>
            </a:xfrm>
          </p:grpSpPr>
          <p:grpSp>
            <p:nvGrpSpPr>
              <p:cNvPr id="271" name="Google Shape;271;p22"/>
              <p:cNvGrpSpPr/>
              <p:nvPr/>
            </p:nvGrpSpPr>
            <p:grpSpPr>
              <a:xfrm>
                <a:off x="190450" y="531356"/>
                <a:ext cx="8741819" cy="485108"/>
                <a:chOff x="0" y="1756825"/>
                <a:chExt cx="3894600" cy="461700"/>
              </a:xfrm>
            </p:grpSpPr>
            <p:cxnSp>
              <p:nvCxnSpPr>
                <p:cNvPr id="272" name="Google Shape;272;p22"/>
                <p:cNvCxnSpPr/>
                <p:nvPr/>
              </p:nvCxnSpPr>
              <p:spPr>
                <a:xfrm>
                  <a:off x="0" y="1756825"/>
                  <a:ext cx="3894600" cy="0"/>
                </a:xfrm>
                <a:prstGeom prst="straightConnector1">
                  <a:avLst/>
                </a:prstGeom>
                <a:noFill/>
                <a:ln w="9525" cap="flat" cmpd="sng">
                  <a:solidFill>
                    <a:schemeClr val="accent2"/>
                  </a:solidFill>
                  <a:prstDash val="solid"/>
                  <a:round/>
                  <a:headEnd type="none" w="med" len="med"/>
                  <a:tailEnd type="none" w="med" len="med"/>
                </a:ln>
              </p:spPr>
            </p:cxnSp>
            <p:cxnSp>
              <p:nvCxnSpPr>
                <p:cNvPr id="273" name="Google Shape;273;p22"/>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274" name="Google Shape;274;p22"/>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275" name="Google Shape;275;p22"/>
                <p:cNvCxnSpPr/>
                <p:nvPr/>
              </p:nvCxnSpPr>
              <p:spPr>
                <a:xfrm>
                  <a:off x="0" y="2218525"/>
                  <a:ext cx="3894600" cy="0"/>
                </a:xfrm>
                <a:prstGeom prst="straightConnector1">
                  <a:avLst/>
                </a:prstGeom>
                <a:noFill/>
                <a:ln w="9525" cap="flat" cmpd="sng">
                  <a:solidFill>
                    <a:schemeClr val="accent2"/>
                  </a:solidFill>
                  <a:prstDash val="solid"/>
                  <a:round/>
                  <a:headEnd type="none" w="med" len="med"/>
                  <a:tailEnd type="none" w="med" len="med"/>
                </a:ln>
              </p:spPr>
            </p:cxnSp>
          </p:grpSp>
          <p:cxnSp>
            <p:nvCxnSpPr>
              <p:cNvPr id="276" name="Google Shape;276;p22"/>
              <p:cNvCxnSpPr/>
              <p:nvPr/>
            </p:nvCxnSpPr>
            <p:spPr>
              <a:xfrm>
                <a:off x="289225" y="519990"/>
                <a:ext cx="0" cy="507900"/>
              </a:xfrm>
              <a:prstGeom prst="straightConnector1">
                <a:avLst/>
              </a:prstGeom>
              <a:noFill/>
              <a:ln w="19050" cap="flat" cmpd="sng">
                <a:solidFill>
                  <a:schemeClr val="accent2"/>
                </a:solidFill>
                <a:prstDash val="solid"/>
                <a:round/>
                <a:headEnd type="none" w="med" len="med"/>
                <a:tailEnd type="none" w="med" len="med"/>
              </a:ln>
            </p:spPr>
          </p:cxnSp>
          <p:cxnSp>
            <p:nvCxnSpPr>
              <p:cNvPr id="277" name="Google Shape;277;p22"/>
              <p:cNvCxnSpPr/>
              <p:nvPr/>
            </p:nvCxnSpPr>
            <p:spPr>
              <a:xfrm>
                <a:off x="190450" y="519990"/>
                <a:ext cx="0" cy="507900"/>
              </a:xfrm>
              <a:prstGeom prst="straightConnector1">
                <a:avLst/>
              </a:prstGeom>
              <a:noFill/>
              <a:ln w="28575" cap="flat" cmpd="sng">
                <a:solidFill>
                  <a:schemeClr val="accent2"/>
                </a:solidFill>
                <a:prstDash val="solid"/>
                <a:round/>
                <a:headEnd type="none" w="med" len="med"/>
                <a:tailEnd type="none" w="med" len="med"/>
              </a:ln>
            </p:spPr>
          </p:cxnSp>
          <p:cxnSp>
            <p:nvCxnSpPr>
              <p:cNvPr id="278" name="Google Shape;278;p22"/>
              <p:cNvCxnSpPr/>
              <p:nvPr/>
            </p:nvCxnSpPr>
            <p:spPr>
              <a:xfrm>
                <a:off x="8932269" y="519990"/>
                <a:ext cx="0" cy="507900"/>
              </a:xfrm>
              <a:prstGeom prst="straightConnector1">
                <a:avLst/>
              </a:prstGeom>
              <a:noFill/>
              <a:ln w="9525" cap="flat" cmpd="sng">
                <a:solidFill>
                  <a:schemeClr val="accent2"/>
                </a:solidFill>
                <a:prstDash val="solid"/>
                <a:round/>
                <a:headEnd type="none" w="med" len="med"/>
                <a:tailEnd type="none" w="med" len="med"/>
              </a:ln>
            </p:spPr>
          </p:cxnSp>
          <p:cxnSp>
            <p:nvCxnSpPr>
              <p:cNvPr id="279" name="Google Shape;279;p22"/>
              <p:cNvCxnSpPr/>
              <p:nvPr/>
            </p:nvCxnSpPr>
            <p:spPr>
              <a:xfrm>
                <a:off x="1312338" y="519990"/>
                <a:ext cx="0" cy="507900"/>
              </a:xfrm>
              <a:prstGeom prst="straightConnector1">
                <a:avLst/>
              </a:prstGeom>
              <a:noFill/>
              <a:ln w="9525" cap="flat" cmpd="sng">
                <a:solidFill>
                  <a:schemeClr val="accent2"/>
                </a:solidFill>
                <a:prstDash val="solid"/>
                <a:round/>
                <a:headEnd type="none" w="med" len="med"/>
                <a:tailEnd type="none" w="med" len="med"/>
              </a:ln>
            </p:spPr>
          </p:cxnSp>
          <p:cxnSp>
            <p:nvCxnSpPr>
              <p:cNvPr id="280" name="Google Shape;280;p22"/>
              <p:cNvCxnSpPr/>
              <p:nvPr/>
            </p:nvCxnSpPr>
            <p:spPr>
              <a:xfrm>
                <a:off x="7831663" y="519990"/>
                <a:ext cx="0" cy="507900"/>
              </a:xfrm>
              <a:prstGeom prst="straightConnector1">
                <a:avLst/>
              </a:prstGeom>
              <a:noFill/>
              <a:ln w="9525" cap="flat" cmpd="sng">
                <a:solidFill>
                  <a:schemeClr val="accent2"/>
                </a:solidFill>
                <a:prstDash val="solid"/>
                <a:round/>
                <a:headEnd type="none" w="med" len="med"/>
                <a:tailEnd type="none" w="med" len="med"/>
              </a:ln>
            </p:spPr>
          </p:cxnSp>
        </p:grpSp>
        <p:grpSp>
          <p:nvGrpSpPr>
            <p:cNvPr id="281" name="Google Shape;281;p22"/>
            <p:cNvGrpSpPr/>
            <p:nvPr/>
          </p:nvGrpSpPr>
          <p:grpSpPr>
            <a:xfrm>
              <a:off x="7450850" y="693050"/>
              <a:ext cx="1481436" cy="161700"/>
              <a:chOff x="0" y="1910717"/>
              <a:chExt cx="660000" cy="153897"/>
            </a:xfrm>
          </p:grpSpPr>
          <p:cxnSp>
            <p:nvCxnSpPr>
              <p:cNvPr id="282" name="Google Shape;282;p22"/>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283" name="Google Shape;283;p22"/>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5">
  <p:cSld name="CUSTOM_9">
    <p:spTree>
      <p:nvGrpSpPr>
        <p:cNvPr id="1" name="Shape 299"/>
        <p:cNvGrpSpPr/>
        <p:nvPr/>
      </p:nvGrpSpPr>
      <p:grpSpPr>
        <a:xfrm>
          <a:off x="0" y="0"/>
          <a:ext cx="0" cy="0"/>
          <a:chOff x="0" y="0"/>
          <a:chExt cx="0" cy="0"/>
        </a:xfrm>
      </p:grpSpPr>
      <p:sp>
        <p:nvSpPr>
          <p:cNvPr id="300" name="Google Shape;300;p27"/>
          <p:cNvSpPr/>
          <p:nvPr/>
        </p:nvSpPr>
        <p:spPr>
          <a:xfrm>
            <a:off x="-7050" y="0"/>
            <a:ext cx="271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txBox="1">
            <a:spLocks noGrp="1"/>
          </p:cNvSpPr>
          <p:nvPr>
            <p:ph type="title"/>
          </p:nvPr>
        </p:nvSpPr>
        <p:spPr>
          <a:xfrm>
            <a:off x="4636775" y="1426150"/>
            <a:ext cx="2712000" cy="1124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302" name="Google Shape;302;p27"/>
          <p:cNvSpPr txBox="1">
            <a:spLocks noGrp="1"/>
          </p:cNvSpPr>
          <p:nvPr>
            <p:ph type="subTitle" idx="1"/>
          </p:nvPr>
        </p:nvSpPr>
        <p:spPr>
          <a:xfrm>
            <a:off x="4636775" y="2547650"/>
            <a:ext cx="2712000" cy="116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p:cSld name="CUSTOM_3">
    <p:spTree>
      <p:nvGrpSpPr>
        <p:cNvPr id="1" name="Shape 331"/>
        <p:cNvGrpSpPr/>
        <p:nvPr/>
      </p:nvGrpSpPr>
      <p:grpSpPr>
        <a:xfrm>
          <a:off x="0" y="0"/>
          <a:ext cx="0" cy="0"/>
          <a:chOff x="0" y="0"/>
          <a:chExt cx="0" cy="0"/>
        </a:xfrm>
      </p:grpSpPr>
      <p:sp>
        <p:nvSpPr>
          <p:cNvPr id="332" name="Google Shape;332;p30"/>
          <p:cNvSpPr/>
          <p:nvPr/>
        </p:nvSpPr>
        <p:spPr>
          <a:xfrm>
            <a:off x="4790725" y="0"/>
            <a:ext cx="43605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txBox="1">
            <a:spLocks noGrp="1"/>
          </p:cNvSpPr>
          <p:nvPr>
            <p:ph type="title"/>
          </p:nvPr>
        </p:nvSpPr>
        <p:spPr>
          <a:xfrm>
            <a:off x="525600" y="2246263"/>
            <a:ext cx="3739500" cy="2031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6000"/>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a:endParaRPr/>
          </a:p>
        </p:txBody>
      </p:sp>
      <p:sp>
        <p:nvSpPr>
          <p:cNvPr id="334" name="Google Shape;334;p30"/>
          <p:cNvSpPr txBox="1">
            <a:spLocks noGrp="1"/>
          </p:cNvSpPr>
          <p:nvPr>
            <p:ph type="subTitle" idx="1"/>
          </p:nvPr>
        </p:nvSpPr>
        <p:spPr>
          <a:xfrm>
            <a:off x="5733925" y="590550"/>
            <a:ext cx="2474100" cy="73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i="1">
                <a:solidFill>
                  <a:schemeClr val="lt1"/>
                </a:solidFill>
                <a:latin typeface="Lora"/>
                <a:ea typeface="Lora"/>
                <a:cs typeface="Lora"/>
                <a:sym typeface="Lora"/>
              </a:defRPr>
            </a:lvl1pPr>
            <a:lvl2pPr lvl="1" rtl="0">
              <a:spcBef>
                <a:spcPts val="0"/>
              </a:spcBef>
              <a:spcAft>
                <a:spcPts val="0"/>
              </a:spcAft>
              <a:buNone/>
              <a:defRPr sz="1800" b="1" i="1">
                <a:solidFill>
                  <a:schemeClr val="lt1"/>
                </a:solidFill>
                <a:latin typeface="Lora"/>
                <a:ea typeface="Lora"/>
                <a:cs typeface="Lora"/>
                <a:sym typeface="Lora"/>
              </a:defRPr>
            </a:lvl2pPr>
            <a:lvl3pPr lvl="2" rtl="0">
              <a:spcBef>
                <a:spcPts val="0"/>
              </a:spcBef>
              <a:spcAft>
                <a:spcPts val="0"/>
              </a:spcAft>
              <a:buNone/>
              <a:defRPr sz="1800" b="1" i="1">
                <a:solidFill>
                  <a:schemeClr val="lt1"/>
                </a:solidFill>
                <a:latin typeface="Lora"/>
                <a:ea typeface="Lora"/>
                <a:cs typeface="Lora"/>
                <a:sym typeface="Lora"/>
              </a:defRPr>
            </a:lvl3pPr>
            <a:lvl4pPr lvl="3" rtl="0">
              <a:spcBef>
                <a:spcPts val="0"/>
              </a:spcBef>
              <a:spcAft>
                <a:spcPts val="0"/>
              </a:spcAft>
              <a:buNone/>
              <a:defRPr sz="1800" b="1" i="1">
                <a:solidFill>
                  <a:schemeClr val="lt1"/>
                </a:solidFill>
                <a:latin typeface="Lora"/>
                <a:ea typeface="Lora"/>
                <a:cs typeface="Lora"/>
                <a:sym typeface="Lora"/>
              </a:defRPr>
            </a:lvl4pPr>
            <a:lvl5pPr lvl="4" rtl="0">
              <a:spcBef>
                <a:spcPts val="0"/>
              </a:spcBef>
              <a:spcAft>
                <a:spcPts val="0"/>
              </a:spcAft>
              <a:buNone/>
              <a:defRPr sz="1800" b="1" i="1">
                <a:solidFill>
                  <a:schemeClr val="lt1"/>
                </a:solidFill>
                <a:latin typeface="Lora"/>
                <a:ea typeface="Lora"/>
                <a:cs typeface="Lora"/>
                <a:sym typeface="Lora"/>
              </a:defRPr>
            </a:lvl5pPr>
            <a:lvl6pPr lvl="5" rtl="0">
              <a:spcBef>
                <a:spcPts val="0"/>
              </a:spcBef>
              <a:spcAft>
                <a:spcPts val="0"/>
              </a:spcAft>
              <a:buNone/>
              <a:defRPr sz="1800" b="1" i="1">
                <a:solidFill>
                  <a:schemeClr val="lt1"/>
                </a:solidFill>
                <a:latin typeface="Lora"/>
                <a:ea typeface="Lora"/>
                <a:cs typeface="Lora"/>
                <a:sym typeface="Lora"/>
              </a:defRPr>
            </a:lvl6pPr>
            <a:lvl7pPr lvl="6" rtl="0">
              <a:spcBef>
                <a:spcPts val="0"/>
              </a:spcBef>
              <a:spcAft>
                <a:spcPts val="0"/>
              </a:spcAft>
              <a:buNone/>
              <a:defRPr sz="1800" b="1" i="1">
                <a:solidFill>
                  <a:schemeClr val="lt1"/>
                </a:solidFill>
                <a:latin typeface="Lora"/>
                <a:ea typeface="Lora"/>
                <a:cs typeface="Lora"/>
                <a:sym typeface="Lora"/>
              </a:defRPr>
            </a:lvl7pPr>
            <a:lvl8pPr lvl="7" rtl="0">
              <a:spcBef>
                <a:spcPts val="0"/>
              </a:spcBef>
              <a:spcAft>
                <a:spcPts val="0"/>
              </a:spcAft>
              <a:buNone/>
              <a:defRPr sz="1800" b="1" i="1">
                <a:solidFill>
                  <a:schemeClr val="lt1"/>
                </a:solidFill>
                <a:latin typeface="Lora"/>
                <a:ea typeface="Lora"/>
                <a:cs typeface="Lora"/>
                <a:sym typeface="Lora"/>
              </a:defRPr>
            </a:lvl8pPr>
            <a:lvl9pPr lvl="8" rtl="0">
              <a:spcBef>
                <a:spcPts val="0"/>
              </a:spcBef>
              <a:spcAft>
                <a:spcPts val="0"/>
              </a:spcAft>
              <a:buNone/>
              <a:defRPr sz="1800" b="1" i="1">
                <a:solidFill>
                  <a:schemeClr val="lt1"/>
                </a:solidFill>
                <a:latin typeface="Lora"/>
                <a:ea typeface="Lora"/>
                <a:cs typeface="Lora"/>
                <a:sym typeface="Lora"/>
              </a:defRPr>
            </a:lvl9pPr>
          </a:lstStyle>
          <a:p>
            <a:endParaRPr/>
          </a:p>
        </p:txBody>
      </p:sp>
      <p:sp>
        <p:nvSpPr>
          <p:cNvPr id="335" name="Google Shape;335;p30"/>
          <p:cNvSpPr txBox="1">
            <a:spLocks noGrp="1"/>
          </p:cNvSpPr>
          <p:nvPr>
            <p:ph type="subTitle" idx="2"/>
          </p:nvPr>
        </p:nvSpPr>
        <p:spPr>
          <a:xfrm>
            <a:off x="5733925" y="1323150"/>
            <a:ext cx="2474100" cy="832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b="1">
                <a:solidFill>
                  <a:schemeClr val="lt1"/>
                </a:solidFill>
              </a:defRPr>
            </a:lvl2pPr>
            <a:lvl3pPr lvl="2" rtl="0">
              <a:spcBef>
                <a:spcPts val="0"/>
              </a:spcBef>
              <a:spcAft>
                <a:spcPts val="0"/>
              </a:spcAft>
              <a:buNone/>
              <a:defRPr b="1">
                <a:solidFill>
                  <a:schemeClr val="lt1"/>
                </a:solidFill>
              </a:defRPr>
            </a:lvl3pPr>
            <a:lvl4pPr lvl="3" rtl="0">
              <a:spcBef>
                <a:spcPts val="0"/>
              </a:spcBef>
              <a:spcAft>
                <a:spcPts val="0"/>
              </a:spcAft>
              <a:buNone/>
              <a:defRPr b="1">
                <a:solidFill>
                  <a:schemeClr val="lt1"/>
                </a:solidFill>
              </a:defRPr>
            </a:lvl4pPr>
            <a:lvl5pPr lvl="4" rtl="0">
              <a:spcBef>
                <a:spcPts val="0"/>
              </a:spcBef>
              <a:spcAft>
                <a:spcPts val="0"/>
              </a:spcAft>
              <a:buNone/>
              <a:defRPr b="1">
                <a:solidFill>
                  <a:schemeClr val="lt1"/>
                </a:solidFill>
              </a:defRPr>
            </a:lvl5pPr>
            <a:lvl6pPr lvl="5" rtl="0">
              <a:spcBef>
                <a:spcPts val="0"/>
              </a:spcBef>
              <a:spcAft>
                <a:spcPts val="0"/>
              </a:spcAft>
              <a:buNone/>
              <a:defRPr b="1">
                <a:solidFill>
                  <a:schemeClr val="lt1"/>
                </a:solidFill>
              </a:defRPr>
            </a:lvl6pPr>
            <a:lvl7pPr lvl="6" rtl="0">
              <a:spcBef>
                <a:spcPts val="0"/>
              </a:spcBef>
              <a:spcAft>
                <a:spcPts val="0"/>
              </a:spcAft>
              <a:buNone/>
              <a:defRPr b="1">
                <a:solidFill>
                  <a:schemeClr val="lt1"/>
                </a:solidFill>
              </a:defRPr>
            </a:lvl7pPr>
            <a:lvl8pPr lvl="7" rtl="0">
              <a:spcBef>
                <a:spcPts val="0"/>
              </a:spcBef>
              <a:spcAft>
                <a:spcPts val="0"/>
              </a:spcAft>
              <a:buNone/>
              <a:defRPr b="1">
                <a:solidFill>
                  <a:schemeClr val="lt1"/>
                </a:solidFill>
              </a:defRPr>
            </a:lvl8pPr>
            <a:lvl9pPr lvl="8" rtl="0">
              <a:spcBef>
                <a:spcPts val="0"/>
              </a:spcBef>
              <a:spcAft>
                <a:spcPts val="0"/>
              </a:spcAft>
              <a:buNone/>
              <a:defRPr b="1">
                <a:solidFill>
                  <a:schemeClr val="lt1"/>
                </a:solidFill>
              </a:defRPr>
            </a:lvl9pPr>
          </a:lstStyle>
          <a:p>
            <a:endParaRPr/>
          </a:p>
        </p:txBody>
      </p:sp>
      <p:sp>
        <p:nvSpPr>
          <p:cNvPr id="336" name="Google Shape;336;p30"/>
          <p:cNvSpPr txBox="1"/>
          <p:nvPr/>
        </p:nvSpPr>
        <p:spPr>
          <a:xfrm>
            <a:off x="5733925" y="3039400"/>
            <a:ext cx="2474100" cy="11082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 sz="1200">
                <a:solidFill>
                  <a:schemeClr val="lt1"/>
                </a:solidFill>
                <a:latin typeface="Nunito Sans"/>
                <a:ea typeface="Nunito Sans"/>
                <a:cs typeface="Nunito Sans"/>
                <a:sym typeface="Nunito Sans"/>
              </a:rPr>
              <a:t>CREDITS: This presentation template was created by </a:t>
            </a:r>
            <a:r>
              <a:rPr lang="en" sz="1200" b="1">
                <a:solidFill>
                  <a:schemeClr val="lt1"/>
                </a:solidFill>
                <a:uFill>
                  <a:noFill/>
                </a:uFill>
                <a:latin typeface="Nunito Sans"/>
                <a:ea typeface="Nunito Sans"/>
                <a:cs typeface="Nunito Sans"/>
                <a:sym typeface="Nunito Sa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Nunito Sans"/>
                <a:ea typeface="Nunito Sans"/>
                <a:cs typeface="Nunito Sans"/>
                <a:sym typeface="Nunito Sans"/>
              </a:rPr>
              <a:t>, including icons by </a:t>
            </a:r>
            <a:r>
              <a:rPr lang="en" sz="1200" b="1">
                <a:solidFill>
                  <a:schemeClr val="lt1"/>
                </a:solidFill>
                <a:uFill>
                  <a:noFill/>
                </a:uFill>
                <a:latin typeface="Nunito Sans"/>
                <a:ea typeface="Nunito Sans"/>
                <a:cs typeface="Nunito Sans"/>
                <a:sym typeface="Nunito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Nunito Sans"/>
                <a:ea typeface="Nunito Sans"/>
                <a:cs typeface="Nunito Sans"/>
                <a:sym typeface="Nunito Sans"/>
              </a:rPr>
              <a:t>, and infographics &amp; images by </a:t>
            </a:r>
            <a:r>
              <a:rPr lang="en" sz="1200" b="1">
                <a:solidFill>
                  <a:schemeClr val="lt1"/>
                </a:solidFill>
                <a:uFill>
                  <a:noFill/>
                </a:uFill>
                <a:latin typeface="Nunito Sans"/>
                <a:ea typeface="Nunito Sans"/>
                <a:cs typeface="Nunito Sans"/>
                <a:sym typeface="Nunito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b="1">
                <a:solidFill>
                  <a:schemeClr val="lt1"/>
                </a:solidFill>
                <a:latin typeface="Nunito Sans"/>
                <a:ea typeface="Nunito Sans"/>
                <a:cs typeface="Nunito Sans"/>
                <a:sym typeface="Nunito Sans"/>
              </a:rPr>
              <a:t> </a:t>
            </a:r>
            <a:endParaRPr sz="1200" b="1">
              <a:solidFill>
                <a:schemeClr val="lt1"/>
              </a:solidFill>
              <a:latin typeface="Nunito Sans"/>
              <a:ea typeface="Nunito Sans"/>
              <a:cs typeface="Nunito Sans"/>
              <a:sym typeface="Nunito Sans"/>
            </a:endParaRPr>
          </a:p>
        </p:txBody>
      </p:sp>
      <p:grpSp>
        <p:nvGrpSpPr>
          <p:cNvPr id="337" name="Google Shape;337;p30"/>
          <p:cNvGrpSpPr/>
          <p:nvPr/>
        </p:nvGrpSpPr>
        <p:grpSpPr>
          <a:xfrm>
            <a:off x="3416536" y="174277"/>
            <a:ext cx="1177743" cy="653883"/>
            <a:chOff x="7106527" y="236125"/>
            <a:chExt cx="1816103" cy="1008300"/>
          </a:xfrm>
        </p:grpSpPr>
        <p:sp>
          <p:nvSpPr>
            <p:cNvPr id="338" name="Google Shape;338;p30"/>
            <p:cNvSpPr/>
            <p:nvPr/>
          </p:nvSpPr>
          <p:spPr>
            <a:xfrm>
              <a:off x="7106527" y="236125"/>
              <a:ext cx="1008300" cy="1008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7914329" y="236125"/>
              <a:ext cx="1008300" cy="1008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30"/>
          <p:cNvSpPr/>
          <p:nvPr/>
        </p:nvSpPr>
        <p:spPr>
          <a:xfrm>
            <a:off x="4186696" y="385870"/>
            <a:ext cx="177024" cy="230688"/>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161086" y="4341302"/>
            <a:ext cx="654000" cy="6540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342"/>
        <p:cNvGrpSpPr/>
        <p:nvPr/>
      </p:nvGrpSpPr>
      <p:grpSpPr>
        <a:xfrm>
          <a:off x="0" y="0"/>
          <a:ext cx="0" cy="0"/>
          <a:chOff x="0" y="0"/>
          <a:chExt cx="0" cy="0"/>
        </a:xfrm>
      </p:grpSpPr>
      <p:sp>
        <p:nvSpPr>
          <p:cNvPr id="343" name="Google Shape;343;p31"/>
          <p:cNvSpPr/>
          <p:nvPr/>
        </p:nvSpPr>
        <p:spPr>
          <a:xfrm>
            <a:off x="-7050" y="0"/>
            <a:ext cx="720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7050" y="4421625"/>
            <a:ext cx="720600" cy="72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271869" y="4577180"/>
            <a:ext cx="162761" cy="411290"/>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346"/>
        <p:cNvGrpSpPr/>
        <p:nvPr/>
      </p:nvGrpSpPr>
      <p:grpSpPr>
        <a:xfrm>
          <a:off x="0" y="0"/>
          <a:ext cx="0" cy="0"/>
          <a:chOff x="0" y="0"/>
          <a:chExt cx="0" cy="0"/>
        </a:xfrm>
      </p:grpSpPr>
      <p:sp>
        <p:nvSpPr>
          <p:cNvPr id="347" name="Google Shape;347;p32"/>
          <p:cNvSpPr/>
          <p:nvPr/>
        </p:nvSpPr>
        <p:spPr>
          <a:xfrm>
            <a:off x="0" y="0"/>
            <a:ext cx="9151200" cy="16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1488750" y="2109738"/>
            <a:ext cx="1234500" cy="9240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 name="Google Shape;15;p3"/>
          <p:cNvSpPr txBox="1">
            <a:spLocks noGrp="1"/>
          </p:cNvSpPr>
          <p:nvPr>
            <p:ph type="subTitle" idx="1"/>
          </p:nvPr>
        </p:nvSpPr>
        <p:spPr>
          <a:xfrm>
            <a:off x="3410901" y="3117063"/>
            <a:ext cx="2420100" cy="667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6" name="Google Shape;16;p3"/>
          <p:cNvSpPr txBox="1">
            <a:spLocks noGrp="1"/>
          </p:cNvSpPr>
          <p:nvPr>
            <p:ph type="title" idx="2"/>
          </p:nvPr>
        </p:nvSpPr>
        <p:spPr>
          <a:xfrm>
            <a:off x="3410900" y="2381050"/>
            <a:ext cx="4492200" cy="800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p:nvPr/>
        </p:nvSpPr>
        <p:spPr>
          <a:xfrm>
            <a:off x="-7050" y="0"/>
            <a:ext cx="720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166097" y="4623065"/>
            <a:ext cx="374305" cy="319519"/>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7050" y="4421625"/>
            <a:ext cx="720600" cy="72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0" y="0"/>
            <a:ext cx="9151200" cy="16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5"/>
          <p:cNvGrpSpPr/>
          <p:nvPr/>
        </p:nvGrpSpPr>
        <p:grpSpPr>
          <a:xfrm>
            <a:off x="190450" y="519990"/>
            <a:ext cx="8741836" cy="507900"/>
            <a:chOff x="190450" y="519990"/>
            <a:chExt cx="8741836" cy="507900"/>
          </a:xfrm>
        </p:grpSpPr>
        <p:grpSp>
          <p:nvGrpSpPr>
            <p:cNvPr id="27" name="Google Shape;27;p5"/>
            <p:cNvGrpSpPr/>
            <p:nvPr/>
          </p:nvGrpSpPr>
          <p:grpSpPr>
            <a:xfrm>
              <a:off x="190450" y="519990"/>
              <a:ext cx="8741819" cy="507900"/>
              <a:chOff x="190450" y="519990"/>
              <a:chExt cx="8741819" cy="507900"/>
            </a:xfrm>
          </p:grpSpPr>
          <p:grpSp>
            <p:nvGrpSpPr>
              <p:cNvPr id="28" name="Google Shape;28;p5"/>
              <p:cNvGrpSpPr/>
              <p:nvPr/>
            </p:nvGrpSpPr>
            <p:grpSpPr>
              <a:xfrm>
                <a:off x="190450" y="531356"/>
                <a:ext cx="8741819" cy="485108"/>
                <a:chOff x="0" y="1756825"/>
                <a:chExt cx="3894600" cy="461700"/>
              </a:xfrm>
            </p:grpSpPr>
            <p:cxnSp>
              <p:nvCxnSpPr>
                <p:cNvPr id="29" name="Google Shape;29;p5"/>
                <p:cNvCxnSpPr/>
                <p:nvPr/>
              </p:nvCxnSpPr>
              <p:spPr>
                <a:xfrm>
                  <a:off x="0" y="1756825"/>
                  <a:ext cx="3894600" cy="0"/>
                </a:xfrm>
                <a:prstGeom prst="straightConnector1">
                  <a:avLst/>
                </a:prstGeom>
                <a:noFill/>
                <a:ln w="9525" cap="flat" cmpd="sng">
                  <a:solidFill>
                    <a:schemeClr val="accent2"/>
                  </a:solidFill>
                  <a:prstDash val="solid"/>
                  <a:round/>
                  <a:headEnd type="none" w="med" len="med"/>
                  <a:tailEnd type="none" w="med" len="med"/>
                </a:ln>
              </p:spPr>
            </p:cxnSp>
            <p:cxnSp>
              <p:nvCxnSpPr>
                <p:cNvPr id="30" name="Google Shape;30;p5"/>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31" name="Google Shape;31;p5"/>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32" name="Google Shape;32;p5"/>
                <p:cNvCxnSpPr/>
                <p:nvPr/>
              </p:nvCxnSpPr>
              <p:spPr>
                <a:xfrm>
                  <a:off x="0" y="2218525"/>
                  <a:ext cx="3894600" cy="0"/>
                </a:xfrm>
                <a:prstGeom prst="straightConnector1">
                  <a:avLst/>
                </a:prstGeom>
                <a:noFill/>
                <a:ln w="9525" cap="flat" cmpd="sng">
                  <a:solidFill>
                    <a:schemeClr val="accent2"/>
                  </a:solidFill>
                  <a:prstDash val="solid"/>
                  <a:round/>
                  <a:headEnd type="none" w="med" len="med"/>
                  <a:tailEnd type="none" w="med" len="med"/>
                </a:ln>
              </p:spPr>
            </p:cxnSp>
          </p:grpSp>
          <p:cxnSp>
            <p:nvCxnSpPr>
              <p:cNvPr id="33" name="Google Shape;33;p5"/>
              <p:cNvCxnSpPr/>
              <p:nvPr/>
            </p:nvCxnSpPr>
            <p:spPr>
              <a:xfrm>
                <a:off x="289225" y="519990"/>
                <a:ext cx="0" cy="507900"/>
              </a:xfrm>
              <a:prstGeom prst="straightConnector1">
                <a:avLst/>
              </a:prstGeom>
              <a:noFill/>
              <a:ln w="19050" cap="flat" cmpd="sng">
                <a:solidFill>
                  <a:schemeClr val="accent2"/>
                </a:solidFill>
                <a:prstDash val="solid"/>
                <a:round/>
                <a:headEnd type="none" w="med" len="med"/>
                <a:tailEnd type="none" w="med" len="med"/>
              </a:ln>
            </p:spPr>
          </p:cxnSp>
          <p:cxnSp>
            <p:nvCxnSpPr>
              <p:cNvPr id="34" name="Google Shape;34;p5"/>
              <p:cNvCxnSpPr/>
              <p:nvPr/>
            </p:nvCxnSpPr>
            <p:spPr>
              <a:xfrm>
                <a:off x="190450" y="519990"/>
                <a:ext cx="0" cy="507900"/>
              </a:xfrm>
              <a:prstGeom prst="straightConnector1">
                <a:avLst/>
              </a:prstGeom>
              <a:noFill/>
              <a:ln w="28575" cap="flat" cmpd="sng">
                <a:solidFill>
                  <a:schemeClr val="accent2"/>
                </a:solidFill>
                <a:prstDash val="solid"/>
                <a:round/>
                <a:headEnd type="none" w="med" len="med"/>
                <a:tailEnd type="none" w="med" len="med"/>
              </a:ln>
            </p:spPr>
          </p:cxnSp>
          <p:cxnSp>
            <p:nvCxnSpPr>
              <p:cNvPr id="35" name="Google Shape;35;p5"/>
              <p:cNvCxnSpPr/>
              <p:nvPr/>
            </p:nvCxnSpPr>
            <p:spPr>
              <a:xfrm>
                <a:off x="8932269" y="519990"/>
                <a:ext cx="0" cy="507900"/>
              </a:xfrm>
              <a:prstGeom prst="straightConnector1">
                <a:avLst/>
              </a:prstGeom>
              <a:noFill/>
              <a:ln w="9525" cap="flat" cmpd="sng">
                <a:solidFill>
                  <a:schemeClr val="accent2"/>
                </a:solidFill>
                <a:prstDash val="solid"/>
                <a:round/>
                <a:headEnd type="none" w="med" len="med"/>
                <a:tailEnd type="none" w="med" len="med"/>
              </a:ln>
            </p:spPr>
          </p:cxnSp>
          <p:cxnSp>
            <p:nvCxnSpPr>
              <p:cNvPr id="36" name="Google Shape;36;p5"/>
              <p:cNvCxnSpPr/>
              <p:nvPr/>
            </p:nvCxnSpPr>
            <p:spPr>
              <a:xfrm>
                <a:off x="1312338" y="519990"/>
                <a:ext cx="0" cy="507900"/>
              </a:xfrm>
              <a:prstGeom prst="straightConnector1">
                <a:avLst/>
              </a:prstGeom>
              <a:noFill/>
              <a:ln w="9525" cap="flat" cmpd="sng">
                <a:solidFill>
                  <a:schemeClr val="accent2"/>
                </a:solidFill>
                <a:prstDash val="solid"/>
                <a:round/>
                <a:headEnd type="none" w="med" len="med"/>
                <a:tailEnd type="none" w="med" len="med"/>
              </a:ln>
            </p:spPr>
          </p:cxnSp>
          <p:cxnSp>
            <p:nvCxnSpPr>
              <p:cNvPr id="37" name="Google Shape;37;p5"/>
              <p:cNvCxnSpPr/>
              <p:nvPr/>
            </p:nvCxnSpPr>
            <p:spPr>
              <a:xfrm>
                <a:off x="7831663" y="519990"/>
                <a:ext cx="0" cy="507900"/>
              </a:xfrm>
              <a:prstGeom prst="straightConnector1">
                <a:avLst/>
              </a:prstGeom>
              <a:noFill/>
              <a:ln w="9525" cap="flat" cmpd="sng">
                <a:solidFill>
                  <a:schemeClr val="accent2"/>
                </a:solidFill>
                <a:prstDash val="solid"/>
                <a:round/>
                <a:headEnd type="none" w="med" len="med"/>
                <a:tailEnd type="none" w="med" len="med"/>
              </a:ln>
            </p:spPr>
          </p:cxnSp>
        </p:grpSp>
        <p:grpSp>
          <p:nvGrpSpPr>
            <p:cNvPr id="38" name="Google Shape;38;p5"/>
            <p:cNvGrpSpPr/>
            <p:nvPr/>
          </p:nvGrpSpPr>
          <p:grpSpPr>
            <a:xfrm>
              <a:off x="7450850" y="693050"/>
              <a:ext cx="1481436" cy="161700"/>
              <a:chOff x="0" y="1910717"/>
              <a:chExt cx="660000" cy="153897"/>
            </a:xfrm>
          </p:grpSpPr>
          <p:cxnSp>
            <p:nvCxnSpPr>
              <p:cNvPr id="39" name="Google Shape;39;p5"/>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40" name="Google Shape;40;p5"/>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grpSp>
      </p:grpSp>
      <p:sp>
        <p:nvSpPr>
          <p:cNvPr id="41" name="Google Shape;41;p5"/>
          <p:cNvSpPr txBox="1">
            <a:spLocks noGrp="1"/>
          </p:cNvSpPr>
          <p:nvPr>
            <p:ph type="subTitle" idx="1"/>
          </p:nvPr>
        </p:nvSpPr>
        <p:spPr>
          <a:xfrm>
            <a:off x="1447639" y="3048975"/>
            <a:ext cx="27168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i="1">
                <a:solidFill>
                  <a:schemeClr val="dk2"/>
                </a:solidFill>
                <a:latin typeface="Lora"/>
                <a:ea typeface="Lora"/>
                <a:cs typeface="Lora"/>
                <a:sym typeface="Lora"/>
              </a:defRPr>
            </a:lvl1pPr>
            <a:lvl2pPr lvl="1" algn="ctr" rtl="0">
              <a:spcBef>
                <a:spcPts val="0"/>
              </a:spcBef>
              <a:spcAft>
                <a:spcPts val="0"/>
              </a:spcAft>
              <a:buNone/>
              <a:defRPr sz="1800" b="1" i="1">
                <a:solidFill>
                  <a:schemeClr val="dk2"/>
                </a:solidFill>
                <a:latin typeface="Lora"/>
                <a:ea typeface="Lora"/>
                <a:cs typeface="Lora"/>
                <a:sym typeface="Lora"/>
              </a:defRPr>
            </a:lvl2pPr>
            <a:lvl3pPr lvl="2" algn="ctr" rtl="0">
              <a:spcBef>
                <a:spcPts val="0"/>
              </a:spcBef>
              <a:spcAft>
                <a:spcPts val="0"/>
              </a:spcAft>
              <a:buNone/>
              <a:defRPr sz="1800" b="1" i="1">
                <a:solidFill>
                  <a:schemeClr val="dk2"/>
                </a:solidFill>
                <a:latin typeface="Lora"/>
                <a:ea typeface="Lora"/>
                <a:cs typeface="Lora"/>
                <a:sym typeface="Lora"/>
              </a:defRPr>
            </a:lvl3pPr>
            <a:lvl4pPr lvl="3" algn="ctr" rtl="0">
              <a:spcBef>
                <a:spcPts val="0"/>
              </a:spcBef>
              <a:spcAft>
                <a:spcPts val="0"/>
              </a:spcAft>
              <a:buNone/>
              <a:defRPr sz="1800" b="1" i="1">
                <a:solidFill>
                  <a:schemeClr val="dk2"/>
                </a:solidFill>
                <a:latin typeface="Lora"/>
                <a:ea typeface="Lora"/>
                <a:cs typeface="Lora"/>
                <a:sym typeface="Lora"/>
              </a:defRPr>
            </a:lvl4pPr>
            <a:lvl5pPr lvl="4" algn="ctr" rtl="0">
              <a:spcBef>
                <a:spcPts val="0"/>
              </a:spcBef>
              <a:spcAft>
                <a:spcPts val="0"/>
              </a:spcAft>
              <a:buNone/>
              <a:defRPr sz="1800" b="1" i="1">
                <a:solidFill>
                  <a:schemeClr val="dk2"/>
                </a:solidFill>
                <a:latin typeface="Lora"/>
                <a:ea typeface="Lora"/>
                <a:cs typeface="Lora"/>
                <a:sym typeface="Lora"/>
              </a:defRPr>
            </a:lvl5pPr>
            <a:lvl6pPr lvl="5" algn="ctr" rtl="0">
              <a:spcBef>
                <a:spcPts val="0"/>
              </a:spcBef>
              <a:spcAft>
                <a:spcPts val="0"/>
              </a:spcAft>
              <a:buNone/>
              <a:defRPr sz="1800" b="1" i="1">
                <a:solidFill>
                  <a:schemeClr val="dk2"/>
                </a:solidFill>
                <a:latin typeface="Lora"/>
                <a:ea typeface="Lora"/>
                <a:cs typeface="Lora"/>
                <a:sym typeface="Lora"/>
              </a:defRPr>
            </a:lvl6pPr>
            <a:lvl7pPr lvl="6" algn="ctr" rtl="0">
              <a:spcBef>
                <a:spcPts val="0"/>
              </a:spcBef>
              <a:spcAft>
                <a:spcPts val="0"/>
              </a:spcAft>
              <a:buNone/>
              <a:defRPr sz="1800" b="1" i="1">
                <a:solidFill>
                  <a:schemeClr val="dk2"/>
                </a:solidFill>
                <a:latin typeface="Lora"/>
                <a:ea typeface="Lora"/>
                <a:cs typeface="Lora"/>
                <a:sym typeface="Lora"/>
              </a:defRPr>
            </a:lvl7pPr>
            <a:lvl8pPr lvl="7" algn="ctr" rtl="0">
              <a:spcBef>
                <a:spcPts val="0"/>
              </a:spcBef>
              <a:spcAft>
                <a:spcPts val="0"/>
              </a:spcAft>
              <a:buNone/>
              <a:defRPr sz="1800" b="1" i="1">
                <a:solidFill>
                  <a:schemeClr val="dk2"/>
                </a:solidFill>
                <a:latin typeface="Lora"/>
                <a:ea typeface="Lora"/>
                <a:cs typeface="Lora"/>
                <a:sym typeface="Lora"/>
              </a:defRPr>
            </a:lvl8pPr>
            <a:lvl9pPr lvl="8" algn="ctr" rtl="0">
              <a:spcBef>
                <a:spcPts val="0"/>
              </a:spcBef>
              <a:spcAft>
                <a:spcPts val="0"/>
              </a:spcAft>
              <a:buNone/>
              <a:defRPr sz="1800" b="1" i="1">
                <a:solidFill>
                  <a:schemeClr val="dk2"/>
                </a:solidFill>
                <a:latin typeface="Lora"/>
                <a:ea typeface="Lora"/>
                <a:cs typeface="Lora"/>
                <a:sym typeface="Lora"/>
              </a:defRPr>
            </a:lvl9pPr>
          </a:lstStyle>
          <a:p>
            <a:endParaRPr/>
          </a:p>
        </p:txBody>
      </p:sp>
      <p:sp>
        <p:nvSpPr>
          <p:cNvPr id="42" name="Google Shape;42;p5"/>
          <p:cNvSpPr txBox="1">
            <a:spLocks noGrp="1"/>
          </p:cNvSpPr>
          <p:nvPr>
            <p:ph type="subTitle" idx="2"/>
          </p:nvPr>
        </p:nvSpPr>
        <p:spPr>
          <a:xfrm>
            <a:off x="1330539" y="3375325"/>
            <a:ext cx="29535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43" name="Google Shape;43;p5"/>
          <p:cNvSpPr txBox="1">
            <a:spLocks noGrp="1"/>
          </p:cNvSpPr>
          <p:nvPr>
            <p:ph type="subTitle" idx="3"/>
          </p:nvPr>
        </p:nvSpPr>
        <p:spPr>
          <a:xfrm>
            <a:off x="5006864" y="3048975"/>
            <a:ext cx="27156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i="1">
                <a:solidFill>
                  <a:schemeClr val="dk2"/>
                </a:solidFill>
                <a:latin typeface="Lora"/>
                <a:ea typeface="Lora"/>
                <a:cs typeface="Lora"/>
                <a:sym typeface="Lora"/>
              </a:defRPr>
            </a:lvl1pPr>
            <a:lvl2pPr lvl="1" algn="ctr" rtl="0">
              <a:spcBef>
                <a:spcPts val="0"/>
              </a:spcBef>
              <a:spcAft>
                <a:spcPts val="0"/>
              </a:spcAft>
              <a:buNone/>
              <a:defRPr sz="1800" b="1" i="1">
                <a:solidFill>
                  <a:schemeClr val="dk2"/>
                </a:solidFill>
                <a:latin typeface="Lora"/>
                <a:ea typeface="Lora"/>
                <a:cs typeface="Lora"/>
                <a:sym typeface="Lora"/>
              </a:defRPr>
            </a:lvl2pPr>
            <a:lvl3pPr lvl="2" algn="ctr" rtl="0">
              <a:spcBef>
                <a:spcPts val="0"/>
              </a:spcBef>
              <a:spcAft>
                <a:spcPts val="0"/>
              </a:spcAft>
              <a:buNone/>
              <a:defRPr sz="1800" b="1" i="1">
                <a:solidFill>
                  <a:schemeClr val="dk2"/>
                </a:solidFill>
                <a:latin typeface="Lora"/>
                <a:ea typeface="Lora"/>
                <a:cs typeface="Lora"/>
                <a:sym typeface="Lora"/>
              </a:defRPr>
            </a:lvl3pPr>
            <a:lvl4pPr lvl="3" algn="ctr" rtl="0">
              <a:spcBef>
                <a:spcPts val="0"/>
              </a:spcBef>
              <a:spcAft>
                <a:spcPts val="0"/>
              </a:spcAft>
              <a:buNone/>
              <a:defRPr sz="1800" b="1" i="1">
                <a:solidFill>
                  <a:schemeClr val="dk2"/>
                </a:solidFill>
                <a:latin typeface="Lora"/>
                <a:ea typeface="Lora"/>
                <a:cs typeface="Lora"/>
                <a:sym typeface="Lora"/>
              </a:defRPr>
            </a:lvl4pPr>
            <a:lvl5pPr lvl="4" algn="ctr" rtl="0">
              <a:spcBef>
                <a:spcPts val="0"/>
              </a:spcBef>
              <a:spcAft>
                <a:spcPts val="0"/>
              </a:spcAft>
              <a:buNone/>
              <a:defRPr sz="1800" b="1" i="1">
                <a:solidFill>
                  <a:schemeClr val="dk2"/>
                </a:solidFill>
                <a:latin typeface="Lora"/>
                <a:ea typeface="Lora"/>
                <a:cs typeface="Lora"/>
                <a:sym typeface="Lora"/>
              </a:defRPr>
            </a:lvl5pPr>
            <a:lvl6pPr lvl="5" algn="ctr" rtl="0">
              <a:spcBef>
                <a:spcPts val="0"/>
              </a:spcBef>
              <a:spcAft>
                <a:spcPts val="0"/>
              </a:spcAft>
              <a:buNone/>
              <a:defRPr sz="1800" b="1" i="1">
                <a:solidFill>
                  <a:schemeClr val="dk2"/>
                </a:solidFill>
                <a:latin typeface="Lora"/>
                <a:ea typeface="Lora"/>
                <a:cs typeface="Lora"/>
                <a:sym typeface="Lora"/>
              </a:defRPr>
            </a:lvl6pPr>
            <a:lvl7pPr lvl="6" algn="ctr" rtl="0">
              <a:spcBef>
                <a:spcPts val="0"/>
              </a:spcBef>
              <a:spcAft>
                <a:spcPts val="0"/>
              </a:spcAft>
              <a:buNone/>
              <a:defRPr sz="1800" b="1" i="1">
                <a:solidFill>
                  <a:schemeClr val="dk2"/>
                </a:solidFill>
                <a:latin typeface="Lora"/>
                <a:ea typeface="Lora"/>
                <a:cs typeface="Lora"/>
                <a:sym typeface="Lora"/>
              </a:defRPr>
            </a:lvl7pPr>
            <a:lvl8pPr lvl="7" algn="ctr" rtl="0">
              <a:spcBef>
                <a:spcPts val="0"/>
              </a:spcBef>
              <a:spcAft>
                <a:spcPts val="0"/>
              </a:spcAft>
              <a:buNone/>
              <a:defRPr sz="1800" b="1" i="1">
                <a:solidFill>
                  <a:schemeClr val="dk2"/>
                </a:solidFill>
                <a:latin typeface="Lora"/>
                <a:ea typeface="Lora"/>
                <a:cs typeface="Lora"/>
                <a:sym typeface="Lora"/>
              </a:defRPr>
            </a:lvl8pPr>
            <a:lvl9pPr lvl="8" algn="ctr" rtl="0">
              <a:spcBef>
                <a:spcPts val="0"/>
              </a:spcBef>
              <a:spcAft>
                <a:spcPts val="0"/>
              </a:spcAft>
              <a:buNone/>
              <a:defRPr sz="1800" b="1" i="1">
                <a:solidFill>
                  <a:schemeClr val="dk2"/>
                </a:solidFill>
                <a:latin typeface="Lora"/>
                <a:ea typeface="Lora"/>
                <a:cs typeface="Lora"/>
                <a:sym typeface="Lora"/>
              </a:defRPr>
            </a:lvl9pPr>
          </a:lstStyle>
          <a:p>
            <a:endParaRPr/>
          </a:p>
        </p:txBody>
      </p:sp>
      <p:sp>
        <p:nvSpPr>
          <p:cNvPr id="44" name="Google Shape;44;p5"/>
          <p:cNvSpPr txBox="1">
            <a:spLocks noGrp="1"/>
          </p:cNvSpPr>
          <p:nvPr>
            <p:ph type="subTitle" idx="4"/>
          </p:nvPr>
        </p:nvSpPr>
        <p:spPr>
          <a:xfrm>
            <a:off x="4889789" y="3375325"/>
            <a:ext cx="29496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45" name="Google Shape;45;p5"/>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5"/>
          <p:cNvSpPr txBox="1">
            <a:spLocks noGrp="1"/>
          </p:cNvSpPr>
          <p:nvPr>
            <p:ph type="title" idx="5" hasCustomPrompt="1"/>
          </p:nvPr>
        </p:nvSpPr>
        <p:spPr>
          <a:xfrm>
            <a:off x="2327150" y="2067075"/>
            <a:ext cx="960300" cy="47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3000"/>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47" name="Google Shape;47;p5"/>
          <p:cNvSpPr txBox="1">
            <a:spLocks noGrp="1"/>
          </p:cNvSpPr>
          <p:nvPr>
            <p:ph type="title" idx="6" hasCustomPrompt="1"/>
          </p:nvPr>
        </p:nvSpPr>
        <p:spPr>
          <a:xfrm>
            <a:off x="5884514" y="2067075"/>
            <a:ext cx="960300" cy="47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3000"/>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grpSp>
        <p:nvGrpSpPr>
          <p:cNvPr id="49" name="Google Shape;49;p6"/>
          <p:cNvGrpSpPr/>
          <p:nvPr/>
        </p:nvGrpSpPr>
        <p:grpSpPr>
          <a:xfrm>
            <a:off x="190450" y="519990"/>
            <a:ext cx="8741836" cy="507900"/>
            <a:chOff x="190450" y="519990"/>
            <a:chExt cx="8741836" cy="507900"/>
          </a:xfrm>
        </p:grpSpPr>
        <p:grpSp>
          <p:nvGrpSpPr>
            <p:cNvPr id="50" name="Google Shape;50;p6"/>
            <p:cNvGrpSpPr/>
            <p:nvPr/>
          </p:nvGrpSpPr>
          <p:grpSpPr>
            <a:xfrm>
              <a:off x="190450" y="519990"/>
              <a:ext cx="8741819" cy="507900"/>
              <a:chOff x="190450" y="519990"/>
              <a:chExt cx="8741819" cy="507900"/>
            </a:xfrm>
          </p:grpSpPr>
          <p:grpSp>
            <p:nvGrpSpPr>
              <p:cNvPr id="51" name="Google Shape;51;p6"/>
              <p:cNvGrpSpPr/>
              <p:nvPr/>
            </p:nvGrpSpPr>
            <p:grpSpPr>
              <a:xfrm>
                <a:off x="190450" y="531356"/>
                <a:ext cx="8741819" cy="485108"/>
                <a:chOff x="0" y="1756825"/>
                <a:chExt cx="3894600" cy="461700"/>
              </a:xfrm>
            </p:grpSpPr>
            <p:cxnSp>
              <p:nvCxnSpPr>
                <p:cNvPr id="52" name="Google Shape;52;p6"/>
                <p:cNvCxnSpPr/>
                <p:nvPr/>
              </p:nvCxnSpPr>
              <p:spPr>
                <a:xfrm>
                  <a:off x="0" y="1756825"/>
                  <a:ext cx="3894600" cy="0"/>
                </a:xfrm>
                <a:prstGeom prst="straightConnector1">
                  <a:avLst/>
                </a:prstGeom>
                <a:noFill/>
                <a:ln w="9525" cap="flat" cmpd="sng">
                  <a:solidFill>
                    <a:schemeClr val="accent2"/>
                  </a:solidFill>
                  <a:prstDash val="solid"/>
                  <a:round/>
                  <a:headEnd type="none" w="med" len="med"/>
                  <a:tailEnd type="none" w="med" len="med"/>
                </a:ln>
              </p:spPr>
            </p:cxnSp>
            <p:cxnSp>
              <p:nvCxnSpPr>
                <p:cNvPr id="53" name="Google Shape;53;p6"/>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54" name="Google Shape;54;p6"/>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55" name="Google Shape;55;p6"/>
                <p:cNvCxnSpPr/>
                <p:nvPr/>
              </p:nvCxnSpPr>
              <p:spPr>
                <a:xfrm>
                  <a:off x="0" y="2218525"/>
                  <a:ext cx="3894600" cy="0"/>
                </a:xfrm>
                <a:prstGeom prst="straightConnector1">
                  <a:avLst/>
                </a:prstGeom>
                <a:noFill/>
                <a:ln w="9525" cap="flat" cmpd="sng">
                  <a:solidFill>
                    <a:schemeClr val="accent2"/>
                  </a:solidFill>
                  <a:prstDash val="solid"/>
                  <a:round/>
                  <a:headEnd type="none" w="med" len="med"/>
                  <a:tailEnd type="none" w="med" len="med"/>
                </a:ln>
              </p:spPr>
            </p:cxnSp>
          </p:grpSp>
          <p:cxnSp>
            <p:nvCxnSpPr>
              <p:cNvPr id="56" name="Google Shape;56;p6"/>
              <p:cNvCxnSpPr/>
              <p:nvPr/>
            </p:nvCxnSpPr>
            <p:spPr>
              <a:xfrm>
                <a:off x="289225" y="519990"/>
                <a:ext cx="0" cy="507900"/>
              </a:xfrm>
              <a:prstGeom prst="straightConnector1">
                <a:avLst/>
              </a:prstGeom>
              <a:noFill/>
              <a:ln w="19050" cap="flat" cmpd="sng">
                <a:solidFill>
                  <a:schemeClr val="accent2"/>
                </a:solidFill>
                <a:prstDash val="solid"/>
                <a:round/>
                <a:headEnd type="none" w="med" len="med"/>
                <a:tailEnd type="none" w="med" len="med"/>
              </a:ln>
            </p:spPr>
          </p:cxnSp>
          <p:cxnSp>
            <p:nvCxnSpPr>
              <p:cNvPr id="57" name="Google Shape;57;p6"/>
              <p:cNvCxnSpPr/>
              <p:nvPr/>
            </p:nvCxnSpPr>
            <p:spPr>
              <a:xfrm>
                <a:off x="190450" y="519990"/>
                <a:ext cx="0" cy="507900"/>
              </a:xfrm>
              <a:prstGeom prst="straightConnector1">
                <a:avLst/>
              </a:prstGeom>
              <a:noFill/>
              <a:ln w="28575" cap="flat" cmpd="sng">
                <a:solidFill>
                  <a:schemeClr val="accent2"/>
                </a:solidFill>
                <a:prstDash val="solid"/>
                <a:round/>
                <a:headEnd type="none" w="med" len="med"/>
                <a:tailEnd type="none" w="med" len="med"/>
              </a:ln>
            </p:spPr>
          </p:cxnSp>
          <p:cxnSp>
            <p:nvCxnSpPr>
              <p:cNvPr id="58" name="Google Shape;58;p6"/>
              <p:cNvCxnSpPr/>
              <p:nvPr/>
            </p:nvCxnSpPr>
            <p:spPr>
              <a:xfrm>
                <a:off x="8932269" y="519990"/>
                <a:ext cx="0" cy="507900"/>
              </a:xfrm>
              <a:prstGeom prst="straightConnector1">
                <a:avLst/>
              </a:prstGeom>
              <a:noFill/>
              <a:ln w="9525" cap="flat" cmpd="sng">
                <a:solidFill>
                  <a:schemeClr val="accent2"/>
                </a:solidFill>
                <a:prstDash val="solid"/>
                <a:round/>
                <a:headEnd type="none" w="med" len="med"/>
                <a:tailEnd type="none" w="med" len="med"/>
              </a:ln>
            </p:spPr>
          </p:cxnSp>
          <p:cxnSp>
            <p:nvCxnSpPr>
              <p:cNvPr id="59" name="Google Shape;59;p6"/>
              <p:cNvCxnSpPr/>
              <p:nvPr/>
            </p:nvCxnSpPr>
            <p:spPr>
              <a:xfrm>
                <a:off x="1312338" y="519990"/>
                <a:ext cx="0" cy="507900"/>
              </a:xfrm>
              <a:prstGeom prst="straightConnector1">
                <a:avLst/>
              </a:prstGeom>
              <a:noFill/>
              <a:ln w="9525" cap="flat" cmpd="sng">
                <a:solidFill>
                  <a:schemeClr val="accent2"/>
                </a:solidFill>
                <a:prstDash val="solid"/>
                <a:round/>
                <a:headEnd type="none" w="med" len="med"/>
                <a:tailEnd type="none" w="med" len="med"/>
              </a:ln>
            </p:spPr>
          </p:cxnSp>
          <p:cxnSp>
            <p:nvCxnSpPr>
              <p:cNvPr id="60" name="Google Shape;60;p6"/>
              <p:cNvCxnSpPr/>
              <p:nvPr/>
            </p:nvCxnSpPr>
            <p:spPr>
              <a:xfrm>
                <a:off x="7831663" y="519990"/>
                <a:ext cx="0" cy="507900"/>
              </a:xfrm>
              <a:prstGeom prst="straightConnector1">
                <a:avLst/>
              </a:prstGeom>
              <a:noFill/>
              <a:ln w="9525" cap="flat" cmpd="sng">
                <a:solidFill>
                  <a:schemeClr val="accent2"/>
                </a:solidFill>
                <a:prstDash val="solid"/>
                <a:round/>
                <a:headEnd type="none" w="med" len="med"/>
                <a:tailEnd type="none" w="med" len="med"/>
              </a:ln>
            </p:spPr>
          </p:cxnSp>
        </p:grpSp>
        <p:grpSp>
          <p:nvGrpSpPr>
            <p:cNvPr id="61" name="Google Shape;61;p6"/>
            <p:cNvGrpSpPr/>
            <p:nvPr/>
          </p:nvGrpSpPr>
          <p:grpSpPr>
            <a:xfrm>
              <a:off x="7450850" y="693050"/>
              <a:ext cx="1481436" cy="161700"/>
              <a:chOff x="0" y="1910717"/>
              <a:chExt cx="660000" cy="153897"/>
            </a:xfrm>
          </p:grpSpPr>
          <p:cxnSp>
            <p:nvCxnSpPr>
              <p:cNvPr id="62" name="Google Shape;62;p6"/>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63" name="Google Shape;63;p6"/>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grpSp>
      </p:grpSp>
      <p:sp>
        <p:nvSpPr>
          <p:cNvPr id="64" name="Google Shape;64;p6"/>
          <p:cNvSpPr/>
          <p:nvPr/>
        </p:nvSpPr>
        <p:spPr>
          <a:xfrm>
            <a:off x="0" y="0"/>
            <a:ext cx="9151200" cy="16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
  <p:cSld name="CUSTOM_1">
    <p:spTree>
      <p:nvGrpSpPr>
        <p:cNvPr id="1" name="Shape 82"/>
        <p:cNvGrpSpPr/>
        <p:nvPr/>
      </p:nvGrpSpPr>
      <p:grpSpPr>
        <a:xfrm>
          <a:off x="0" y="0"/>
          <a:ext cx="0" cy="0"/>
          <a:chOff x="0" y="0"/>
          <a:chExt cx="0" cy="0"/>
        </a:xfrm>
      </p:grpSpPr>
      <p:sp>
        <p:nvSpPr>
          <p:cNvPr id="83" name="Google Shape;83;p13"/>
          <p:cNvSpPr txBox="1">
            <a:spLocks noGrp="1"/>
          </p:cNvSpPr>
          <p:nvPr>
            <p:ph type="subTitle" idx="1"/>
          </p:nvPr>
        </p:nvSpPr>
        <p:spPr>
          <a:xfrm>
            <a:off x="1715938" y="1755788"/>
            <a:ext cx="27192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i="1">
                <a:solidFill>
                  <a:schemeClr val="dk2"/>
                </a:solidFill>
                <a:latin typeface="Lora"/>
                <a:ea typeface="Lora"/>
                <a:cs typeface="Lora"/>
                <a:sym typeface="Lora"/>
              </a:defRPr>
            </a:lvl1pPr>
            <a:lvl2pPr lvl="1" rtl="0">
              <a:spcBef>
                <a:spcPts val="0"/>
              </a:spcBef>
              <a:spcAft>
                <a:spcPts val="0"/>
              </a:spcAft>
              <a:buNone/>
              <a:defRPr sz="1800" b="1" i="1">
                <a:solidFill>
                  <a:schemeClr val="dk2"/>
                </a:solidFill>
                <a:latin typeface="Lora"/>
                <a:ea typeface="Lora"/>
                <a:cs typeface="Lora"/>
                <a:sym typeface="Lora"/>
              </a:defRPr>
            </a:lvl2pPr>
            <a:lvl3pPr lvl="2" rtl="0">
              <a:spcBef>
                <a:spcPts val="0"/>
              </a:spcBef>
              <a:spcAft>
                <a:spcPts val="0"/>
              </a:spcAft>
              <a:buNone/>
              <a:defRPr sz="1800" b="1" i="1">
                <a:solidFill>
                  <a:schemeClr val="dk2"/>
                </a:solidFill>
                <a:latin typeface="Lora"/>
                <a:ea typeface="Lora"/>
                <a:cs typeface="Lora"/>
                <a:sym typeface="Lora"/>
              </a:defRPr>
            </a:lvl3pPr>
            <a:lvl4pPr lvl="3" rtl="0">
              <a:spcBef>
                <a:spcPts val="0"/>
              </a:spcBef>
              <a:spcAft>
                <a:spcPts val="0"/>
              </a:spcAft>
              <a:buNone/>
              <a:defRPr sz="1800" b="1" i="1">
                <a:solidFill>
                  <a:schemeClr val="dk2"/>
                </a:solidFill>
                <a:latin typeface="Lora"/>
                <a:ea typeface="Lora"/>
                <a:cs typeface="Lora"/>
                <a:sym typeface="Lora"/>
              </a:defRPr>
            </a:lvl4pPr>
            <a:lvl5pPr lvl="4" rtl="0">
              <a:spcBef>
                <a:spcPts val="0"/>
              </a:spcBef>
              <a:spcAft>
                <a:spcPts val="0"/>
              </a:spcAft>
              <a:buNone/>
              <a:defRPr sz="1800" b="1" i="1">
                <a:solidFill>
                  <a:schemeClr val="dk2"/>
                </a:solidFill>
                <a:latin typeface="Lora"/>
                <a:ea typeface="Lora"/>
                <a:cs typeface="Lora"/>
                <a:sym typeface="Lora"/>
              </a:defRPr>
            </a:lvl5pPr>
            <a:lvl6pPr lvl="5" rtl="0">
              <a:spcBef>
                <a:spcPts val="0"/>
              </a:spcBef>
              <a:spcAft>
                <a:spcPts val="0"/>
              </a:spcAft>
              <a:buNone/>
              <a:defRPr sz="1800" b="1" i="1">
                <a:solidFill>
                  <a:schemeClr val="dk2"/>
                </a:solidFill>
                <a:latin typeface="Lora"/>
                <a:ea typeface="Lora"/>
                <a:cs typeface="Lora"/>
                <a:sym typeface="Lora"/>
              </a:defRPr>
            </a:lvl6pPr>
            <a:lvl7pPr lvl="6" rtl="0">
              <a:spcBef>
                <a:spcPts val="0"/>
              </a:spcBef>
              <a:spcAft>
                <a:spcPts val="0"/>
              </a:spcAft>
              <a:buNone/>
              <a:defRPr sz="1800" b="1" i="1">
                <a:solidFill>
                  <a:schemeClr val="dk2"/>
                </a:solidFill>
                <a:latin typeface="Lora"/>
                <a:ea typeface="Lora"/>
                <a:cs typeface="Lora"/>
                <a:sym typeface="Lora"/>
              </a:defRPr>
            </a:lvl7pPr>
            <a:lvl8pPr lvl="7" rtl="0">
              <a:spcBef>
                <a:spcPts val="0"/>
              </a:spcBef>
              <a:spcAft>
                <a:spcPts val="0"/>
              </a:spcAft>
              <a:buNone/>
              <a:defRPr sz="1800" b="1" i="1">
                <a:solidFill>
                  <a:schemeClr val="dk2"/>
                </a:solidFill>
                <a:latin typeface="Lora"/>
                <a:ea typeface="Lora"/>
                <a:cs typeface="Lora"/>
                <a:sym typeface="Lora"/>
              </a:defRPr>
            </a:lvl8pPr>
            <a:lvl9pPr lvl="8" rtl="0">
              <a:spcBef>
                <a:spcPts val="0"/>
              </a:spcBef>
              <a:spcAft>
                <a:spcPts val="0"/>
              </a:spcAft>
              <a:buNone/>
              <a:defRPr sz="1800" b="1" i="1">
                <a:solidFill>
                  <a:schemeClr val="dk2"/>
                </a:solidFill>
                <a:latin typeface="Lora"/>
                <a:ea typeface="Lora"/>
                <a:cs typeface="Lora"/>
                <a:sym typeface="Lora"/>
              </a:defRPr>
            </a:lvl9pPr>
          </a:lstStyle>
          <a:p>
            <a:endParaRPr/>
          </a:p>
        </p:txBody>
      </p:sp>
      <p:sp>
        <p:nvSpPr>
          <p:cNvPr id="84" name="Google Shape;84;p13"/>
          <p:cNvSpPr txBox="1">
            <a:spLocks noGrp="1"/>
          </p:cNvSpPr>
          <p:nvPr>
            <p:ph type="title" hasCustomPrompt="1"/>
          </p:nvPr>
        </p:nvSpPr>
        <p:spPr>
          <a:xfrm>
            <a:off x="713400" y="1994694"/>
            <a:ext cx="960300" cy="47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000">
                <a:solidFill>
                  <a:schemeClr val="lt1"/>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85" name="Google Shape;85;p13"/>
          <p:cNvSpPr txBox="1">
            <a:spLocks noGrp="1"/>
          </p:cNvSpPr>
          <p:nvPr>
            <p:ph type="subTitle" idx="2"/>
          </p:nvPr>
        </p:nvSpPr>
        <p:spPr>
          <a:xfrm>
            <a:off x="1715950" y="2065747"/>
            <a:ext cx="2719200" cy="677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86" name="Google Shape;86;p13"/>
          <p:cNvSpPr txBox="1">
            <a:spLocks noGrp="1"/>
          </p:cNvSpPr>
          <p:nvPr>
            <p:ph type="title" idx="3" hasCustomPrompt="1"/>
          </p:nvPr>
        </p:nvSpPr>
        <p:spPr>
          <a:xfrm>
            <a:off x="4708925" y="1994694"/>
            <a:ext cx="960300" cy="47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000">
                <a:solidFill>
                  <a:schemeClr val="lt1"/>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87" name="Google Shape;87;p13"/>
          <p:cNvSpPr txBox="1">
            <a:spLocks noGrp="1"/>
          </p:cNvSpPr>
          <p:nvPr>
            <p:ph type="title" idx="4" hasCustomPrompt="1"/>
          </p:nvPr>
        </p:nvSpPr>
        <p:spPr>
          <a:xfrm>
            <a:off x="713400" y="3602788"/>
            <a:ext cx="960300" cy="46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000">
                <a:solidFill>
                  <a:schemeClr val="lt1"/>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88" name="Google Shape;88;p13"/>
          <p:cNvSpPr txBox="1">
            <a:spLocks noGrp="1"/>
          </p:cNvSpPr>
          <p:nvPr>
            <p:ph type="title" idx="5" hasCustomPrompt="1"/>
          </p:nvPr>
        </p:nvSpPr>
        <p:spPr>
          <a:xfrm>
            <a:off x="4708973" y="3602788"/>
            <a:ext cx="960300" cy="46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000">
                <a:solidFill>
                  <a:schemeClr val="lt1"/>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89" name="Google Shape;89;p13"/>
          <p:cNvSpPr txBox="1">
            <a:spLocks noGrp="1"/>
          </p:cNvSpPr>
          <p:nvPr>
            <p:ph type="subTitle" idx="6"/>
          </p:nvPr>
        </p:nvSpPr>
        <p:spPr>
          <a:xfrm>
            <a:off x="5711513" y="1755788"/>
            <a:ext cx="27192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i="1">
                <a:solidFill>
                  <a:schemeClr val="dk2"/>
                </a:solidFill>
                <a:latin typeface="Lora"/>
                <a:ea typeface="Lora"/>
                <a:cs typeface="Lora"/>
                <a:sym typeface="Lora"/>
              </a:defRPr>
            </a:lvl1pPr>
            <a:lvl2pPr lvl="1" rtl="0">
              <a:spcBef>
                <a:spcPts val="0"/>
              </a:spcBef>
              <a:spcAft>
                <a:spcPts val="0"/>
              </a:spcAft>
              <a:buNone/>
              <a:defRPr sz="1800" b="1" i="1">
                <a:solidFill>
                  <a:schemeClr val="dk2"/>
                </a:solidFill>
                <a:latin typeface="Lora"/>
                <a:ea typeface="Lora"/>
                <a:cs typeface="Lora"/>
                <a:sym typeface="Lora"/>
              </a:defRPr>
            </a:lvl2pPr>
            <a:lvl3pPr lvl="2" rtl="0">
              <a:spcBef>
                <a:spcPts val="0"/>
              </a:spcBef>
              <a:spcAft>
                <a:spcPts val="0"/>
              </a:spcAft>
              <a:buNone/>
              <a:defRPr sz="1800" b="1" i="1">
                <a:solidFill>
                  <a:schemeClr val="dk2"/>
                </a:solidFill>
                <a:latin typeface="Lora"/>
                <a:ea typeface="Lora"/>
                <a:cs typeface="Lora"/>
                <a:sym typeface="Lora"/>
              </a:defRPr>
            </a:lvl3pPr>
            <a:lvl4pPr lvl="3" rtl="0">
              <a:spcBef>
                <a:spcPts val="0"/>
              </a:spcBef>
              <a:spcAft>
                <a:spcPts val="0"/>
              </a:spcAft>
              <a:buNone/>
              <a:defRPr sz="1800" b="1" i="1">
                <a:solidFill>
                  <a:schemeClr val="dk2"/>
                </a:solidFill>
                <a:latin typeface="Lora"/>
                <a:ea typeface="Lora"/>
                <a:cs typeface="Lora"/>
                <a:sym typeface="Lora"/>
              </a:defRPr>
            </a:lvl4pPr>
            <a:lvl5pPr lvl="4" rtl="0">
              <a:spcBef>
                <a:spcPts val="0"/>
              </a:spcBef>
              <a:spcAft>
                <a:spcPts val="0"/>
              </a:spcAft>
              <a:buNone/>
              <a:defRPr sz="1800" b="1" i="1">
                <a:solidFill>
                  <a:schemeClr val="dk2"/>
                </a:solidFill>
                <a:latin typeface="Lora"/>
                <a:ea typeface="Lora"/>
                <a:cs typeface="Lora"/>
                <a:sym typeface="Lora"/>
              </a:defRPr>
            </a:lvl5pPr>
            <a:lvl6pPr lvl="5" rtl="0">
              <a:spcBef>
                <a:spcPts val="0"/>
              </a:spcBef>
              <a:spcAft>
                <a:spcPts val="0"/>
              </a:spcAft>
              <a:buNone/>
              <a:defRPr sz="1800" b="1" i="1">
                <a:solidFill>
                  <a:schemeClr val="dk2"/>
                </a:solidFill>
                <a:latin typeface="Lora"/>
                <a:ea typeface="Lora"/>
                <a:cs typeface="Lora"/>
                <a:sym typeface="Lora"/>
              </a:defRPr>
            </a:lvl6pPr>
            <a:lvl7pPr lvl="6" rtl="0">
              <a:spcBef>
                <a:spcPts val="0"/>
              </a:spcBef>
              <a:spcAft>
                <a:spcPts val="0"/>
              </a:spcAft>
              <a:buNone/>
              <a:defRPr sz="1800" b="1" i="1">
                <a:solidFill>
                  <a:schemeClr val="dk2"/>
                </a:solidFill>
                <a:latin typeface="Lora"/>
                <a:ea typeface="Lora"/>
                <a:cs typeface="Lora"/>
                <a:sym typeface="Lora"/>
              </a:defRPr>
            </a:lvl7pPr>
            <a:lvl8pPr lvl="7" rtl="0">
              <a:spcBef>
                <a:spcPts val="0"/>
              </a:spcBef>
              <a:spcAft>
                <a:spcPts val="0"/>
              </a:spcAft>
              <a:buNone/>
              <a:defRPr sz="1800" b="1" i="1">
                <a:solidFill>
                  <a:schemeClr val="dk2"/>
                </a:solidFill>
                <a:latin typeface="Lora"/>
                <a:ea typeface="Lora"/>
                <a:cs typeface="Lora"/>
                <a:sym typeface="Lora"/>
              </a:defRPr>
            </a:lvl8pPr>
            <a:lvl9pPr lvl="8" rtl="0">
              <a:spcBef>
                <a:spcPts val="0"/>
              </a:spcBef>
              <a:spcAft>
                <a:spcPts val="0"/>
              </a:spcAft>
              <a:buNone/>
              <a:defRPr sz="1800" b="1" i="1">
                <a:solidFill>
                  <a:schemeClr val="dk2"/>
                </a:solidFill>
                <a:latin typeface="Lora"/>
                <a:ea typeface="Lora"/>
                <a:cs typeface="Lora"/>
                <a:sym typeface="Lora"/>
              </a:defRPr>
            </a:lvl9pPr>
          </a:lstStyle>
          <a:p>
            <a:endParaRPr/>
          </a:p>
        </p:txBody>
      </p:sp>
      <p:sp>
        <p:nvSpPr>
          <p:cNvPr id="90" name="Google Shape;90;p13"/>
          <p:cNvSpPr txBox="1">
            <a:spLocks noGrp="1"/>
          </p:cNvSpPr>
          <p:nvPr>
            <p:ph type="subTitle" idx="7"/>
          </p:nvPr>
        </p:nvSpPr>
        <p:spPr>
          <a:xfrm>
            <a:off x="5711525" y="2065747"/>
            <a:ext cx="2719200" cy="677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91" name="Google Shape;91;p13"/>
          <p:cNvSpPr txBox="1">
            <a:spLocks noGrp="1"/>
          </p:cNvSpPr>
          <p:nvPr>
            <p:ph type="subTitle" idx="8"/>
          </p:nvPr>
        </p:nvSpPr>
        <p:spPr>
          <a:xfrm>
            <a:off x="1715938" y="3323739"/>
            <a:ext cx="27192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i="1">
                <a:solidFill>
                  <a:schemeClr val="dk2"/>
                </a:solidFill>
                <a:latin typeface="Lora"/>
                <a:ea typeface="Lora"/>
                <a:cs typeface="Lora"/>
                <a:sym typeface="Lora"/>
              </a:defRPr>
            </a:lvl1pPr>
            <a:lvl2pPr lvl="1" rtl="0">
              <a:spcBef>
                <a:spcPts val="0"/>
              </a:spcBef>
              <a:spcAft>
                <a:spcPts val="0"/>
              </a:spcAft>
              <a:buNone/>
              <a:defRPr sz="1800" b="1" i="1">
                <a:solidFill>
                  <a:schemeClr val="dk2"/>
                </a:solidFill>
                <a:latin typeface="Lora"/>
                <a:ea typeface="Lora"/>
                <a:cs typeface="Lora"/>
                <a:sym typeface="Lora"/>
              </a:defRPr>
            </a:lvl2pPr>
            <a:lvl3pPr lvl="2" rtl="0">
              <a:spcBef>
                <a:spcPts val="0"/>
              </a:spcBef>
              <a:spcAft>
                <a:spcPts val="0"/>
              </a:spcAft>
              <a:buNone/>
              <a:defRPr sz="1800" b="1" i="1">
                <a:solidFill>
                  <a:schemeClr val="dk2"/>
                </a:solidFill>
                <a:latin typeface="Lora"/>
                <a:ea typeface="Lora"/>
                <a:cs typeface="Lora"/>
                <a:sym typeface="Lora"/>
              </a:defRPr>
            </a:lvl3pPr>
            <a:lvl4pPr lvl="3" rtl="0">
              <a:spcBef>
                <a:spcPts val="0"/>
              </a:spcBef>
              <a:spcAft>
                <a:spcPts val="0"/>
              </a:spcAft>
              <a:buNone/>
              <a:defRPr sz="1800" b="1" i="1">
                <a:solidFill>
                  <a:schemeClr val="dk2"/>
                </a:solidFill>
                <a:latin typeface="Lora"/>
                <a:ea typeface="Lora"/>
                <a:cs typeface="Lora"/>
                <a:sym typeface="Lora"/>
              </a:defRPr>
            </a:lvl4pPr>
            <a:lvl5pPr lvl="4" rtl="0">
              <a:spcBef>
                <a:spcPts val="0"/>
              </a:spcBef>
              <a:spcAft>
                <a:spcPts val="0"/>
              </a:spcAft>
              <a:buNone/>
              <a:defRPr sz="1800" b="1" i="1">
                <a:solidFill>
                  <a:schemeClr val="dk2"/>
                </a:solidFill>
                <a:latin typeface="Lora"/>
                <a:ea typeface="Lora"/>
                <a:cs typeface="Lora"/>
                <a:sym typeface="Lora"/>
              </a:defRPr>
            </a:lvl5pPr>
            <a:lvl6pPr lvl="5" rtl="0">
              <a:spcBef>
                <a:spcPts val="0"/>
              </a:spcBef>
              <a:spcAft>
                <a:spcPts val="0"/>
              </a:spcAft>
              <a:buNone/>
              <a:defRPr sz="1800" b="1" i="1">
                <a:solidFill>
                  <a:schemeClr val="dk2"/>
                </a:solidFill>
                <a:latin typeface="Lora"/>
                <a:ea typeface="Lora"/>
                <a:cs typeface="Lora"/>
                <a:sym typeface="Lora"/>
              </a:defRPr>
            </a:lvl6pPr>
            <a:lvl7pPr lvl="6" rtl="0">
              <a:spcBef>
                <a:spcPts val="0"/>
              </a:spcBef>
              <a:spcAft>
                <a:spcPts val="0"/>
              </a:spcAft>
              <a:buNone/>
              <a:defRPr sz="1800" b="1" i="1">
                <a:solidFill>
                  <a:schemeClr val="dk2"/>
                </a:solidFill>
                <a:latin typeface="Lora"/>
                <a:ea typeface="Lora"/>
                <a:cs typeface="Lora"/>
                <a:sym typeface="Lora"/>
              </a:defRPr>
            </a:lvl7pPr>
            <a:lvl8pPr lvl="7" rtl="0">
              <a:spcBef>
                <a:spcPts val="0"/>
              </a:spcBef>
              <a:spcAft>
                <a:spcPts val="0"/>
              </a:spcAft>
              <a:buNone/>
              <a:defRPr sz="1800" b="1" i="1">
                <a:solidFill>
                  <a:schemeClr val="dk2"/>
                </a:solidFill>
                <a:latin typeface="Lora"/>
                <a:ea typeface="Lora"/>
                <a:cs typeface="Lora"/>
                <a:sym typeface="Lora"/>
              </a:defRPr>
            </a:lvl8pPr>
            <a:lvl9pPr lvl="8" rtl="0">
              <a:spcBef>
                <a:spcPts val="0"/>
              </a:spcBef>
              <a:spcAft>
                <a:spcPts val="0"/>
              </a:spcAft>
              <a:buNone/>
              <a:defRPr sz="1800" b="1" i="1">
                <a:solidFill>
                  <a:schemeClr val="dk2"/>
                </a:solidFill>
                <a:latin typeface="Lora"/>
                <a:ea typeface="Lora"/>
                <a:cs typeface="Lora"/>
                <a:sym typeface="Lora"/>
              </a:defRPr>
            </a:lvl9pPr>
          </a:lstStyle>
          <a:p>
            <a:endParaRPr/>
          </a:p>
        </p:txBody>
      </p:sp>
      <p:sp>
        <p:nvSpPr>
          <p:cNvPr id="92" name="Google Shape;92;p13"/>
          <p:cNvSpPr txBox="1">
            <a:spLocks noGrp="1"/>
          </p:cNvSpPr>
          <p:nvPr>
            <p:ph type="subTitle" idx="9"/>
          </p:nvPr>
        </p:nvSpPr>
        <p:spPr>
          <a:xfrm>
            <a:off x="1715950" y="3637510"/>
            <a:ext cx="2719200" cy="677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93" name="Google Shape;93;p13"/>
          <p:cNvSpPr txBox="1">
            <a:spLocks noGrp="1"/>
          </p:cNvSpPr>
          <p:nvPr>
            <p:ph type="subTitle" idx="13"/>
          </p:nvPr>
        </p:nvSpPr>
        <p:spPr>
          <a:xfrm>
            <a:off x="5711513" y="3323739"/>
            <a:ext cx="27192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i="1">
                <a:solidFill>
                  <a:schemeClr val="dk2"/>
                </a:solidFill>
                <a:latin typeface="Lora"/>
                <a:ea typeface="Lora"/>
                <a:cs typeface="Lora"/>
                <a:sym typeface="Lora"/>
              </a:defRPr>
            </a:lvl1pPr>
            <a:lvl2pPr lvl="1" rtl="0">
              <a:spcBef>
                <a:spcPts val="0"/>
              </a:spcBef>
              <a:spcAft>
                <a:spcPts val="0"/>
              </a:spcAft>
              <a:buNone/>
              <a:defRPr sz="1800" b="1" i="1">
                <a:solidFill>
                  <a:schemeClr val="dk2"/>
                </a:solidFill>
                <a:latin typeface="Lora"/>
                <a:ea typeface="Lora"/>
                <a:cs typeface="Lora"/>
                <a:sym typeface="Lora"/>
              </a:defRPr>
            </a:lvl2pPr>
            <a:lvl3pPr lvl="2" rtl="0">
              <a:spcBef>
                <a:spcPts val="0"/>
              </a:spcBef>
              <a:spcAft>
                <a:spcPts val="0"/>
              </a:spcAft>
              <a:buNone/>
              <a:defRPr sz="1800" b="1" i="1">
                <a:solidFill>
                  <a:schemeClr val="dk2"/>
                </a:solidFill>
                <a:latin typeface="Lora"/>
                <a:ea typeface="Lora"/>
                <a:cs typeface="Lora"/>
                <a:sym typeface="Lora"/>
              </a:defRPr>
            </a:lvl3pPr>
            <a:lvl4pPr lvl="3" rtl="0">
              <a:spcBef>
                <a:spcPts val="0"/>
              </a:spcBef>
              <a:spcAft>
                <a:spcPts val="0"/>
              </a:spcAft>
              <a:buNone/>
              <a:defRPr sz="1800" b="1" i="1">
                <a:solidFill>
                  <a:schemeClr val="dk2"/>
                </a:solidFill>
                <a:latin typeface="Lora"/>
                <a:ea typeface="Lora"/>
                <a:cs typeface="Lora"/>
                <a:sym typeface="Lora"/>
              </a:defRPr>
            </a:lvl4pPr>
            <a:lvl5pPr lvl="4" rtl="0">
              <a:spcBef>
                <a:spcPts val="0"/>
              </a:spcBef>
              <a:spcAft>
                <a:spcPts val="0"/>
              </a:spcAft>
              <a:buNone/>
              <a:defRPr sz="1800" b="1" i="1">
                <a:solidFill>
                  <a:schemeClr val="dk2"/>
                </a:solidFill>
                <a:latin typeface="Lora"/>
                <a:ea typeface="Lora"/>
                <a:cs typeface="Lora"/>
                <a:sym typeface="Lora"/>
              </a:defRPr>
            </a:lvl5pPr>
            <a:lvl6pPr lvl="5" rtl="0">
              <a:spcBef>
                <a:spcPts val="0"/>
              </a:spcBef>
              <a:spcAft>
                <a:spcPts val="0"/>
              </a:spcAft>
              <a:buNone/>
              <a:defRPr sz="1800" b="1" i="1">
                <a:solidFill>
                  <a:schemeClr val="dk2"/>
                </a:solidFill>
                <a:latin typeface="Lora"/>
                <a:ea typeface="Lora"/>
                <a:cs typeface="Lora"/>
                <a:sym typeface="Lora"/>
              </a:defRPr>
            </a:lvl6pPr>
            <a:lvl7pPr lvl="6" rtl="0">
              <a:spcBef>
                <a:spcPts val="0"/>
              </a:spcBef>
              <a:spcAft>
                <a:spcPts val="0"/>
              </a:spcAft>
              <a:buNone/>
              <a:defRPr sz="1800" b="1" i="1">
                <a:solidFill>
                  <a:schemeClr val="dk2"/>
                </a:solidFill>
                <a:latin typeface="Lora"/>
                <a:ea typeface="Lora"/>
                <a:cs typeface="Lora"/>
                <a:sym typeface="Lora"/>
              </a:defRPr>
            </a:lvl7pPr>
            <a:lvl8pPr lvl="7" rtl="0">
              <a:spcBef>
                <a:spcPts val="0"/>
              </a:spcBef>
              <a:spcAft>
                <a:spcPts val="0"/>
              </a:spcAft>
              <a:buNone/>
              <a:defRPr sz="1800" b="1" i="1">
                <a:solidFill>
                  <a:schemeClr val="dk2"/>
                </a:solidFill>
                <a:latin typeface="Lora"/>
                <a:ea typeface="Lora"/>
                <a:cs typeface="Lora"/>
                <a:sym typeface="Lora"/>
              </a:defRPr>
            </a:lvl8pPr>
            <a:lvl9pPr lvl="8" rtl="0">
              <a:spcBef>
                <a:spcPts val="0"/>
              </a:spcBef>
              <a:spcAft>
                <a:spcPts val="0"/>
              </a:spcAft>
              <a:buNone/>
              <a:defRPr sz="1800" b="1" i="1">
                <a:solidFill>
                  <a:schemeClr val="dk2"/>
                </a:solidFill>
                <a:latin typeface="Lora"/>
                <a:ea typeface="Lora"/>
                <a:cs typeface="Lora"/>
                <a:sym typeface="Lora"/>
              </a:defRPr>
            </a:lvl9pPr>
          </a:lstStyle>
          <a:p>
            <a:endParaRPr/>
          </a:p>
        </p:txBody>
      </p:sp>
      <p:sp>
        <p:nvSpPr>
          <p:cNvPr id="94" name="Google Shape;94;p13"/>
          <p:cNvSpPr txBox="1">
            <a:spLocks noGrp="1"/>
          </p:cNvSpPr>
          <p:nvPr>
            <p:ph type="subTitle" idx="14"/>
          </p:nvPr>
        </p:nvSpPr>
        <p:spPr>
          <a:xfrm>
            <a:off x="5711525" y="3637510"/>
            <a:ext cx="2719200" cy="677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95" name="Google Shape;95;p13"/>
          <p:cNvSpPr txBox="1">
            <a:spLocks noGrp="1"/>
          </p:cNvSpPr>
          <p:nvPr>
            <p:ph type="title" idx="15"/>
          </p:nvPr>
        </p:nvSpPr>
        <p:spPr>
          <a:xfrm>
            <a:off x="2171700" y="452325"/>
            <a:ext cx="480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p:nvPr/>
        </p:nvSpPr>
        <p:spPr>
          <a:xfrm>
            <a:off x="0" y="0"/>
            <a:ext cx="9151200" cy="16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3"/>
          <p:cNvGrpSpPr/>
          <p:nvPr/>
        </p:nvGrpSpPr>
        <p:grpSpPr>
          <a:xfrm>
            <a:off x="190450" y="519990"/>
            <a:ext cx="8741836" cy="507900"/>
            <a:chOff x="190450" y="519990"/>
            <a:chExt cx="8741836" cy="507900"/>
          </a:xfrm>
        </p:grpSpPr>
        <p:grpSp>
          <p:nvGrpSpPr>
            <p:cNvPr id="98" name="Google Shape;98;p13"/>
            <p:cNvGrpSpPr/>
            <p:nvPr/>
          </p:nvGrpSpPr>
          <p:grpSpPr>
            <a:xfrm>
              <a:off x="190450" y="519990"/>
              <a:ext cx="8741819" cy="507900"/>
              <a:chOff x="190450" y="519990"/>
              <a:chExt cx="8741819" cy="507900"/>
            </a:xfrm>
          </p:grpSpPr>
          <p:grpSp>
            <p:nvGrpSpPr>
              <p:cNvPr id="99" name="Google Shape;99;p13"/>
              <p:cNvGrpSpPr/>
              <p:nvPr/>
            </p:nvGrpSpPr>
            <p:grpSpPr>
              <a:xfrm>
                <a:off x="190450" y="531356"/>
                <a:ext cx="8741819" cy="485108"/>
                <a:chOff x="0" y="1756825"/>
                <a:chExt cx="3894600" cy="461700"/>
              </a:xfrm>
            </p:grpSpPr>
            <p:cxnSp>
              <p:nvCxnSpPr>
                <p:cNvPr id="100" name="Google Shape;100;p13"/>
                <p:cNvCxnSpPr/>
                <p:nvPr/>
              </p:nvCxnSpPr>
              <p:spPr>
                <a:xfrm>
                  <a:off x="0" y="1756825"/>
                  <a:ext cx="3894600" cy="0"/>
                </a:xfrm>
                <a:prstGeom prst="straightConnector1">
                  <a:avLst/>
                </a:prstGeom>
                <a:noFill/>
                <a:ln w="9525" cap="flat" cmpd="sng">
                  <a:solidFill>
                    <a:schemeClr val="accent2"/>
                  </a:solidFill>
                  <a:prstDash val="solid"/>
                  <a:round/>
                  <a:headEnd type="none" w="med" len="med"/>
                  <a:tailEnd type="none" w="med" len="med"/>
                </a:ln>
              </p:spPr>
            </p:cxnSp>
            <p:cxnSp>
              <p:nvCxnSpPr>
                <p:cNvPr id="101" name="Google Shape;101;p13"/>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102" name="Google Shape;102;p13"/>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103" name="Google Shape;103;p13"/>
                <p:cNvCxnSpPr/>
                <p:nvPr/>
              </p:nvCxnSpPr>
              <p:spPr>
                <a:xfrm>
                  <a:off x="0" y="2218525"/>
                  <a:ext cx="3894600" cy="0"/>
                </a:xfrm>
                <a:prstGeom prst="straightConnector1">
                  <a:avLst/>
                </a:prstGeom>
                <a:noFill/>
                <a:ln w="9525" cap="flat" cmpd="sng">
                  <a:solidFill>
                    <a:schemeClr val="accent2"/>
                  </a:solidFill>
                  <a:prstDash val="solid"/>
                  <a:round/>
                  <a:headEnd type="none" w="med" len="med"/>
                  <a:tailEnd type="none" w="med" len="med"/>
                </a:ln>
              </p:spPr>
            </p:cxnSp>
          </p:grpSp>
          <p:cxnSp>
            <p:nvCxnSpPr>
              <p:cNvPr id="104" name="Google Shape;104;p13"/>
              <p:cNvCxnSpPr/>
              <p:nvPr/>
            </p:nvCxnSpPr>
            <p:spPr>
              <a:xfrm>
                <a:off x="289225" y="519990"/>
                <a:ext cx="0" cy="507900"/>
              </a:xfrm>
              <a:prstGeom prst="straightConnector1">
                <a:avLst/>
              </a:prstGeom>
              <a:noFill/>
              <a:ln w="19050" cap="flat" cmpd="sng">
                <a:solidFill>
                  <a:schemeClr val="accent2"/>
                </a:solidFill>
                <a:prstDash val="solid"/>
                <a:round/>
                <a:headEnd type="none" w="med" len="med"/>
                <a:tailEnd type="none" w="med" len="med"/>
              </a:ln>
            </p:spPr>
          </p:cxnSp>
          <p:cxnSp>
            <p:nvCxnSpPr>
              <p:cNvPr id="105" name="Google Shape;105;p13"/>
              <p:cNvCxnSpPr/>
              <p:nvPr/>
            </p:nvCxnSpPr>
            <p:spPr>
              <a:xfrm>
                <a:off x="190450" y="519990"/>
                <a:ext cx="0" cy="507900"/>
              </a:xfrm>
              <a:prstGeom prst="straightConnector1">
                <a:avLst/>
              </a:prstGeom>
              <a:noFill/>
              <a:ln w="28575" cap="flat" cmpd="sng">
                <a:solidFill>
                  <a:schemeClr val="accent2"/>
                </a:solidFill>
                <a:prstDash val="solid"/>
                <a:round/>
                <a:headEnd type="none" w="med" len="med"/>
                <a:tailEnd type="none" w="med" len="med"/>
              </a:ln>
            </p:spPr>
          </p:cxnSp>
          <p:cxnSp>
            <p:nvCxnSpPr>
              <p:cNvPr id="106" name="Google Shape;106;p13"/>
              <p:cNvCxnSpPr/>
              <p:nvPr/>
            </p:nvCxnSpPr>
            <p:spPr>
              <a:xfrm>
                <a:off x="8932269" y="519990"/>
                <a:ext cx="0" cy="507900"/>
              </a:xfrm>
              <a:prstGeom prst="straightConnector1">
                <a:avLst/>
              </a:prstGeom>
              <a:noFill/>
              <a:ln w="9525" cap="flat" cmpd="sng">
                <a:solidFill>
                  <a:schemeClr val="accent2"/>
                </a:solidFill>
                <a:prstDash val="solid"/>
                <a:round/>
                <a:headEnd type="none" w="med" len="med"/>
                <a:tailEnd type="none" w="med" len="med"/>
              </a:ln>
            </p:spPr>
          </p:cxnSp>
          <p:cxnSp>
            <p:nvCxnSpPr>
              <p:cNvPr id="107" name="Google Shape;107;p13"/>
              <p:cNvCxnSpPr/>
              <p:nvPr/>
            </p:nvCxnSpPr>
            <p:spPr>
              <a:xfrm>
                <a:off x="1312338" y="519990"/>
                <a:ext cx="0" cy="507900"/>
              </a:xfrm>
              <a:prstGeom prst="straightConnector1">
                <a:avLst/>
              </a:prstGeom>
              <a:noFill/>
              <a:ln w="9525" cap="flat" cmpd="sng">
                <a:solidFill>
                  <a:schemeClr val="accent2"/>
                </a:solidFill>
                <a:prstDash val="solid"/>
                <a:round/>
                <a:headEnd type="none" w="med" len="med"/>
                <a:tailEnd type="none" w="med" len="med"/>
              </a:ln>
            </p:spPr>
          </p:cxnSp>
          <p:cxnSp>
            <p:nvCxnSpPr>
              <p:cNvPr id="108" name="Google Shape;108;p13"/>
              <p:cNvCxnSpPr/>
              <p:nvPr/>
            </p:nvCxnSpPr>
            <p:spPr>
              <a:xfrm>
                <a:off x="7831663" y="519990"/>
                <a:ext cx="0" cy="507900"/>
              </a:xfrm>
              <a:prstGeom prst="straightConnector1">
                <a:avLst/>
              </a:prstGeom>
              <a:noFill/>
              <a:ln w="9525" cap="flat" cmpd="sng">
                <a:solidFill>
                  <a:schemeClr val="accent2"/>
                </a:solidFill>
                <a:prstDash val="solid"/>
                <a:round/>
                <a:headEnd type="none" w="med" len="med"/>
                <a:tailEnd type="none" w="med" len="med"/>
              </a:ln>
            </p:spPr>
          </p:cxnSp>
        </p:grpSp>
        <p:grpSp>
          <p:nvGrpSpPr>
            <p:cNvPr id="109" name="Google Shape;109;p13"/>
            <p:cNvGrpSpPr/>
            <p:nvPr/>
          </p:nvGrpSpPr>
          <p:grpSpPr>
            <a:xfrm>
              <a:off x="7450850" y="693050"/>
              <a:ext cx="1481436" cy="161700"/>
              <a:chOff x="0" y="1910717"/>
              <a:chExt cx="660000" cy="153897"/>
            </a:xfrm>
          </p:grpSpPr>
          <p:cxnSp>
            <p:nvCxnSpPr>
              <p:cNvPr id="110" name="Google Shape;110;p13"/>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111" name="Google Shape;111;p13"/>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19"/>
        <p:cNvGrpSpPr/>
        <p:nvPr/>
      </p:nvGrpSpPr>
      <p:grpSpPr>
        <a:xfrm>
          <a:off x="0" y="0"/>
          <a:ext cx="0" cy="0"/>
          <a:chOff x="0" y="0"/>
          <a:chExt cx="0" cy="0"/>
        </a:xfrm>
      </p:grpSpPr>
      <p:sp>
        <p:nvSpPr>
          <p:cNvPr id="120" name="Google Shape;120;p15"/>
          <p:cNvSpPr/>
          <p:nvPr/>
        </p:nvSpPr>
        <p:spPr>
          <a:xfrm>
            <a:off x="8430725" y="0"/>
            <a:ext cx="720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txBox="1">
            <a:spLocks noGrp="1"/>
          </p:cNvSpPr>
          <p:nvPr>
            <p:ph type="title"/>
          </p:nvPr>
        </p:nvSpPr>
        <p:spPr>
          <a:xfrm>
            <a:off x="2357240" y="2308050"/>
            <a:ext cx="3361500" cy="80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22" name="Google Shape;122;p15"/>
          <p:cNvSpPr txBox="1">
            <a:spLocks noGrp="1"/>
          </p:cNvSpPr>
          <p:nvPr>
            <p:ph type="title" idx="2" hasCustomPrompt="1"/>
          </p:nvPr>
        </p:nvSpPr>
        <p:spPr>
          <a:xfrm>
            <a:off x="6283375" y="2202301"/>
            <a:ext cx="1359300" cy="79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3" name="Google Shape;123;p15"/>
          <p:cNvSpPr txBox="1">
            <a:spLocks noGrp="1"/>
          </p:cNvSpPr>
          <p:nvPr>
            <p:ph type="subTitle" idx="1"/>
          </p:nvPr>
        </p:nvSpPr>
        <p:spPr>
          <a:xfrm>
            <a:off x="2992340" y="3033024"/>
            <a:ext cx="2726400" cy="667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a:lvl1pPr>
            <a:lvl2pPr lvl="1" algn="r" rtl="0">
              <a:spcBef>
                <a:spcPts val="0"/>
              </a:spcBef>
              <a:spcAft>
                <a:spcPts val="0"/>
              </a:spcAft>
              <a:buNone/>
              <a:defRPr sz="1600" b="1"/>
            </a:lvl2pPr>
            <a:lvl3pPr lvl="2" algn="r" rtl="0">
              <a:spcBef>
                <a:spcPts val="0"/>
              </a:spcBef>
              <a:spcAft>
                <a:spcPts val="0"/>
              </a:spcAft>
              <a:buNone/>
              <a:defRPr sz="1600" b="1"/>
            </a:lvl3pPr>
            <a:lvl4pPr lvl="3" algn="r" rtl="0">
              <a:spcBef>
                <a:spcPts val="0"/>
              </a:spcBef>
              <a:spcAft>
                <a:spcPts val="0"/>
              </a:spcAft>
              <a:buNone/>
              <a:defRPr sz="1600" b="1"/>
            </a:lvl4pPr>
            <a:lvl5pPr lvl="4" algn="r" rtl="0">
              <a:spcBef>
                <a:spcPts val="0"/>
              </a:spcBef>
              <a:spcAft>
                <a:spcPts val="0"/>
              </a:spcAft>
              <a:buNone/>
              <a:defRPr sz="1600" b="1"/>
            </a:lvl5pPr>
            <a:lvl6pPr lvl="5" algn="r" rtl="0">
              <a:spcBef>
                <a:spcPts val="0"/>
              </a:spcBef>
              <a:spcAft>
                <a:spcPts val="0"/>
              </a:spcAft>
              <a:buNone/>
              <a:defRPr sz="1600" b="1"/>
            </a:lvl6pPr>
            <a:lvl7pPr lvl="6" algn="r" rtl="0">
              <a:spcBef>
                <a:spcPts val="0"/>
              </a:spcBef>
              <a:spcAft>
                <a:spcPts val="0"/>
              </a:spcAft>
              <a:buNone/>
              <a:defRPr sz="1600" b="1"/>
            </a:lvl7pPr>
            <a:lvl8pPr lvl="7" algn="r" rtl="0">
              <a:spcBef>
                <a:spcPts val="0"/>
              </a:spcBef>
              <a:spcAft>
                <a:spcPts val="0"/>
              </a:spcAft>
              <a:buNone/>
              <a:defRPr sz="1600" b="1"/>
            </a:lvl8pPr>
            <a:lvl9pPr lvl="8" algn="r" rtl="0">
              <a:spcBef>
                <a:spcPts val="0"/>
              </a:spcBef>
              <a:spcAft>
                <a:spcPts val="0"/>
              </a:spcAft>
              <a:buNone/>
              <a:defRPr sz="1600" b="1"/>
            </a:lvl9pPr>
          </a:lstStyle>
          <a:p>
            <a:endParaRPr/>
          </a:p>
        </p:txBody>
      </p:sp>
      <p:sp>
        <p:nvSpPr>
          <p:cNvPr id="124" name="Google Shape;124;p15"/>
          <p:cNvSpPr/>
          <p:nvPr/>
        </p:nvSpPr>
        <p:spPr>
          <a:xfrm>
            <a:off x="8430725" y="0"/>
            <a:ext cx="720600" cy="72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1_1">
    <p:spTree>
      <p:nvGrpSpPr>
        <p:cNvPr id="1" name="Shape 156"/>
        <p:cNvGrpSpPr/>
        <p:nvPr/>
      </p:nvGrpSpPr>
      <p:grpSpPr>
        <a:xfrm>
          <a:off x="0" y="0"/>
          <a:ext cx="0" cy="0"/>
          <a:chOff x="0" y="0"/>
          <a:chExt cx="0" cy="0"/>
        </a:xfrm>
      </p:grpSpPr>
      <p:grpSp>
        <p:nvGrpSpPr>
          <p:cNvPr id="157" name="Google Shape;157;p18"/>
          <p:cNvGrpSpPr/>
          <p:nvPr/>
        </p:nvGrpSpPr>
        <p:grpSpPr>
          <a:xfrm>
            <a:off x="190450" y="519990"/>
            <a:ext cx="8741836" cy="507900"/>
            <a:chOff x="190450" y="519990"/>
            <a:chExt cx="8741836" cy="507900"/>
          </a:xfrm>
        </p:grpSpPr>
        <p:grpSp>
          <p:nvGrpSpPr>
            <p:cNvPr id="158" name="Google Shape;158;p18"/>
            <p:cNvGrpSpPr/>
            <p:nvPr/>
          </p:nvGrpSpPr>
          <p:grpSpPr>
            <a:xfrm>
              <a:off x="190450" y="519990"/>
              <a:ext cx="8741819" cy="507900"/>
              <a:chOff x="190450" y="519990"/>
              <a:chExt cx="8741819" cy="507900"/>
            </a:xfrm>
          </p:grpSpPr>
          <p:grpSp>
            <p:nvGrpSpPr>
              <p:cNvPr id="159" name="Google Shape;159;p18"/>
              <p:cNvGrpSpPr/>
              <p:nvPr/>
            </p:nvGrpSpPr>
            <p:grpSpPr>
              <a:xfrm>
                <a:off x="190450" y="531356"/>
                <a:ext cx="8741819" cy="485108"/>
                <a:chOff x="0" y="1756825"/>
                <a:chExt cx="3894600" cy="461700"/>
              </a:xfrm>
            </p:grpSpPr>
            <p:cxnSp>
              <p:nvCxnSpPr>
                <p:cNvPr id="160" name="Google Shape;160;p18"/>
                <p:cNvCxnSpPr/>
                <p:nvPr/>
              </p:nvCxnSpPr>
              <p:spPr>
                <a:xfrm>
                  <a:off x="0" y="1756825"/>
                  <a:ext cx="3894600" cy="0"/>
                </a:xfrm>
                <a:prstGeom prst="straightConnector1">
                  <a:avLst/>
                </a:prstGeom>
                <a:noFill/>
                <a:ln w="9525" cap="flat" cmpd="sng">
                  <a:solidFill>
                    <a:schemeClr val="accent2"/>
                  </a:solidFill>
                  <a:prstDash val="solid"/>
                  <a:round/>
                  <a:headEnd type="none" w="med" len="med"/>
                  <a:tailEnd type="none" w="med" len="med"/>
                </a:ln>
              </p:spPr>
            </p:cxnSp>
            <p:cxnSp>
              <p:nvCxnSpPr>
                <p:cNvPr id="161" name="Google Shape;161;p18"/>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162" name="Google Shape;162;p18"/>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163" name="Google Shape;163;p18"/>
                <p:cNvCxnSpPr/>
                <p:nvPr/>
              </p:nvCxnSpPr>
              <p:spPr>
                <a:xfrm>
                  <a:off x="0" y="2218525"/>
                  <a:ext cx="3894600" cy="0"/>
                </a:xfrm>
                <a:prstGeom prst="straightConnector1">
                  <a:avLst/>
                </a:prstGeom>
                <a:noFill/>
                <a:ln w="9525" cap="flat" cmpd="sng">
                  <a:solidFill>
                    <a:schemeClr val="accent2"/>
                  </a:solidFill>
                  <a:prstDash val="solid"/>
                  <a:round/>
                  <a:headEnd type="none" w="med" len="med"/>
                  <a:tailEnd type="none" w="med" len="med"/>
                </a:ln>
              </p:spPr>
            </p:cxnSp>
          </p:grpSp>
          <p:cxnSp>
            <p:nvCxnSpPr>
              <p:cNvPr id="164" name="Google Shape;164;p18"/>
              <p:cNvCxnSpPr/>
              <p:nvPr/>
            </p:nvCxnSpPr>
            <p:spPr>
              <a:xfrm>
                <a:off x="289225" y="519990"/>
                <a:ext cx="0" cy="507900"/>
              </a:xfrm>
              <a:prstGeom prst="straightConnector1">
                <a:avLst/>
              </a:prstGeom>
              <a:noFill/>
              <a:ln w="19050" cap="flat" cmpd="sng">
                <a:solidFill>
                  <a:schemeClr val="accent2"/>
                </a:solidFill>
                <a:prstDash val="solid"/>
                <a:round/>
                <a:headEnd type="none" w="med" len="med"/>
                <a:tailEnd type="none" w="med" len="med"/>
              </a:ln>
            </p:spPr>
          </p:cxnSp>
          <p:cxnSp>
            <p:nvCxnSpPr>
              <p:cNvPr id="165" name="Google Shape;165;p18"/>
              <p:cNvCxnSpPr/>
              <p:nvPr/>
            </p:nvCxnSpPr>
            <p:spPr>
              <a:xfrm>
                <a:off x="190450" y="519990"/>
                <a:ext cx="0" cy="507900"/>
              </a:xfrm>
              <a:prstGeom prst="straightConnector1">
                <a:avLst/>
              </a:prstGeom>
              <a:noFill/>
              <a:ln w="28575" cap="flat" cmpd="sng">
                <a:solidFill>
                  <a:schemeClr val="accent2"/>
                </a:solidFill>
                <a:prstDash val="solid"/>
                <a:round/>
                <a:headEnd type="none" w="med" len="med"/>
                <a:tailEnd type="none" w="med" len="med"/>
              </a:ln>
            </p:spPr>
          </p:cxnSp>
          <p:cxnSp>
            <p:nvCxnSpPr>
              <p:cNvPr id="166" name="Google Shape;166;p18"/>
              <p:cNvCxnSpPr/>
              <p:nvPr/>
            </p:nvCxnSpPr>
            <p:spPr>
              <a:xfrm>
                <a:off x="8932269" y="519990"/>
                <a:ext cx="0" cy="507900"/>
              </a:xfrm>
              <a:prstGeom prst="straightConnector1">
                <a:avLst/>
              </a:prstGeom>
              <a:noFill/>
              <a:ln w="9525" cap="flat" cmpd="sng">
                <a:solidFill>
                  <a:schemeClr val="accent2"/>
                </a:solidFill>
                <a:prstDash val="solid"/>
                <a:round/>
                <a:headEnd type="none" w="med" len="med"/>
                <a:tailEnd type="none" w="med" len="med"/>
              </a:ln>
            </p:spPr>
          </p:cxnSp>
          <p:cxnSp>
            <p:nvCxnSpPr>
              <p:cNvPr id="167" name="Google Shape;167;p18"/>
              <p:cNvCxnSpPr/>
              <p:nvPr/>
            </p:nvCxnSpPr>
            <p:spPr>
              <a:xfrm>
                <a:off x="1312338" y="519990"/>
                <a:ext cx="0" cy="507900"/>
              </a:xfrm>
              <a:prstGeom prst="straightConnector1">
                <a:avLst/>
              </a:prstGeom>
              <a:noFill/>
              <a:ln w="9525" cap="flat" cmpd="sng">
                <a:solidFill>
                  <a:schemeClr val="accent2"/>
                </a:solidFill>
                <a:prstDash val="solid"/>
                <a:round/>
                <a:headEnd type="none" w="med" len="med"/>
                <a:tailEnd type="none" w="med" len="med"/>
              </a:ln>
            </p:spPr>
          </p:cxnSp>
          <p:cxnSp>
            <p:nvCxnSpPr>
              <p:cNvPr id="168" name="Google Shape;168;p18"/>
              <p:cNvCxnSpPr/>
              <p:nvPr/>
            </p:nvCxnSpPr>
            <p:spPr>
              <a:xfrm>
                <a:off x="7831663" y="519990"/>
                <a:ext cx="0" cy="507900"/>
              </a:xfrm>
              <a:prstGeom prst="straightConnector1">
                <a:avLst/>
              </a:prstGeom>
              <a:noFill/>
              <a:ln w="9525" cap="flat" cmpd="sng">
                <a:solidFill>
                  <a:schemeClr val="accent2"/>
                </a:solidFill>
                <a:prstDash val="solid"/>
                <a:round/>
                <a:headEnd type="none" w="med" len="med"/>
                <a:tailEnd type="none" w="med" len="med"/>
              </a:ln>
            </p:spPr>
          </p:cxnSp>
        </p:grpSp>
        <p:grpSp>
          <p:nvGrpSpPr>
            <p:cNvPr id="169" name="Google Shape;169;p18"/>
            <p:cNvGrpSpPr/>
            <p:nvPr/>
          </p:nvGrpSpPr>
          <p:grpSpPr>
            <a:xfrm>
              <a:off x="7450850" y="693050"/>
              <a:ext cx="1481436" cy="161700"/>
              <a:chOff x="0" y="1910717"/>
              <a:chExt cx="660000" cy="153897"/>
            </a:xfrm>
          </p:grpSpPr>
          <p:cxnSp>
            <p:nvCxnSpPr>
              <p:cNvPr id="170" name="Google Shape;170;p18"/>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171" name="Google Shape;171;p18"/>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grpSp>
      </p:grpSp>
      <p:sp>
        <p:nvSpPr>
          <p:cNvPr id="172" name="Google Shape;172;p18"/>
          <p:cNvSpPr/>
          <p:nvPr/>
        </p:nvSpPr>
        <p:spPr>
          <a:xfrm>
            <a:off x="0" y="0"/>
            <a:ext cx="9151200" cy="16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txBox="1">
            <a:spLocks noGrp="1"/>
          </p:cNvSpPr>
          <p:nvPr>
            <p:ph type="subTitle" idx="1"/>
          </p:nvPr>
        </p:nvSpPr>
        <p:spPr>
          <a:xfrm>
            <a:off x="1029900" y="3091347"/>
            <a:ext cx="1968600" cy="402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i="1">
                <a:solidFill>
                  <a:schemeClr val="dk2"/>
                </a:solidFill>
                <a:latin typeface="Lora"/>
                <a:ea typeface="Lora"/>
                <a:cs typeface="Lora"/>
                <a:sym typeface="Lora"/>
              </a:defRPr>
            </a:lvl1pPr>
            <a:lvl2pPr lvl="1" algn="ctr" rtl="0">
              <a:spcBef>
                <a:spcPts val="0"/>
              </a:spcBef>
              <a:spcAft>
                <a:spcPts val="0"/>
              </a:spcAft>
              <a:buNone/>
              <a:defRPr sz="1800" b="1" i="1">
                <a:solidFill>
                  <a:schemeClr val="dk2"/>
                </a:solidFill>
                <a:latin typeface="Lora"/>
                <a:ea typeface="Lora"/>
                <a:cs typeface="Lora"/>
                <a:sym typeface="Lora"/>
              </a:defRPr>
            </a:lvl2pPr>
            <a:lvl3pPr lvl="2" algn="ctr" rtl="0">
              <a:spcBef>
                <a:spcPts val="0"/>
              </a:spcBef>
              <a:spcAft>
                <a:spcPts val="0"/>
              </a:spcAft>
              <a:buNone/>
              <a:defRPr sz="1800" b="1" i="1">
                <a:solidFill>
                  <a:schemeClr val="dk2"/>
                </a:solidFill>
                <a:latin typeface="Lora"/>
                <a:ea typeface="Lora"/>
                <a:cs typeface="Lora"/>
                <a:sym typeface="Lora"/>
              </a:defRPr>
            </a:lvl3pPr>
            <a:lvl4pPr lvl="3" algn="ctr" rtl="0">
              <a:spcBef>
                <a:spcPts val="0"/>
              </a:spcBef>
              <a:spcAft>
                <a:spcPts val="0"/>
              </a:spcAft>
              <a:buNone/>
              <a:defRPr sz="1800" b="1" i="1">
                <a:solidFill>
                  <a:schemeClr val="dk2"/>
                </a:solidFill>
                <a:latin typeface="Lora"/>
                <a:ea typeface="Lora"/>
                <a:cs typeface="Lora"/>
                <a:sym typeface="Lora"/>
              </a:defRPr>
            </a:lvl4pPr>
            <a:lvl5pPr lvl="4" algn="ctr" rtl="0">
              <a:spcBef>
                <a:spcPts val="0"/>
              </a:spcBef>
              <a:spcAft>
                <a:spcPts val="0"/>
              </a:spcAft>
              <a:buNone/>
              <a:defRPr sz="1800" b="1" i="1">
                <a:solidFill>
                  <a:schemeClr val="dk2"/>
                </a:solidFill>
                <a:latin typeface="Lora"/>
                <a:ea typeface="Lora"/>
                <a:cs typeface="Lora"/>
                <a:sym typeface="Lora"/>
              </a:defRPr>
            </a:lvl5pPr>
            <a:lvl6pPr lvl="5" algn="ctr" rtl="0">
              <a:spcBef>
                <a:spcPts val="0"/>
              </a:spcBef>
              <a:spcAft>
                <a:spcPts val="0"/>
              </a:spcAft>
              <a:buNone/>
              <a:defRPr sz="1800" b="1" i="1">
                <a:solidFill>
                  <a:schemeClr val="dk2"/>
                </a:solidFill>
                <a:latin typeface="Lora"/>
                <a:ea typeface="Lora"/>
                <a:cs typeface="Lora"/>
                <a:sym typeface="Lora"/>
              </a:defRPr>
            </a:lvl6pPr>
            <a:lvl7pPr lvl="6" algn="ctr" rtl="0">
              <a:spcBef>
                <a:spcPts val="0"/>
              </a:spcBef>
              <a:spcAft>
                <a:spcPts val="0"/>
              </a:spcAft>
              <a:buNone/>
              <a:defRPr sz="1800" b="1" i="1">
                <a:solidFill>
                  <a:schemeClr val="dk2"/>
                </a:solidFill>
                <a:latin typeface="Lora"/>
                <a:ea typeface="Lora"/>
                <a:cs typeface="Lora"/>
                <a:sym typeface="Lora"/>
              </a:defRPr>
            </a:lvl7pPr>
            <a:lvl8pPr lvl="7" algn="ctr" rtl="0">
              <a:spcBef>
                <a:spcPts val="0"/>
              </a:spcBef>
              <a:spcAft>
                <a:spcPts val="0"/>
              </a:spcAft>
              <a:buNone/>
              <a:defRPr sz="1800" b="1" i="1">
                <a:solidFill>
                  <a:schemeClr val="dk2"/>
                </a:solidFill>
                <a:latin typeface="Lora"/>
                <a:ea typeface="Lora"/>
                <a:cs typeface="Lora"/>
                <a:sym typeface="Lora"/>
              </a:defRPr>
            </a:lvl8pPr>
            <a:lvl9pPr lvl="8" algn="ctr" rtl="0">
              <a:spcBef>
                <a:spcPts val="0"/>
              </a:spcBef>
              <a:spcAft>
                <a:spcPts val="0"/>
              </a:spcAft>
              <a:buNone/>
              <a:defRPr sz="1800" b="1" i="1">
                <a:solidFill>
                  <a:schemeClr val="dk2"/>
                </a:solidFill>
                <a:latin typeface="Lora"/>
                <a:ea typeface="Lora"/>
                <a:cs typeface="Lora"/>
                <a:sym typeface="Lora"/>
              </a:defRPr>
            </a:lvl9pPr>
          </a:lstStyle>
          <a:p>
            <a:endParaRPr/>
          </a:p>
        </p:txBody>
      </p:sp>
      <p:sp>
        <p:nvSpPr>
          <p:cNvPr id="174" name="Google Shape;174;p18"/>
          <p:cNvSpPr txBox="1">
            <a:spLocks noGrp="1"/>
          </p:cNvSpPr>
          <p:nvPr>
            <p:ph type="subTitle" idx="2"/>
          </p:nvPr>
        </p:nvSpPr>
        <p:spPr>
          <a:xfrm>
            <a:off x="1029900" y="3385554"/>
            <a:ext cx="19686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175" name="Google Shape;175;p18"/>
          <p:cNvSpPr txBox="1">
            <a:spLocks noGrp="1"/>
          </p:cNvSpPr>
          <p:nvPr>
            <p:ph type="subTitle" idx="3"/>
          </p:nvPr>
        </p:nvSpPr>
        <p:spPr>
          <a:xfrm>
            <a:off x="3594600" y="3091347"/>
            <a:ext cx="1968600" cy="402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i="1">
                <a:solidFill>
                  <a:schemeClr val="dk2"/>
                </a:solidFill>
                <a:latin typeface="Lora"/>
                <a:ea typeface="Lora"/>
                <a:cs typeface="Lora"/>
                <a:sym typeface="Lora"/>
              </a:defRPr>
            </a:lvl1pPr>
            <a:lvl2pPr lvl="1" algn="ctr" rtl="0">
              <a:spcBef>
                <a:spcPts val="0"/>
              </a:spcBef>
              <a:spcAft>
                <a:spcPts val="0"/>
              </a:spcAft>
              <a:buNone/>
              <a:defRPr sz="1800" b="1" i="1">
                <a:solidFill>
                  <a:schemeClr val="dk2"/>
                </a:solidFill>
                <a:latin typeface="Lora"/>
                <a:ea typeface="Lora"/>
                <a:cs typeface="Lora"/>
                <a:sym typeface="Lora"/>
              </a:defRPr>
            </a:lvl2pPr>
            <a:lvl3pPr lvl="2" algn="ctr" rtl="0">
              <a:spcBef>
                <a:spcPts val="0"/>
              </a:spcBef>
              <a:spcAft>
                <a:spcPts val="0"/>
              </a:spcAft>
              <a:buNone/>
              <a:defRPr sz="1800" b="1" i="1">
                <a:solidFill>
                  <a:schemeClr val="dk2"/>
                </a:solidFill>
                <a:latin typeface="Lora"/>
                <a:ea typeface="Lora"/>
                <a:cs typeface="Lora"/>
                <a:sym typeface="Lora"/>
              </a:defRPr>
            </a:lvl3pPr>
            <a:lvl4pPr lvl="3" algn="ctr" rtl="0">
              <a:spcBef>
                <a:spcPts val="0"/>
              </a:spcBef>
              <a:spcAft>
                <a:spcPts val="0"/>
              </a:spcAft>
              <a:buNone/>
              <a:defRPr sz="1800" b="1" i="1">
                <a:solidFill>
                  <a:schemeClr val="dk2"/>
                </a:solidFill>
                <a:latin typeface="Lora"/>
                <a:ea typeface="Lora"/>
                <a:cs typeface="Lora"/>
                <a:sym typeface="Lora"/>
              </a:defRPr>
            </a:lvl4pPr>
            <a:lvl5pPr lvl="4" algn="ctr" rtl="0">
              <a:spcBef>
                <a:spcPts val="0"/>
              </a:spcBef>
              <a:spcAft>
                <a:spcPts val="0"/>
              </a:spcAft>
              <a:buNone/>
              <a:defRPr sz="1800" b="1" i="1">
                <a:solidFill>
                  <a:schemeClr val="dk2"/>
                </a:solidFill>
                <a:latin typeface="Lora"/>
                <a:ea typeface="Lora"/>
                <a:cs typeface="Lora"/>
                <a:sym typeface="Lora"/>
              </a:defRPr>
            </a:lvl5pPr>
            <a:lvl6pPr lvl="5" algn="ctr" rtl="0">
              <a:spcBef>
                <a:spcPts val="0"/>
              </a:spcBef>
              <a:spcAft>
                <a:spcPts val="0"/>
              </a:spcAft>
              <a:buNone/>
              <a:defRPr sz="1800" b="1" i="1">
                <a:solidFill>
                  <a:schemeClr val="dk2"/>
                </a:solidFill>
                <a:latin typeface="Lora"/>
                <a:ea typeface="Lora"/>
                <a:cs typeface="Lora"/>
                <a:sym typeface="Lora"/>
              </a:defRPr>
            </a:lvl6pPr>
            <a:lvl7pPr lvl="6" algn="ctr" rtl="0">
              <a:spcBef>
                <a:spcPts val="0"/>
              </a:spcBef>
              <a:spcAft>
                <a:spcPts val="0"/>
              </a:spcAft>
              <a:buNone/>
              <a:defRPr sz="1800" b="1" i="1">
                <a:solidFill>
                  <a:schemeClr val="dk2"/>
                </a:solidFill>
                <a:latin typeface="Lora"/>
                <a:ea typeface="Lora"/>
                <a:cs typeface="Lora"/>
                <a:sym typeface="Lora"/>
              </a:defRPr>
            </a:lvl7pPr>
            <a:lvl8pPr lvl="7" algn="ctr" rtl="0">
              <a:spcBef>
                <a:spcPts val="0"/>
              </a:spcBef>
              <a:spcAft>
                <a:spcPts val="0"/>
              </a:spcAft>
              <a:buNone/>
              <a:defRPr sz="1800" b="1" i="1">
                <a:solidFill>
                  <a:schemeClr val="dk2"/>
                </a:solidFill>
                <a:latin typeface="Lora"/>
                <a:ea typeface="Lora"/>
                <a:cs typeface="Lora"/>
                <a:sym typeface="Lora"/>
              </a:defRPr>
            </a:lvl8pPr>
            <a:lvl9pPr lvl="8" algn="ctr" rtl="0">
              <a:spcBef>
                <a:spcPts val="0"/>
              </a:spcBef>
              <a:spcAft>
                <a:spcPts val="0"/>
              </a:spcAft>
              <a:buNone/>
              <a:defRPr sz="1800" b="1" i="1">
                <a:solidFill>
                  <a:schemeClr val="dk2"/>
                </a:solidFill>
                <a:latin typeface="Lora"/>
                <a:ea typeface="Lora"/>
                <a:cs typeface="Lora"/>
                <a:sym typeface="Lora"/>
              </a:defRPr>
            </a:lvl9pPr>
          </a:lstStyle>
          <a:p>
            <a:endParaRPr/>
          </a:p>
        </p:txBody>
      </p:sp>
      <p:sp>
        <p:nvSpPr>
          <p:cNvPr id="176" name="Google Shape;176;p18"/>
          <p:cNvSpPr txBox="1">
            <a:spLocks noGrp="1"/>
          </p:cNvSpPr>
          <p:nvPr>
            <p:ph type="subTitle" idx="4"/>
          </p:nvPr>
        </p:nvSpPr>
        <p:spPr>
          <a:xfrm>
            <a:off x="3594600" y="3385554"/>
            <a:ext cx="19686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177" name="Google Shape;177;p18"/>
          <p:cNvSpPr txBox="1">
            <a:spLocks noGrp="1"/>
          </p:cNvSpPr>
          <p:nvPr>
            <p:ph type="subTitle" idx="5"/>
          </p:nvPr>
        </p:nvSpPr>
        <p:spPr>
          <a:xfrm>
            <a:off x="6159300" y="3091347"/>
            <a:ext cx="1968600" cy="4023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i="1">
                <a:solidFill>
                  <a:schemeClr val="dk2"/>
                </a:solidFill>
                <a:latin typeface="Lora"/>
                <a:ea typeface="Lora"/>
                <a:cs typeface="Lora"/>
                <a:sym typeface="Lora"/>
              </a:defRPr>
            </a:lvl1pPr>
            <a:lvl2pPr lvl="1" algn="ctr" rtl="0">
              <a:spcBef>
                <a:spcPts val="0"/>
              </a:spcBef>
              <a:spcAft>
                <a:spcPts val="0"/>
              </a:spcAft>
              <a:buNone/>
              <a:defRPr sz="1800" b="1" i="1">
                <a:solidFill>
                  <a:schemeClr val="dk2"/>
                </a:solidFill>
                <a:latin typeface="Lora"/>
                <a:ea typeface="Lora"/>
                <a:cs typeface="Lora"/>
                <a:sym typeface="Lora"/>
              </a:defRPr>
            </a:lvl2pPr>
            <a:lvl3pPr lvl="2" algn="ctr" rtl="0">
              <a:spcBef>
                <a:spcPts val="0"/>
              </a:spcBef>
              <a:spcAft>
                <a:spcPts val="0"/>
              </a:spcAft>
              <a:buNone/>
              <a:defRPr sz="1800" b="1" i="1">
                <a:solidFill>
                  <a:schemeClr val="dk2"/>
                </a:solidFill>
                <a:latin typeface="Lora"/>
                <a:ea typeface="Lora"/>
                <a:cs typeface="Lora"/>
                <a:sym typeface="Lora"/>
              </a:defRPr>
            </a:lvl3pPr>
            <a:lvl4pPr lvl="3" algn="ctr" rtl="0">
              <a:spcBef>
                <a:spcPts val="0"/>
              </a:spcBef>
              <a:spcAft>
                <a:spcPts val="0"/>
              </a:spcAft>
              <a:buNone/>
              <a:defRPr sz="1800" b="1" i="1">
                <a:solidFill>
                  <a:schemeClr val="dk2"/>
                </a:solidFill>
                <a:latin typeface="Lora"/>
                <a:ea typeface="Lora"/>
                <a:cs typeface="Lora"/>
                <a:sym typeface="Lora"/>
              </a:defRPr>
            </a:lvl4pPr>
            <a:lvl5pPr lvl="4" algn="ctr" rtl="0">
              <a:spcBef>
                <a:spcPts val="0"/>
              </a:spcBef>
              <a:spcAft>
                <a:spcPts val="0"/>
              </a:spcAft>
              <a:buNone/>
              <a:defRPr sz="1800" b="1" i="1">
                <a:solidFill>
                  <a:schemeClr val="dk2"/>
                </a:solidFill>
                <a:latin typeface="Lora"/>
                <a:ea typeface="Lora"/>
                <a:cs typeface="Lora"/>
                <a:sym typeface="Lora"/>
              </a:defRPr>
            </a:lvl5pPr>
            <a:lvl6pPr lvl="5" algn="ctr" rtl="0">
              <a:spcBef>
                <a:spcPts val="0"/>
              </a:spcBef>
              <a:spcAft>
                <a:spcPts val="0"/>
              </a:spcAft>
              <a:buNone/>
              <a:defRPr sz="1800" b="1" i="1">
                <a:solidFill>
                  <a:schemeClr val="dk2"/>
                </a:solidFill>
                <a:latin typeface="Lora"/>
                <a:ea typeface="Lora"/>
                <a:cs typeface="Lora"/>
                <a:sym typeface="Lora"/>
              </a:defRPr>
            </a:lvl6pPr>
            <a:lvl7pPr lvl="6" algn="ctr" rtl="0">
              <a:spcBef>
                <a:spcPts val="0"/>
              </a:spcBef>
              <a:spcAft>
                <a:spcPts val="0"/>
              </a:spcAft>
              <a:buNone/>
              <a:defRPr sz="1800" b="1" i="1">
                <a:solidFill>
                  <a:schemeClr val="dk2"/>
                </a:solidFill>
                <a:latin typeface="Lora"/>
                <a:ea typeface="Lora"/>
                <a:cs typeface="Lora"/>
                <a:sym typeface="Lora"/>
              </a:defRPr>
            </a:lvl7pPr>
            <a:lvl8pPr lvl="7" algn="ctr" rtl="0">
              <a:spcBef>
                <a:spcPts val="0"/>
              </a:spcBef>
              <a:spcAft>
                <a:spcPts val="0"/>
              </a:spcAft>
              <a:buNone/>
              <a:defRPr sz="1800" b="1" i="1">
                <a:solidFill>
                  <a:schemeClr val="dk2"/>
                </a:solidFill>
                <a:latin typeface="Lora"/>
                <a:ea typeface="Lora"/>
                <a:cs typeface="Lora"/>
                <a:sym typeface="Lora"/>
              </a:defRPr>
            </a:lvl8pPr>
            <a:lvl9pPr lvl="8" algn="ctr" rtl="0">
              <a:spcBef>
                <a:spcPts val="0"/>
              </a:spcBef>
              <a:spcAft>
                <a:spcPts val="0"/>
              </a:spcAft>
              <a:buNone/>
              <a:defRPr sz="1800" b="1" i="1">
                <a:solidFill>
                  <a:schemeClr val="dk2"/>
                </a:solidFill>
                <a:latin typeface="Lora"/>
                <a:ea typeface="Lora"/>
                <a:cs typeface="Lora"/>
                <a:sym typeface="Lora"/>
              </a:defRPr>
            </a:lvl9pPr>
          </a:lstStyle>
          <a:p>
            <a:endParaRPr/>
          </a:p>
        </p:txBody>
      </p:sp>
      <p:sp>
        <p:nvSpPr>
          <p:cNvPr id="178" name="Google Shape;178;p18"/>
          <p:cNvSpPr txBox="1">
            <a:spLocks noGrp="1"/>
          </p:cNvSpPr>
          <p:nvPr>
            <p:ph type="subTitle" idx="6"/>
          </p:nvPr>
        </p:nvSpPr>
        <p:spPr>
          <a:xfrm>
            <a:off x="6159300" y="3385554"/>
            <a:ext cx="19686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179" name="Google Shape;179;p18"/>
          <p:cNvSpPr txBox="1">
            <a:spLocks noGrp="1"/>
          </p:cNvSpPr>
          <p:nvPr>
            <p:ph type="title" hasCustomPrompt="1"/>
          </p:nvPr>
        </p:nvSpPr>
        <p:spPr>
          <a:xfrm>
            <a:off x="1634200" y="2166810"/>
            <a:ext cx="7602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80" name="Google Shape;180;p18"/>
          <p:cNvSpPr txBox="1">
            <a:spLocks noGrp="1"/>
          </p:cNvSpPr>
          <p:nvPr>
            <p:ph type="title" idx="7" hasCustomPrompt="1"/>
          </p:nvPr>
        </p:nvSpPr>
        <p:spPr>
          <a:xfrm>
            <a:off x="4191900" y="2166810"/>
            <a:ext cx="7602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81" name="Google Shape;181;p18"/>
          <p:cNvSpPr txBox="1">
            <a:spLocks noGrp="1"/>
          </p:cNvSpPr>
          <p:nvPr>
            <p:ph type="title" idx="8" hasCustomPrompt="1"/>
          </p:nvPr>
        </p:nvSpPr>
        <p:spPr>
          <a:xfrm>
            <a:off x="6763500" y="2166810"/>
            <a:ext cx="7602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82" name="Google Shape;182;p18"/>
          <p:cNvSpPr txBox="1">
            <a:spLocks noGrp="1"/>
          </p:cNvSpPr>
          <p:nvPr>
            <p:ph type="title" idx="9"/>
          </p:nvPr>
        </p:nvSpPr>
        <p:spPr>
          <a:xfrm>
            <a:off x="713100" y="4523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2">
  <p:cSld name="CUSTOM_2_1_2">
    <p:spTree>
      <p:nvGrpSpPr>
        <p:cNvPr id="1" name="Shape 239"/>
        <p:cNvGrpSpPr/>
        <p:nvPr/>
      </p:nvGrpSpPr>
      <p:grpSpPr>
        <a:xfrm>
          <a:off x="0" y="0"/>
          <a:ext cx="0" cy="0"/>
          <a:chOff x="0" y="0"/>
          <a:chExt cx="0" cy="0"/>
        </a:xfrm>
      </p:grpSpPr>
      <p:grpSp>
        <p:nvGrpSpPr>
          <p:cNvPr id="240" name="Google Shape;240;p21"/>
          <p:cNvGrpSpPr/>
          <p:nvPr/>
        </p:nvGrpSpPr>
        <p:grpSpPr>
          <a:xfrm>
            <a:off x="190450" y="519990"/>
            <a:ext cx="8741836" cy="507900"/>
            <a:chOff x="190450" y="519990"/>
            <a:chExt cx="8741836" cy="507900"/>
          </a:xfrm>
        </p:grpSpPr>
        <p:grpSp>
          <p:nvGrpSpPr>
            <p:cNvPr id="241" name="Google Shape;241;p21"/>
            <p:cNvGrpSpPr/>
            <p:nvPr/>
          </p:nvGrpSpPr>
          <p:grpSpPr>
            <a:xfrm>
              <a:off x="190450" y="519990"/>
              <a:ext cx="8741819" cy="507900"/>
              <a:chOff x="190450" y="519990"/>
              <a:chExt cx="8741819" cy="507900"/>
            </a:xfrm>
          </p:grpSpPr>
          <p:grpSp>
            <p:nvGrpSpPr>
              <p:cNvPr id="242" name="Google Shape;242;p21"/>
              <p:cNvGrpSpPr/>
              <p:nvPr/>
            </p:nvGrpSpPr>
            <p:grpSpPr>
              <a:xfrm>
                <a:off x="190450" y="531356"/>
                <a:ext cx="8741819" cy="485108"/>
                <a:chOff x="0" y="1756825"/>
                <a:chExt cx="3894600" cy="461700"/>
              </a:xfrm>
            </p:grpSpPr>
            <p:cxnSp>
              <p:nvCxnSpPr>
                <p:cNvPr id="243" name="Google Shape;243;p21"/>
                <p:cNvCxnSpPr/>
                <p:nvPr/>
              </p:nvCxnSpPr>
              <p:spPr>
                <a:xfrm>
                  <a:off x="0" y="1756825"/>
                  <a:ext cx="3894600" cy="0"/>
                </a:xfrm>
                <a:prstGeom prst="straightConnector1">
                  <a:avLst/>
                </a:prstGeom>
                <a:noFill/>
                <a:ln w="9525" cap="flat" cmpd="sng">
                  <a:solidFill>
                    <a:schemeClr val="accent2"/>
                  </a:solidFill>
                  <a:prstDash val="solid"/>
                  <a:round/>
                  <a:headEnd type="none" w="med" len="med"/>
                  <a:tailEnd type="none" w="med" len="med"/>
                </a:ln>
              </p:spPr>
            </p:cxnSp>
            <p:cxnSp>
              <p:nvCxnSpPr>
                <p:cNvPr id="244" name="Google Shape;244;p21"/>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245" name="Google Shape;245;p21"/>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246" name="Google Shape;246;p21"/>
                <p:cNvCxnSpPr/>
                <p:nvPr/>
              </p:nvCxnSpPr>
              <p:spPr>
                <a:xfrm>
                  <a:off x="0" y="2218525"/>
                  <a:ext cx="3894600" cy="0"/>
                </a:xfrm>
                <a:prstGeom prst="straightConnector1">
                  <a:avLst/>
                </a:prstGeom>
                <a:noFill/>
                <a:ln w="9525" cap="flat" cmpd="sng">
                  <a:solidFill>
                    <a:schemeClr val="accent2"/>
                  </a:solidFill>
                  <a:prstDash val="solid"/>
                  <a:round/>
                  <a:headEnd type="none" w="med" len="med"/>
                  <a:tailEnd type="none" w="med" len="med"/>
                </a:ln>
              </p:spPr>
            </p:cxnSp>
          </p:grpSp>
          <p:cxnSp>
            <p:nvCxnSpPr>
              <p:cNvPr id="247" name="Google Shape;247;p21"/>
              <p:cNvCxnSpPr/>
              <p:nvPr/>
            </p:nvCxnSpPr>
            <p:spPr>
              <a:xfrm>
                <a:off x="289225" y="519990"/>
                <a:ext cx="0" cy="507900"/>
              </a:xfrm>
              <a:prstGeom prst="straightConnector1">
                <a:avLst/>
              </a:prstGeom>
              <a:noFill/>
              <a:ln w="19050" cap="flat" cmpd="sng">
                <a:solidFill>
                  <a:schemeClr val="accent2"/>
                </a:solidFill>
                <a:prstDash val="solid"/>
                <a:round/>
                <a:headEnd type="none" w="med" len="med"/>
                <a:tailEnd type="none" w="med" len="med"/>
              </a:ln>
            </p:spPr>
          </p:cxnSp>
          <p:cxnSp>
            <p:nvCxnSpPr>
              <p:cNvPr id="248" name="Google Shape;248;p21"/>
              <p:cNvCxnSpPr/>
              <p:nvPr/>
            </p:nvCxnSpPr>
            <p:spPr>
              <a:xfrm>
                <a:off x="190450" y="519990"/>
                <a:ext cx="0" cy="507900"/>
              </a:xfrm>
              <a:prstGeom prst="straightConnector1">
                <a:avLst/>
              </a:prstGeom>
              <a:noFill/>
              <a:ln w="28575" cap="flat" cmpd="sng">
                <a:solidFill>
                  <a:schemeClr val="accent2"/>
                </a:solidFill>
                <a:prstDash val="solid"/>
                <a:round/>
                <a:headEnd type="none" w="med" len="med"/>
                <a:tailEnd type="none" w="med" len="med"/>
              </a:ln>
            </p:spPr>
          </p:cxnSp>
          <p:cxnSp>
            <p:nvCxnSpPr>
              <p:cNvPr id="249" name="Google Shape;249;p21"/>
              <p:cNvCxnSpPr/>
              <p:nvPr/>
            </p:nvCxnSpPr>
            <p:spPr>
              <a:xfrm>
                <a:off x="8932269" y="519990"/>
                <a:ext cx="0" cy="507900"/>
              </a:xfrm>
              <a:prstGeom prst="straightConnector1">
                <a:avLst/>
              </a:prstGeom>
              <a:noFill/>
              <a:ln w="9525" cap="flat" cmpd="sng">
                <a:solidFill>
                  <a:schemeClr val="accent2"/>
                </a:solidFill>
                <a:prstDash val="solid"/>
                <a:round/>
                <a:headEnd type="none" w="med" len="med"/>
                <a:tailEnd type="none" w="med" len="med"/>
              </a:ln>
            </p:spPr>
          </p:cxnSp>
          <p:cxnSp>
            <p:nvCxnSpPr>
              <p:cNvPr id="250" name="Google Shape;250;p21"/>
              <p:cNvCxnSpPr/>
              <p:nvPr/>
            </p:nvCxnSpPr>
            <p:spPr>
              <a:xfrm>
                <a:off x="1312338" y="519990"/>
                <a:ext cx="0" cy="507900"/>
              </a:xfrm>
              <a:prstGeom prst="straightConnector1">
                <a:avLst/>
              </a:prstGeom>
              <a:noFill/>
              <a:ln w="9525" cap="flat" cmpd="sng">
                <a:solidFill>
                  <a:schemeClr val="accent2"/>
                </a:solidFill>
                <a:prstDash val="solid"/>
                <a:round/>
                <a:headEnd type="none" w="med" len="med"/>
                <a:tailEnd type="none" w="med" len="med"/>
              </a:ln>
            </p:spPr>
          </p:cxnSp>
          <p:cxnSp>
            <p:nvCxnSpPr>
              <p:cNvPr id="251" name="Google Shape;251;p21"/>
              <p:cNvCxnSpPr/>
              <p:nvPr/>
            </p:nvCxnSpPr>
            <p:spPr>
              <a:xfrm>
                <a:off x="7831663" y="519990"/>
                <a:ext cx="0" cy="507900"/>
              </a:xfrm>
              <a:prstGeom prst="straightConnector1">
                <a:avLst/>
              </a:prstGeom>
              <a:noFill/>
              <a:ln w="9525" cap="flat" cmpd="sng">
                <a:solidFill>
                  <a:schemeClr val="accent2"/>
                </a:solidFill>
                <a:prstDash val="solid"/>
                <a:round/>
                <a:headEnd type="none" w="med" len="med"/>
                <a:tailEnd type="none" w="med" len="med"/>
              </a:ln>
            </p:spPr>
          </p:cxnSp>
        </p:grpSp>
        <p:grpSp>
          <p:nvGrpSpPr>
            <p:cNvPr id="252" name="Google Shape;252;p21"/>
            <p:cNvGrpSpPr/>
            <p:nvPr/>
          </p:nvGrpSpPr>
          <p:grpSpPr>
            <a:xfrm>
              <a:off x="7450850" y="693050"/>
              <a:ext cx="1481436" cy="161700"/>
              <a:chOff x="0" y="1910717"/>
              <a:chExt cx="660000" cy="153897"/>
            </a:xfrm>
          </p:grpSpPr>
          <p:cxnSp>
            <p:nvCxnSpPr>
              <p:cNvPr id="253" name="Google Shape;253;p21"/>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254" name="Google Shape;254;p21"/>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grpSp>
      </p:grpSp>
      <p:sp>
        <p:nvSpPr>
          <p:cNvPr id="255" name="Google Shape;255;p21"/>
          <p:cNvSpPr/>
          <p:nvPr/>
        </p:nvSpPr>
        <p:spPr>
          <a:xfrm>
            <a:off x="0" y="0"/>
            <a:ext cx="9151200" cy="16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txBox="1">
            <a:spLocks noGrp="1"/>
          </p:cNvSpPr>
          <p:nvPr>
            <p:ph type="subTitle" idx="1"/>
          </p:nvPr>
        </p:nvSpPr>
        <p:spPr>
          <a:xfrm>
            <a:off x="2104808" y="3246625"/>
            <a:ext cx="25899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i="1">
                <a:solidFill>
                  <a:schemeClr val="dk2"/>
                </a:solidFill>
                <a:latin typeface="Lora"/>
                <a:ea typeface="Lora"/>
                <a:cs typeface="Lora"/>
                <a:sym typeface="Lora"/>
              </a:defRPr>
            </a:lvl1pPr>
            <a:lvl2pPr lvl="1" rtl="0">
              <a:spcBef>
                <a:spcPts val="0"/>
              </a:spcBef>
              <a:spcAft>
                <a:spcPts val="0"/>
              </a:spcAft>
              <a:buNone/>
              <a:defRPr sz="1800" b="1" i="1">
                <a:solidFill>
                  <a:schemeClr val="dk2"/>
                </a:solidFill>
                <a:latin typeface="Lora"/>
                <a:ea typeface="Lora"/>
                <a:cs typeface="Lora"/>
                <a:sym typeface="Lora"/>
              </a:defRPr>
            </a:lvl2pPr>
            <a:lvl3pPr lvl="2" rtl="0">
              <a:spcBef>
                <a:spcPts val="0"/>
              </a:spcBef>
              <a:spcAft>
                <a:spcPts val="0"/>
              </a:spcAft>
              <a:buNone/>
              <a:defRPr sz="1800" b="1" i="1">
                <a:solidFill>
                  <a:schemeClr val="dk2"/>
                </a:solidFill>
                <a:latin typeface="Lora"/>
                <a:ea typeface="Lora"/>
                <a:cs typeface="Lora"/>
                <a:sym typeface="Lora"/>
              </a:defRPr>
            </a:lvl3pPr>
            <a:lvl4pPr lvl="3" rtl="0">
              <a:spcBef>
                <a:spcPts val="0"/>
              </a:spcBef>
              <a:spcAft>
                <a:spcPts val="0"/>
              </a:spcAft>
              <a:buNone/>
              <a:defRPr sz="1800" b="1" i="1">
                <a:solidFill>
                  <a:schemeClr val="dk2"/>
                </a:solidFill>
                <a:latin typeface="Lora"/>
                <a:ea typeface="Lora"/>
                <a:cs typeface="Lora"/>
                <a:sym typeface="Lora"/>
              </a:defRPr>
            </a:lvl4pPr>
            <a:lvl5pPr lvl="4" rtl="0">
              <a:spcBef>
                <a:spcPts val="0"/>
              </a:spcBef>
              <a:spcAft>
                <a:spcPts val="0"/>
              </a:spcAft>
              <a:buNone/>
              <a:defRPr sz="1800" b="1" i="1">
                <a:solidFill>
                  <a:schemeClr val="dk2"/>
                </a:solidFill>
                <a:latin typeface="Lora"/>
                <a:ea typeface="Lora"/>
                <a:cs typeface="Lora"/>
                <a:sym typeface="Lora"/>
              </a:defRPr>
            </a:lvl5pPr>
            <a:lvl6pPr lvl="5" rtl="0">
              <a:spcBef>
                <a:spcPts val="0"/>
              </a:spcBef>
              <a:spcAft>
                <a:spcPts val="0"/>
              </a:spcAft>
              <a:buNone/>
              <a:defRPr sz="1800" b="1" i="1">
                <a:solidFill>
                  <a:schemeClr val="dk2"/>
                </a:solidFill>
                <a:latin typeface="Lora"/>
                <a:ea typeface="Lora"/>
                <a:cs typeface="Lora"/>
                <a:sym typeface="Lora"/>
              </a:defRPr>
            </a:lvl6pPr>
            <a:lvl7pPr lvl="6" rtl="0">
              <a:spcBef>
                <a:spcPts val="0"/>
              </a:spcBef>
              <a:spcAft>
                <a:spcPts val="0"/>
              </a:spcAft>
              <a:buNone/>
              <a:defRPr sz="1800" b="1" i="1">
                <a:solidFill>
                  <a:schemeClr val="dk2"/>
                </a:solidFill>
                <a:latin typeface="Lora"/>
                <a:ea typeface="Lora"/>
                <a:cs typeface="Lora"/>
                <a:sym typeface="Lora"/>
              </a:defRPr>
            </a:lvl7pPr>
            <a:lvl8pPr lvl="7" rtl="0">
              <a:spcBef>
                <a:spcPts val="0"/>
              </a:spcBef>
              <a:spcAft>
                <a:spcPts val="0"/>
              </a:spcAft>
              <a:buNone/>
              <a:defRPr sz="1800" b="1" i="1">
                <a:solidFill>
                  <a:schemeClr val="dk2"/>
                </a:solidFill>
                <a:latin typeface="Lora"/>
                <a:ea typeface="Lora"/>
                <a:cs typeface="Lora"/>
                <a:sym typeface="Lora"/>
              </a:defRPr>
            </a:lvl8pPr>
            <a:lvl9pPr lvl="8" rtl="0">
              <a:spcBef>
                <a:spcPts val="0"/>
              </a:spcBef>
              <a:spcAft>
                <a:spcPts val="0"/>
              </a:spcAft>
              <a:buNone/>
              <a:defRPr sz="1800" b="1" i="1">
                <a:solidFill>
                  <a:schemeClr val="dk2"/>
                </a:solidFill>
                <a:latin typeface="Lora"/>
                <a:ea typeface="Lora"/>
                <a:cs typeface="Lora"/>
                <a:sym typeface="Lora"/>
              </a:defRPr>
            </a:lvl9pPr>
          </a:lstStyle>
          <a:p>
            <a:endParaRPr/>
          </a:p>
        </p:txBody>
      </p:sp>
      <p:sp>
        <p:nvSpPr>
          <p:cNvPr id="257" name="Google Shape;257;p21"/>
          <p:cNvSpPr txBox="1">
            <a:spLocks noGrp="1"/>
          </p:cNvSpPr>
          <p:nvPr>
            <p:ph type="subTitle" idx="2"/>
          </p:nvPr>
        </p:nvSpPr>
        <p:spPr>
          <a:xfrm>
            <a:off x="2104776" y="3574050"/>
            <a:ext cx="2589900" cy="95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258" name="Google Shape;258;p21"/>
          <p:cNvSpPr txBox="1">
            <a:spLocks noGrp="1"/>
          </p:cNvSpPr>
          <p:nvPr>
            <p:ph type="subTitle" idx="3"/>
          </p:nvPr>
        </p:nvSpPr>
        <p:spPr>
          <a:xfrm>
            <a:off x="5975175" y="3246625"/>
            <a:ext cx="25896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i="1">
                <a:solidFill>
                  <a:schemeClr val="dk2"/>
                </a:solidFill>
                <a:latin typeface="Lora"/>
                <a:ea typeface="Lora"/>
                <a:cs typeface="Lora"/>
                <a:sym typeface="Lora"/>
              </a:defRPr>
            </a:lvl1pPr>
            <a:lvl2pPr lvl="1" rtl="0">
              <a:spcBef>
                <a:spcPts val="0"/>
              </a:spcBef>
              <a:spcAft>
                <a:spcPts val="0"/>
              </a:spcAft>
              <a:buNone/>
              <a:defRPr sz="1800" b="1" i="1">
                <a:solidFill>
                  <a:schemeClr val="dk2"/>
                </a:solidFill>
                <a:latin typeface="Lora"/>
                <a:ea typeface="Lora"/>
                <a:cs typeface="Lora"/>
                <a:sym typeface="Lora"/>
              </a:defRPr>
            </a:lvl2pPr>
            <a:lvl3pPr lvl="2" rtl="0">
              <a:spcBef>
                <a:spcPts val="0"/>
              </a:spcBef>
              <a:spcAft>
                <a:spcPts val="0"/>
              </a:spcAft>
              <a:buNone/>
              <a:defRPr sz="1800" b="1" i="1">
                <a:solidFill>
                  <a:schemeClr val="dk2"/>
                </a:solidFill>
                <a:latin typeface="Lora"/>
                <a:ea typeface="Lora"/>
                <a:cs typeface="Lora"/>
                <a:sym typeface="Lora"/>
              </a:defRPr>
            </a:lvl3pPr>
            <a:lvl4pPr lvl="3" rtl="0">
              <a:spcBef>
                <a:spcPts val="0"/>
              </a:spcBef>
              <a:spcAft>
                <a:spcPts val="0"/>
              </a:spcAft>
              <a:buNone/>
              <a:defRPr sz="1800" b="1" i="1">
                <a:solidFill>
                  <a:schemeClr val="dk2"/>
                </a:solidFill>
                <a:latin typeface="Lora"/>
                <a:ea typeface="Lora"/>
                <a:cs typeface="Lora"/>
                <a:sym typeface="Lora"/>
              </a:defRPr>
            </a:lvl4pPr>
            <a:lvl5pPr lvl="4" rtl="0">
              <a:spcBef>
                <a:spcPts val="0"/>
              </a:spcBef>
              <a:spcAft>
                <a:spcPts val="0"/>
              </a:spcAft>
              <a:buNone/>
              <a:defRPr sz="1800" b="1" i="1">
                <a:solidFill>
                  <a:schemeClr val="dk2"/>
                </a:solidFill>
                <a:latin typeface="Lora"/>
                <a:ea typeface="Lora"/>
                <a:cs typeface="Lora"/>
                <a:sym typeface="Lora"/>
              </a:defRPr>
            </a:lvl5pPr>
            <a:lvl6pPr lvl="5" rtl="0">
              <a:spcBef>
                <a:spcPts val="0"/>
              </a:spcBef>
              <a:spcAft>
                <a:spcPts val="0"/>
              </a:spcAft>
              <a:buNone/>
              <a:defRPr sz="1800" b="1" i="1">
                <a:solidFill>
                  <a:schemeClr val="dk2"/>
                </a:solidFill>
                <a:latin typeface="Lora"/>
                <a:ea typeface="Lora"/>
                <a:cs typeface="Lora"/>
                <a:sym typeface="Lora"/>
              </a:defRPr>
            </a:lvl6pPr>
            <a:lvl7pPr lvl="6" rtl="0">
              <a:spcBef>
                <a:spcPts val="0"/>
              </a:spcBef>
              <a:spcAft>
                <a:spcPts val="0"/>
              </a:spcAft>
              <a:buNone/>
              <a:defRPr sz="1800" b="1" i="1">
                <a:solidFill>
                  <a:schemeClr val="dk2"/>
                </a:solidFill>
                <a:latin typeface="Lora"/>
                <a:ea typeface="Lora"/>
                <a:cs typeface="Lora"/>
                <a:sym typeface="Lora"/>
              </a:defRPr>
            </a:lvl7pPr>
            <a:lvl8pPr lvl="7" rtl="0">
              <a:spcBef>
                <a:spcPts val="0"/>
              </a:spcBef>
              <a:spcAft>
                <a:spcPts val="0"/>
              </a:spcAft>
              <a:buNone/>
              <a:defRPr sz="1800" b="1" i="1">
                <a:solidFill>
                  <a:schemeClr val="dk2"/>
                </a:solidFill>
                <a:latin typeface="Lora"/>
                <a:ea typeface="Lora"/>
                <a:cs typeface="Lora"/>
                <a:sym typeface="Lora"/>
              </a:defRPr>
            </a:lvl8pPr>
            <a:lvl9pPr lvl="8" rtl="0">
              <a:spcBef>
                <a:spcPts val="0"/>
              </a:spcBef>
              <a:spcAft>
                <a:spcPts val="0"/>
              </a:spcAft>
              <a:buNone/>
              <a:defRPr sz="1800" b="1" i="1">
                <a:solidFill>
                  <a:schemeClr val="dk2"/>
                </a:solidFill>
                <a:latin typeface="Lora"/>
                <a:ea typeface="Lora"/>
                <a:cs typeface="Lora"/>
                <a:sym typeface="Lora"/>
              </a:defRPr>
            </a:lvl9pPr>
          </a:lstStyle>
          <a:p>
            <a:endParaRPr/>
          </a:p>
        </p:txBody>
      </p:sp>
      <p:sp>
        <p:nvSpPr>
          <p:cNvPr id="259" name="Google Shape;259;p21"/>
          <p:cNvSpPr txBox="1">
            <a:spLocks noGrp="1"/>
          </p:cNvSpPr>
          <p:nvPr>
            <p:ph type="subTitle" idx="4"/>
          </p:nvPr>
        </p:nvSpPr>
        <p:spPr>
          <a:xfrm>
            <a:off x="5975175" y="3574050"/>
            <a:ext cx="2589600" cy="95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260" name="Google Shape;260;p21"/>
          <p:cNvSpPr txBox="1">
            <a:spLocks noGrp="1"/>
          </p:cNvSpPr>
          <p:nvPr>
            <p:ph type="subTitle" idx="5"/>
          </p:nvPr>
        </p:nvSpPr>
        <p:spPr>
          <a:xfrm>
            <a:off x="1408896" y="1492413"/>
            <a:ext cx="25899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i="1">
                <a:solidFill>
                  <a:schemeClr val="dk2"/>
                </a:solidFill>
                <a:latin typeface="Lora"/>
                <a:ea typeface="Lora"/>
                <a:cs typeface="Lora"/>
                <a:sym typeface="Lora"/>
              </a:defRPr>
            </a:lvl1pPr>
            <a:lvl2pPr lvl="1" rtl="0">
              <a:spcBef>
                <a:spcPts val="0"/>
              </a:spcBef>
              <a:spcAft>
                <a:spcPts val="0"/>
              </a:spcAft>
              <a:buNone/>
              <a:defRPr sz="1800" b="1" i="1">
                <a:solidFill>
                  <a:schemeClr val="dk2"/>
                </a:solidFill>
                <a:latin typeface="Lora"/>
                <a:ea typeface="Lora"/>
                <a:cs typeface="Lora"/>
                <a:sym typeface="Lora"/>
              </a:defRPr>
            </a:lvl2pPr>
            <a:lvl3pPr lvl="2" rtl="0">
              <a:spcBef>
                <a:spcPts val="0"/>
              </a:spcBef>
              <a:spcAft>
                <a:spcPts val="0"/>
              </a:spcAft>
              <a:buNone/>
              <a:defRPr sz="1800" b="1" i="1">
                <a:solidFill>
                  <a:schemeClr val="dk2"/>
                </a:solidFill>
                <a:latin typeface="Lora"/>
                <a:ea typeface="Lora"/>
                <a:cs typeface="Lora"/>
                <a:sym typeface="Lora"/>
              </a:defRPr>
            </a:lvl3pPr>
            <a:lvl4pPr lvl="3" rtl="0">
              <a:spcBef>
                <a:spcPts val="0"/>
              </a:spcBef>
              <a:spcAft>
                <a:spcPts val="0"/>
              </a:spcAft>
              <a:buNone/>
              <a:defRPr sz="1800" b="1" i="1">
                <a:solidFill>
                  <a:schemeClr val="dk2"/>
                </a:solidFill>
                <a:latin typeface="Lora"/>
                <a:ea typeface="Lora"/>
                <a:cs typeface="Lora"/>
                <a:sym typeface="Lora"/>
              </a:defRPr>
            </a:lvl4pPr>
            <a:lvl5pPr lvl="4" rtl="0">
              <a:spcBef>
                <a:spcPts val="0"/>
              </a:spcBef>
              <a:spcAft>
                <a:spcPts val="0"/>
              </a:spcAft>
              <a:buNone/>
              <a:defRPr sz="1800" b="1" i="1">
                <a:solidFill>
                  <a:schemeClr val="dk2"/>
                </a:solidFill>
                <a:latin typeface="Lora"/>
                <a:ea typeface="Lora"/>
                <a:cs typeface="Lora"/>
                <a:sym typeface="Lora"/>
              </a:defRPr>
            </a:lvl5pPr>
            <a:lvl6pPr lvl="5" rtl="0">
              <a:spcBef>
                <a:spcPts val="0"/>
              </a:spcBef>
              <a:spcAft>
                <a:spcPts val="0"/>
              </a:spcAft>
              <a:buNone/>
              <a:defRPr sz="1800" b="1" i="1">
                <a:solidFill>
                  <a:schemeClr val="dk2"/>
                </a:solidFill>
                <a:latin typeface="Lora"/>
                <a:ea typeface="Lora"/>
                <a:cs typeface="Lora"/>
                <a:sym typeface="Lora"/>
              </a:defRPr>
            </a:lvl6pPr>
            <a:lvl7pPr lvl="6" rtl="0">
              <a:spcBef>
                <a:spcPts val="0"/>
              </a:spcBef>
              <a:spcAft>
                <a:spcPts val="0"/>
              </a:spcAft>
              <a:buNone/>
              <a:defRPr sz="1800" b="1" i="1">
                <a:solidFill>
                  <a:schemeClr val="dk2"/>
                </a:solidFill>
                <a:latin typeface="Lora"/>
                <a:ea typeface="Lora"/>
                <a:cs typeface="Lora"/>
                <a:sym typeface="Lora"/>
              </a:defRPr>
            </a:lvl7pPr>
            <a:lvl8pPr lvl="7" rtl="0">
              <a:spcBef>
                <a:spcPts val="0"/>
              </a:spcBef>
              <a:spcAft>
                <a:spcPts val="0"/>
              </a:spcAft>
              <a:buNone/>
              <a:defRPr sz="1800" b="1" i="1">
                <a:solidFill>
                  <a:schemeClr val="dk2"/>
                </a:solidFill>
                <a:latin typeface="Lora"/>
                <a:ea typeface="Lora"/>
                <a:cs typeface="Lora"/>
                <a:sym typeface="Lora"/>
              </a:defRPr>
            </a:lvl8pPr>
            <a:lvl9pPr lvl="8" rtl="0">
              <a:spcBef>
                <a:spcPts val="0"/>
              </a:spcBef>
              <a:spcAft>
                <a:spcPts val="0"/>
              </a:spcAft>
              <a:buNone/>
              <a:defRPr sz="1800" b="1" i="1">
                <a:solidFill>
                  <a:schemeClr val="dk2"/>
                </a:solidFill>
                <a:latin typeface="Lora"/>
                <a:ea typeface="Lora"/>
                <a:cs typeface="Lora"/>
                <a:sym typeface="Lora"/>
              </a:defRPr>
            </a:lvl9pPr>
          </a:lstStyle>
          <a:p>
            <a:endParaRPr/>
          </a:p>
        </p:txBody>
      </p:sp>
      <p:sp>
        <p:nvSpPr>
          <p:cNvPr id="261" name="Google Shape;261;p21"/>
          <p:cNvSpPr txBox="1">
            <a:spLocks noGrp="1"/>
          </p:cNvSpPr>
          <p:nvPr>
            <p:ph type="subTitle" idx="6"/>
          </p:nvPr>
        </p:nvSpPr>
        <p:spPr>
          <a:xfrm>
            <a:off x="1408896" y="1819838"/>
            <a:ext cx="2589900" cy="95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262" name="Google Shape;262;p21"/>
          <p:cNvSpPr txBox="1">
            <a:spLocks noGrp="1"/>
          </p:cNvSpPr>
          <p:nvPr>
            <p:ph type="subTitle" idx="7"/>
          </p:nvPr>
        </p:nvSpPr>
        <p:spPr>
          <a:xfrm>
            <a:off x="5279263" y="1492413"/>
            <a:ext cx="25896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i="1">
                <a:solidFill>
                  <a:schemeClr val="dk2"/>
                </a:solidFill>
                <a:latin typeface="Lora"/>
                <a:ea typeface="Lora"/>
                <a:cs typeface="Lora"/>
                <a:sym typeface="Lora"/>
              </a:defRPr>
            </a:lvl1pPr>
            <a:lvl2pPr lvl="1" rtl="0">
              <a:spcBef>
                <a:spcPts val="0"/>
              </a:spcBef>
              <a:spcAft>
                <a:spcPts val="0"/>
              </a:spcAft>
              <a:buNone/>
              <a:defRPr sz="1800" b="1" i="1">
                <a:solidFill>
                  <a:schemeClr val="dk2"/>
                </a:solidFill>
                <a:latin typeface="Lora"/>
                <a:ea typeface="Lora"/>
                <a:cs typeface="Lora"/>
                <a:sym typeface="Lora"/>
              </a:defRPr>
            </a:lvl2pPr>
            <a:lvl3pPr lvl="2" rtl="0">
              <a:spcBef>
                <a:spcPts val="0"/>
              </a:spcBef>
              <a:spcAft>
                <a:spcPts val="0"/>
              </a:spcAft>
              <a:buNone/>
              <a:defRPr sz="1800" b="1" i="1">
                <a:solidFill>
                  <a:schemeClr val="dk2"/>
                </a:solidFill>
                <a:latin typeface="Lora"/>
                <a:ea typeface="Lora"/>
                <a:cs typeface="Lora"/>
                <a:sym typeface="Lora"/>
              </a:defRPr>
            </a:lvl3pPr>
            <a:lvl4pPr lvl="3" rtl="0">
              <a:spcBef>
                <a:spcPts val="0"/>
              </a:spcBef>
              <a:spcAft>
                <a:spcPts val="0"/>
              </a:spcAft>
              <a:buNone/>
              <a:defRPr sz="1800" b="1" i="1">
                <a:solidFill>
                  <a:schemeClr val="dk2"/>
                </a:solidFill>
                <a:latin typeface="Lora"/>
                <a:ea typeface="Lora"/>
                <a:cs typeface="Lora"/>
                <a:sym typeface="Lora"/>
              </a:defRPr>
            </a:lvl4pPr>
            <a:lvl5pPr lvl="4" rtl="0">
              <a:spcBef>
                <a:spcPts val="0"/>
              </a:spcBef>
              <a:spcAft>
                <a:spcPts val="0"/>
              </a:spcAft>
              <a:buNone/>
              <a:defRPr sz="1800" b="1" i="1">
                <a:solidFill>
                  <a:schemeClr val="dk2"/>
                </a:solidFill>
                <a:latin typeface="Lora"/>
                <a:ea typeface="Lora"/>
                <a:cs typeface="Lora"/>
                <a:sym typeface="Lora"/>
              </a:defRPr>
            </a:lvl5pPr>
            <a:lvl6pPr lvl="5" rtl="0">
              <a:spcBef>
                <a:spcPts val="0"/>
              </a:spcBef>
              <a:spcAft>
                <a:spcPts val="0"/>
              </a:spcAft>
              <a:buNone/>
              <a:defRPr sz="1800" b="1" i="1">
                <a:solidFill>
                  <a:schemeClr val="dk2"/>
                </a:solidFill>
                <a:latin typeface="Lora"/>
                <a:ea typeface="Lora"/>
                <a:cs typeface="Lora"/>
                <a:sym typeface="Lora"/>
              </a:defRPr>
            </a:lvl6pPr>
            <a:lvl7pPr lvl="6" rtl="0">
              <a:spcBef>
                <a:spcPts val="0"/>
              </a:spcBef>
              <a:spcAft>
                <a:spcPts val="0"/>
              </a:spcAft>
              <a:buNone/>
              <a:defRPr sz="1800" b="1" i="1">
                <a:solidFill>
                  <a:schemeClr val="dk2"/>
                </a:solidFill>
                <a:latin typeface="Lora"/>
                <a:ea typeface="Lora"/>
                <a:cs typeface="Lora"/>
                <a:sym typeface="Lora"/>
              </a:defRPr>
            </a:lvl7pPr>
            <a:lvl8pPr lvl="7" rtl="0">
              <a:spcBef>
                <a:spcPts val="0"/>
              </a:spcBef>
              <a:spcAft>
                <a:spcPts val="0"/>
              </a:spcAft>
              <a:buNone/>
              <a:defRPr sz="1800" b="1" i="1">
                <a:solidFill>
                  <a:schemeClr val="dk2"/>
                </a:solidFill>
                <a:latin typeface="Lora"/>
                <a:ea typeface="Lora"/>
                <a:cs typeface="Lora"/>
                <a:sym typeface="Lora"/>
              </a:defRPr>
            </a:lvl8pPr>
            <a:lvl9pPr lvl="8" rtl="0">
              <a:spcBef>
                <a:spcPts val="0"/>
              </a:spcBef>
              <a:spcAft>
                <a:spcPts val="0"/>
              </a:spcAft>
              <a:buNone/>
              <a:defRPr sz="1800" b="1" i="1">
                <a:solidFill>
                  <a:schemeClr val="dk2"/>
                </a:solidFill>
                <a:latin typeface="Lora"/>
                <a:ea typeface="Lora"/>
                <a:cs typeface="Lora"/>
                <a:sym typeface="Lora"/>
              </a:defRPr>
            </a:lvl9pPr>
          </a:lstStyle>
          <a:p>
            <a:endParaRPr/>
          </a:p>
        </p:txBody>
      </p:sp>
      <p:sp>
        <p:nvSpPr>
          <p:cNvPr id="263" name="Google Shape;263;p21"/>
          <p:cNvSpPr txBox="1">
            <a:spLocks noGrp="1"/>
          </p:cNvSpPr>
          <p:nvPr>
            <p:ph type="subTitle" idx="8"/>
          </p:nvPr>
        </p:nvSpPr>
        <p:spPr>
          <a:xfrm>
            <a:off x="5279263" y="1819838"/>
            <a:ext cx="2589900" cy="95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264" name="Google Shape;264;p21"/>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2"/>
              </a:buClr>
              <a:buSzPts val="2800"/>
              <a:buFont typeface="Lora"/>
              <a:buNone/>
              <a:defRPr sz="2800" b="1" i="1">
                <a:solidFill>
                  <a:schemeClr val="dk2"/>
                </a:solidFill>
                <a:latin typeface="Lora"/>
                <a:ea typeface="Lora"/>
                <a:cs typeface="Lora"/>
                <a:sym typeface="Lora"/>
              </a:defRPr>
            </a:lvl1pPr>
            <a:lvl2pPr lvl="1" algn="ctr">
              <a:spcBef>
                <a:spcPts val="0"/>
              </a:spcBef>
              <a:spcAft>
                <a:spcPts val="0"/>
              </a:spcAft>
              <a:buClr>
                <a:schemeClr val="dk2"/>
              </a:buClr>
              <a:buSzPts val="2800"/>
              <a:buFont typeface="Lora"/>
              <a:buNone/>
              <a:defRPr sz="2800" b="1" i="1">
                <a:solidFill>
                  <a:schemeClr val="dk2"/>
                </a:solidFill>
                <a:latin typeface="Lora"/>
                <a:ea typeface="Lora"/>
                <a:cs typeface="Lora"/>
                <a:sym typeface="Lora"/>
              </a:defRPr>
            </a:lvl2pPr>
            <a:lvl3pPr lvl="2" algn="ctr">
              <a:spcBef>
                <a:spcPts val="0"/>
              </a:spcBef>
              <a:spcAft>
                <a:spcPts val="0"/>
              </a:spcAft>
              <a:buClr>
                <a:schemeClr val="dk2"/>
              </a:buClr>
              <a:buSzPts val="2800"/>
              <a:buFont typeface="Lora"/>
              <a:buNone/>
              <a:defRPr sz="2800" b="1" i="1">
                <a:solidFill>
                  <a:schemeClr val="dk2"/>
                </a:solidFill>
                <a:latin typeface="Lora"/>
                <a:ea typeface="Lora"/>
                <a:cs typeface="Lora"/>
                <a:sym typeface="Lora"/>
              </a:defRPr>
            </a:lvl3pPr>
            <a:lvl4pPr lvl="3" algn="ctr">
              <a:spcBef>
                <a:spcPts val="0"/>
              </a:spcBef>
              <a:spcAft>
                <a:spcPts val="0"/>
              </a:spcAft>
              <a:buClr>
                <a:schemeClr val="dk2"/>
              </a:buClr>
              <a:buSzPts val="2800"/>
              <a:buFont typeface="Lora"/>
              <a:buNone/>
              <a:defRPr sz="2800" b="1" i="1">
                <a:solidFill>
                  <a:schemeClr val="dk2"/>
                </a:solidFill>
                <a:latin typeface="Lora"/>
                <a:ea typeface="Lora"/>
                <a:cs typeface="Lora"/>
                <a:sym typeface="Lora"/>
              </a:defRPr>
            </a:lvl4pPr>
            <a:lvl5pPr lvl="4" algn="ctr">
              <a:spcBef>
                <a:spcPts val="0"/>
              </a:spcBef>
              <a:spcAft>
                <a:spcPts val="0"/>
              </a:spcAft>
              <a:buClr>
                <a:schemeClr val="dk2"/>
              </a:buClr>
              <a:buSzPts val="2800"/>
              <a:buFont typeface="Lora"/>
              <a:buNone/>
              <a:defRPr sz="2800" b="1" i="1">
                <a:solidFill>
                  <a:schemeClr val="dk2"/>
                </a:solidFill>
                <a:latin typeface="Lora"/>
                <a:ea typeface="Lora"/>
                <a:cs typeface="Lora"/>
                <a:sym typeface="Lora"/>
              </a:defRPr>
            </a:lvl5pPr>
            <a:lvl6pPr lvl="5" algn="ctr">
              <a:spcBef>
                <a:spcPts val="0"/>
              </a:spcBef>
              <a:spcAft>
                <a:spcPts val="0"/>
              </a:spcAft>
              <a:buClr>
                <a:schemeClr val="dk2"/>
              </a:buClr>
              <a:buSzPts val="2800"/>
              <a:buFont typeface="Lora"/>
              <a:buNone/>
              <a:defRPr sz="2800" b="1" i="1">
                <a:solidFill>
                  <a:schemeClr val="dk2"/>
                </a:solidFill>
                <a:latin typeface="Lora"/>
                <a:ea typeface="Lora"/>
                <a:cs typeface="Lora"/>
                <a:sym typeface="Lora"/>
              </a:defRPr>
            </a:lvl6pPr>
            <a:lvl7pPr lvl="6" algn="ctr">
              <a:spcBef>
                <a:spcPts val="0"/>
              </a:spcBef>
              <a:spcAft>
                <a:spcPts val="0"/>
              </a:spcAft>
              <a:buClr>
                <a:schemeClr val="dk2"/>
              </a:buClr>
              <a:buSzPts val="2800"/>
              <a:buFont typeface="Lora"/>
              <a:buNone/>
              <a:defRPr sz="2800" b="1" i="1">
                <a:solidFill>
                  <a:schemeClr val="dk2"/>
                </a:solidFill>
                <a:latin typeface="Lora"/>
                <a:ea typeface="Lora"/>
                <a:cs typeface="Lora"/>
                <a:sym typeface="Lora"/>
              </a:defRPr>
            </a:lvl7pPr>
            <a:lvl8pPr lvl="7" algn="ctr">
              <a:spcBef>
                <a:spcPts val="0"/>
              </a:spcBef>
              <a:spcAft>
                <a:spcPts val="0"/>
              </a:spcAft>
              <a:buClr>
                <a:schemeClr val="dk2"/>
              </a:buClr>
              <a:buSzPts val="2800"/>
              <a:buFont typeface="Lora"/>
              <a:buNone/>
              <a:defRPr sz="2800" b="1" i="1">
                <a:solidFill>
                  <a:schemeClr val="dk2"/>
                </a:solidFill>
                <a:latin typeface="Lora"/>
                <a:ea typeface="Lora"/>
                <a:cs typeface="Lora"/>
                <a:sym typeface="Lora"/>
              </a:defRPr>
            </a:lvl8pPr>
            <a:lvl9pPr lvl="8" algn="ctr">
              <a:spcBef>
                <a:spcPts val="0"/>
              </a:spcBef>
              <a:spcAft>
                <a:spcPts val="0"/>
              </a:spcAft>
              <a:buClr>
                <a:schemeClr val="dk2"/>
              </a:buClr>
              <a:buSzPts val="2800"/>
              <a:buFont typeface="Lora"/>
              <a:buNone/>
              <a:defRPr sz="2800" b="1" i="1">
                <a:solidFill>
                  <a:schemeClr val="dk2"/>
                </a:solidFill>
                <a:latin typeface="Lora"/>
                <a:ea typeface="Lora"/>
                <a:cs typeface="Lora"/>
                <a:sym typeface="Lora"/>
              </a:defRPr>
            </a:lvl9pPr>
          </a:lstStyle>
          <a:p>
            <a:endParaRPr/>
          </a:p>
        </p:txBody>
      </p:sp>
      <p:sp>
        <p:nvSpPr>
          <p:cNvPr id="7" name="Google Shape;7;p1"/>
          <p:cNvSpPr txBox="1">
            <a:spLocks noGrp="1"/>
          </p:cNvSpPr>
          <p:nvPr>
            <p:ph type="body" idx="1"/>
          </p:nvPr>
        </p:nvSpPr>
        <p:spPr>
          <a:xfrm>
            <a:off x="720300" y="1152475"/>
            <a:ext cx="77034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1pPr>
            <a:lvl2pPr marL="914400" lvl="1"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2pPr>
            <a:lvl3pPr marL="1371600" lvl="2"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3pPr>
            <a:lvl4pPr marL="1828800" lvl="3"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4pPr>
            <a:lvl5pPr marL="2286000" lvl="4"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5pPr>
            <a:lvl6pPr marL="2743200" lvl="5"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6pPr>
            <a:lvl7pPr marL="3200400" lvl="6"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7pPr>
            <a:lvl8pPr marL="3657600" lvl="7"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8pPr>
            <a:lvl9pPr marL="4114800" lvl="8"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 id="2147483659" r:id="rId6"/>
    <p:sldLayoutId id="2147483661" r:id="rId7"/>
    <p:sldLayoutId id="2147483664" r:id="rId8"/>
    <p:sldLayoutId id="2147483667" r:id="rId9"/>
    <p:sldLayoutId id="2147483668" r:id="rId10"/>
    <p:sldLayoutId id="2147483673" r:id="rId11"/>
    <p:sldLayoutId id="2147483676" r:id="rId12"/>
    <p:sldLayoutId id="2147483677" r:id="rId13"/>
    <p:sldLayoutId id="214748367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txBox="1">
            <a:spLocks noGrp="1"/>
          </p:cNvSpPr>
          <p:nvPr>
            <p:ph type="ctrTitle"/>
          </p:nvPr>
        </p:nvSpPr>
        <p:spPr>
          <a:xfrm>
            <a:off x="1683413" y="949175"/>
            <a:ext cx="5876100" cy="240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Projet FilRouge</a:t>
            </a:r>
            <a:endParaRPr dirty="0"/>
          </a:p>
        </p:txBody>
      </p:sp>
      <p:sp>
        <p:nvSpPr>
          <p:cNvPr id="357" name="Google Shape;357;p35"/>
          <p:cNvSpPr txBox="1">
            <a:spLocks noGrp="1"/>
          </p:cNvSpPr>
          <p:nvPr>
            <p:ph type="subTitle" idx="1"/>
          </p:nvPr>
        </p:nvSpPr>
        <p:spPr>
          <a:xfrm>
            <a:off x="2003223" y="3579650"/>
            <a:ext cx="27348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dirty="0" smtClean="0"/>
              <a:t>Réalisé par : OUAFIDI Oussama</a:t>
            </a:r>
            <a:endParaRPr dirty="0"/>
          </a:p>
        </p:txBody>
      </p:sp>
      <p:grpSp>
        <p:nvGrpSpPr>
          <p:cNvPr id="358" name="Google Shape;358;p35"/>
          <p:cNvGrpSpPr/>
          <p:nvPr/>
        </p:nvGrpSpPr>
        <p:grpSpPr>
          <a:xfrm>
            <a:off x="4818900" y="3725711"/>
            <a:ext cx="4324953" cy="485108"/>
            <a:chOff x="0" y="1756825"/>
            <a:chExt cx="3894600" cy="461700"/>
          </a:xfrm>
        </p:grpSpPr>
        <p:cxnSp>
          <p:nvCxnSpPr>
            <p:cNvPr id="359" name="Google Shape;359;p35"/>
            <p:cNvCxnSpPr/>
            <p:nvPr/>
          </p:nvCxnSpPr>
          <p:spPr>
            <a:xfrm>
              <a:off x="0" y="17568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360" name="Google Shape;360;p35"/>
            <p:cNvCxnSpPr/>
            <p:nvPr/>
          </p:nvCxnSpPr>
          <p:spPr>
            <a:xfrm>
              <a:off x="0" y="19107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361" name="Google Shape;361;p35"/>
            <p:cNvCxnSpPr/>
            <p:nvPr/>
          </p:nvCxnSpPr>
          <p:spPr>
            <a:xfrm>
              <a:off x="0" y="20646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362" name="Google Shape;362;p35"/>
            <p:cNvCxnSpPr/>
            <p:nvPr/>
          </p:nvCxnSpPr>
          <p:spPr>
            <a:xfrm>
              <a:off x="0" y="2218525"/>
              <a:ext cx="3894600" cy="0"/>
            </a:xfrm>
            <a:prstGeom prst="straightConnector1">
              <a:avLst/>
            </a:prstGeom>
            <a:noFill/>
            <a:ln w="9525" cap="flat" cmpd="sng">
              <a:solidFill>
                <a:schemeClr val="dk2"/>
              </a:solidFill>
              <a:prstDash val="solid"/>
              <a:round/>
              <a:headEnd type="none" w="med" len="med"/>
              <a:tailEnd type="none" w="med" len="med"/>
            </a:ln>
          </p:spPr>
        </p:cxnSp>
      </p:grpSp>
      <p:grpSp>
        <p:nvGrpSpPr>
          <p:cNvPr id="363" name="Google Shape;363;p35"/>
          <p:cNvGrpSpPr/>
          <p:nvPr/>
        </p:nvGrpSpPr>
        <p:grpSpPr>
          <a:xfrm rot="-254159" flipH="1">
            <a:off x="1386272" y="773954"/>
            <a:ext cx="1016123" cy="567454"/>
            <a:chOff x="8291200" y="5340075"/>
            <a:chExt cx="2001475" cy="1117725"/>
          </a:xfrm>
        </p:grpSpPr>
        <p:sp>
          <p:nvSpPr>
            <p:cNvPr id="364" name="Google Shape;364;p35"/>
            <p:cNvSpPr/>
            <p:nvPr/>
          </p:nvSpPr>
          <p:spPr>
            <a:xfrm>
              <a:off x="8291200" y="5340075"/>
              <a:ext cx="2001475" cy="1117725"/>
            </a:xfrm>
            <a:custGeom>
              <a:avLst/>
              <a:gdLst/>
              <a:ahLst/>
              <a:cxnLst/>
              <a:rect l="l" t="t" r="r" b="b"/>
              <a:pathLst>
                <a:path w="80059" h="44709" extrusionOk="0">
                  <a:moveTo>
                    <a:pt x="49626" y="11942"/>
                  </a:moveTo>
                  <a:lnTo>
                    <a:pt x="49400" y="12430"/>
                  </a:lnTo>
                  <a:cubicBezTo>
                    <a:pt x="47404" y="13201"/>
                    <a:pt x="45246" y="13598"/>
                    <a:pt x="43094" y="13598"/>
                  </a:cubicBezTo>
                  <a:cubicBezTo>
                    <a:pt x="42319" y="13598"/>
                    <a:pt x="41545" y="13546"/>
                    <a:pt x="40780" y="13443"/>
                  </a:cubicBezTo>
                  <a:cubicBezTo>
                    <a:pt x="41351" y="13133"/>
                    <a:pt x="41803" y="12597"/>
                    <a:pt x="42018" y="11966"/>
                  </a:cubicBezTo>
                  <a:cubicBezTo>
                    <a:pt x="43494" y="12311"/>
                    <a:pt x="44816" y="12490"/>
                    <a:pt x="46054" y="12490"/>
                  </a:cubicBezTo>
                  <a:cubicBezTo>
                    <a:pt x="46092" y="12490"/>
                    <a:pt x="46129" y="12491"/>
                    <a:pt x="46166" y="12491"/>
                  </a:cubicBezTo>
                  <a:cubicBezTo>
                    <a:pt x="47398" y="12491"/>
                    <a:pt x="48551" y="12301"/>
                    <a:pt x="49626" y="11942"/>
                  </a:cubicBezTo>
                  <a:close/>
                  <a:moveTo>
                    <a:pt x="49185" y="12847"/>
                  </a:moveTo>
                  <a:cubicBezTo>
                    <a:pt x="49054" y="13145"/>
                    <a:pt x="48923" y="13395"/>
                    <a:pt x="48769" y="13657"/>
                  </a:cubicBezTo>
                  <a:cubicBezTo>
                    <a:pt x="47225" y="14283"/>
                    <a:pt x="45570" y="14598"/>
                    <a:pt x="43912" y="14598"/>
                  </a:cubicBezTo>
                  <a:cubicBezTo>
                    <a:pt x="42860" y="14598"/>
                    <a:pt x="41806" y="14471"/>
                    <a:pt x="40780" y="14216"/>
                  </a:cubicBezTo>
                  <a:cubicBezTo>
                    <a:pt x="40732" y="14050"/>
                    <a:pt x="40672" y="13907"/>
                    <a:pt x="40601" y="13752"/>
                  </a:cubicBezTo>
                  <a:lnTo>
                    <a:pt x="40601" y="13752"/>
                  </a:lnTo>
                  <a:cubicBezTo>
                    <a:pt x="41411" y="13871"/>
                    <a:pt x="42244" y="13919"/>
                    <a:pt x="43054" y="13919"/>
                  </a:cubicBezTo>
                  <a:cubicBezTo>
                    <a:pt x="45137" y="13919"/>
                    <a:pt x="47245" y="13562"/>
                    <a:pt x="49185" y="12847"/>
                  </a:cubicBezTo>
                  <a:close/>
                  <a:moveTo>
                    <a:pt x="48507" y="14133"/>
                  </a:moveTo>
                  <a:lnTo>
                    <a:pt x="48507" y="14133"/>
                  </a:lnTo>
                  <a:cubicBezTo>
                    <a:pt x="48269" y="14550"/>
                    <a:pt x="47995" y="14943"/>
                    <a:pt x="47733" y="15347"/>
                  </a:cubicBezTo>
                  <a:cubicBezTo>
                    <a:pt x="44914" y="16791"/>
                    <a:pt x="41760" y="17540"/>
                    <a:pt x="38498" y="17540"/>
                  </a:cubicBezTo>
                  <a:cubicBezTo>
                    <a:pt x="38397" y="17540"/>
                    <a:pt x="38297" y="17540"/>
                    <a:pt x="38196" y="17538"/>
                  </a:cubicBezTo>
                  <a:cubicBezTo>
                    <a:pt x="38517" y="17443"/>
                    <a:pt x="38851" y="17324"/>
                    <a:pt x="39160" y="17169"/>
                  </a:cubicBezTo>
                  <a:cubicBezTo>
                    <a:pt x="39958" y="16752"/>
                    <a:pt x="40529" y="16133"/>
                    <a:pt x="40744" y="15443"/>
                  </a:cubicBezTo>
                  <a:cubicBezTo>
                    <a:pt x="40839" y="15157"/>
                    <a:pt x="40875" y="14871"/>
                    <a:pt x="40839" y="14585"/>
                  </a:cubicBezTo>
                  <a:lnTo>
                    <a:pt x="40839" y="14585"/>
                  </a:lnTo>
                  <a:cubicBezTo>
                    <a:pt x="41839" y="14824"/>
                    <a:pt x="42863" y="14943"/>
                    <a:pt x="43887" y="14943"/>
                  </a:cubicBezTo>
                  <a:cubicBezTo>
                    <a:pt x="45471" y="14943"/>
                    <a:pt x="47030" y="14669"/>
                    <a:pt x="48507" y="14133"/>
                  </a:cubicBezTo>
                  <a:close/>
                  <a:moveTo>
                    <a:pt x="47340" y="15919"/>
                  </a:moveTo>
                  <a:lnTo>
                    <a:pt x="47340" y="15919"/>
                  </a:lnTo>
                  <a:cubicBezTo>
                    <a:pt x="47066" y="16276"/>
                    <a:pt x="46792" y="16610"/>
                    <a:pt x="46506" y="16943"/>
                  </a:cubicBezTo>
                  <a:cubicBezTo>
                    <a:pt x="44106" y="17740"/>
                    <a:pt x="41544" y="18150"/>
                    <a:pt x="39007" y="18150"/>
                  </a:cubicBezTo>
                  <a:cubicBezTo>
                    <a:pt x="38625" y="18150"/>
                    <a:pt x="38243" y="18140"/>
                    <a:pt x="37862" y="18122"/>
                  </a:cubicBezTo>
                  <a:cubicBezTo>
                    <a:pt x="37851" y="18026"/>
                    <a:pt x="37815" y="17943"/>
                    <a:pt x="37791" y="17860"/>
                  </a:cubicBezTo>
                  <a:lnTo>
                    <a:pt x="37791" y="17848"/>
                  </a:lnTo>
                  <a:cubicBezTo>
                    <a:pt x="38029" y="17860"/>
                    <a:pt x="38267" y="17860"/>
                    <a:pt x="38505" y="17860"/>
                  </a:cubicBezTo>
                  <a:cubicBezTo>
                    <a:pt x="41613" y="17860"/>
                    <a:pt x="44625" y="17193"/>
                    <a:pt x="47340" y="15919"/>
                  </a:cubicBezTo>
                  <a:close/>
                  <a:moveTo>
                    <a:pt x="78046" y="3846"/>
                  </a:moveTo>
                  <a:cubicBezTo>
                    <a:pt x="78332" y="3846"/>
                    <a:pt x="78689" y="3953"/>
                    <a:pt x="78868" y="4227"/>
                  </a:cubicBezTo>
                  <a:cubicBezTo>
                    <a:pt x="78975" y="4394"/>
                    <a:pt x="78987" y="4418"/>
                    <a:pt x="78629" y="4870"/>
                  </a:cubicBezTo>
                  <a:cubicBezTo>
                    <a:pt x="78558" y="4953"/>
                    <a:pt x="78475" y="5061"/>
                    <a:pt x="78391" y="5180"/>
                  </a:cubicBezTo>
                  <a:cubicBezTo>
                    <a:pt x="78391" y="5191"/>
                    <a:pt x="78379" y="5191"/>
                    <a:pt x="78379" y="5215"/>
                  </a:cubicBezTo>
                  <a:cubicBezTo>
                    <a:pt x="69759" y="11061"/>
                    <a:pt x="61306" y="15717"/>
                    <a:pt x="51900" y="19765"/>
                  </a:cubicBezTo>
                  <a:cubicBezTo>
                    <a:pt x="52376" y="19205"/>
                    <a:pt x="52841" y="18646"/>
                    <a:pt x="53269" y="18122"/>
                  </a:cubicBezTo>
                  <a:cubicBezTo>
                    <a:pt x="53591" y="17848"/>
                    <a:pt x="53936" y="17586"/>
                    <a:pt x="54293" y="17324"/>
                  </a:cubicBezTo>
                  <a:cubicBezTo>
                    <a:pt x="55627" y="16395"/>
                    <a:pt x="57115" y="15681"/>
                    <a:pt x="58567" y="14978"/>
                  </a:cubicBezTo>
                  <a:lnTo>
                    <a:pt x="59091" y="14716"/>
                  </a:lnTo>
                  <a:cubicBezTo>
                    <a:pt x="65116" y="11788"/>
                    <a:pt x="70962" y="8370"/>
                    <a:pt x="76474" y="4560"/>
                  </a:cubicBezTo>
                  <a:cubicBezTo>
                    <a:pt x="76891" y="4275"/>
                    <a:pt x="77320" y="3977"/>
                    <a:pt x="77784" y="3870"/>
                  </a:cubicBezTo>
                  <a:cubicBezTo>
                    <a:pt x="77867" y="3858"/>
                    <a:pt x="77963" y="3846"/>
                    <a:pt x="78046" y="3846"/>
                  </a:cubicBezTo>
                  <a:close/>
                  <a:moveTo>
                    <a:pt x="28052" y="8192"/>
                  </a:moveTo>
                  <a:cubicBezTo>
                    <a:pt x="30433" y="8216"/>
                    <a:pt x="32790" y="8894"/>
                    <a:pt x="35076" y="9692"/>
                  </a:cubicBezTo>
                  <a:cubicBezTo>
                    <a:pt x="35112" y="10144"/>
                    <a:pt x="34981" y="10597"/>
                    <a:pt x="34695" y="10942"/>
                  </a:cubicBezTo>
                  <a:cubicBezTo>
                    <a:pt x="34376" y="11315"/>
                    <a:pt x="33886" y="11535"/>
                    <a:pt x="33402" y="11535"/>
                  </a:cubicBezTo>
                  <a:cubicBezTo>
                    <a:pt x="33345" y="11535"/>
                    <a:pt x="33288" y="11532"/>
                    <a:pt x="33231" y="11526"/>
                  </a:cubicBezTo>
                  <a:lnTo>
                    <a:pt x="31647" y="11347"/>
                  </a:lnTo>
                  <a:lnTo>
                    <a:pt x="33029" y="12133"/>
                  </a:lnTo>
                  <a:cubicBezTo>
                    <a:pt x="33505" y="12407"/>
                    <a:pt x="33576" y="13097"/>
                    <a:pt x="33350" y="13562"/>
                  </a:cubicBezTo>
                  <a:cubicBezTo>
                    <a:pt x="33112" y="14038"/>
                    <a:pt x="32576" y="14407"/>
                    <a:pt x="31909" y="14562"/>
                  </a:cubicBezTo>
                  <a:cubicBezTo>
                    <a:pt x="31626" y="14619"/>
                    <a:pt x="31333" y="14640"/>
                    <a:pt x="31036" y="14640"/>
                  </a:cubicBezTo>
                  <a:cubicBezTo>
                    <a:pt x="30660" y="14640"/>
                    <a:pt x="30277" y="14607"/>
                    <a:pt x="29897" y="14574"/>
                  </a:cubicBezTo>
                  <a:lnTo>
                    <a:pt x="28921" y="14490"/>
                  </a:lnTo>
                  <a:lnTo>
                    <a:pt x="29647" y="15157"/>
                  </a:lnTo>
                  <a:cubicBezTo>
                    <a:pt x="30016" y="15502"/>
                    <a:pt x="30100" y="16157"/>
                    <a:pt x="29838" y="16669"/>
                  </a:cubicBezTo>
                  <a:cubicBezTo>
                    <a:pt x="29588" y="17145"/>
                    <a:pt x="29064" y="17526"/>
                    <a:pt x="28433" y="17705"/>
                  </a:cubicBezTo>
                  <a:cubicBezTo>
                    <a:pt x="28074" y="17791"/>
                    <a:pt x="27697" y="17822"/>
                    <a:pt x="27328" y="17822"/>
                  </a:cubicBezTo>
                  <a:cubicBezTo>
                    <a:pt x="27036" y="17822"/>
                    <a:pt x="26749" y="17803"/>
                    <a:pt x="26480" y="17776"/>
                  </a:cubicBezTo>
                  <a:lnTo>
                    <a:pt x="26016" y="17729"/>
                  </a:lnTo>
                  <a:lnTo>
                    <a:pt x="26123" y="18181"/>
                  </a:lnTo>
                  <a:cubicBezTo>
                    <a:pt x="26290" y="18860"/>
                    <a:pt x="26063" y="19610"/>
                    <a:pt x="25575" y="20098"/>
                  </a:cubicBezTo>
                  <a:cubicBezTo>
                    <a:pt x="25185" y="20479"/>
                    <a:pt x="24643" y="20700"/>
                    <a:pt x="24102" y="20700"/>
                  </a:cubicBezTo>
                  <a:cubicBezTo>
                    <a:pt x="23949" y="20700"/>
                    <a:pt x="23796" y="20682"/>
                    <a:pt x="23646" y="20646"/>
                  </a:cubicBezTo>
                  <a:lnTo>
                    <a:pt x="23635" y="20705"/>
                  </a:lnTo>
                  <a:cubicBezTo>
                    <a:pt x="22861" y="19491"/>
                    <a:pt x="22456" y="18014"/>
                    <a:pt x="22777" y="16514"/>
                  </a:cubicBezTo>
                  <a:cubicBezTo>
                    <a:pt x="22908" y="15871"/>
                    <a:pt x="23158" y="15264"/>
                    <a:pt x="23432" y="14621"/>
                  </a:cubicBezTo>
                  <a:cubicBezTo>
                    <a:pt x="23754" y="13835"/>
                    <a:pt x="24099" y="13014"/>
                    <a:pt x="24182" y="12121"/>
                  </a:cubicBezTo>
                  <a:cubicBezTo>
                    <a:pt x="24218" y="11835"/>
                    <a:pt x="24218" y="11549"/>
                    <a:pt x="24230" y="11287"/>
                  </a:cubicBezTo>
                  <a:cubicBezTo>
                    <a:pt x="24242" y="10764"/>
                    <a:pt x="24242" y="10264"/>
                    <a:pt x="24420" y="9811"/>
                  </a:cubicBezTo>
                  <a:cubicBezTo>
                    <a:pt x="25004" y="8394"/>
                    <a:pt x="26968" y="8204"/>
                    <a:pt x="27790" y="8192"/>
                  </a:cubicBezTo>
                  <a:close/>
                  <a:moveTo>
                    <a:pt x="46090" y="17431"/>
                  </a:moveTo>
                  <a:lnTo>
                    <a:pt x="46090" y="17431"/>
                  </a:lnTo>
                  <a:cubicBezTo>
                    <a:pt x="45423" y="18181"/>
                    <a:pt x="44709" y="18872"/>
                    <a:pt x="43947" y="19515"/>
                  </a:cubicBezTo>
                  <a:cubicBezTo>
                    <a:pt x="41495" y="20576"/>
                    <a:pt x="38931" y="21104"/>
                    <a:pt x="36362" y="21104"/>
                  </a:cubicBezTo>
                  <a:cubicBezTo>
                    <a:pt x="35675" y="21104"/>
                    <a:pt x="34988" y="21066"/>
                    <a:pt x="34303" y="20991"/>
                  </a:cubicBezTo>
                  <a:cubicBezTo>
                    <a:pt x="34934" y="20872"/>
                    <a:pt x="35553" y="20681"/>
                    <a:pt x="36184" y="20408"/>
                  </a:cubicBezTo>
                  <a:cubicBezTo>
                    <a:pt x="36731" y="20170"/>
                    <a:pt x="37386" y="19812"/>
                    <a:pt x="37732" y="19157"/>
                  </a:cubicBezTo>
                  <a:cubicBezTo>
                    <a:pt x="37827" y="18943"/>
                    <a:pt x="37886" y="18693"/>
                    <a:pt x="37886" y="18455"/>
                  </a:cubicBezTo>
                  <a:cubicBezTo>
                    <a:pt x="38291" y="18467"/>
                    <a:pt x="38696" y="18491"/>
                    <a:pt x="39101" y="18491"/>
                  </a:cubicBezTo>
                  <a:cubicBezTo>
                    <a:pt x="41458" y="18491"/>
                    <a:pt x="43839" y="18134"/>
                    <a:pt x="46090" y="17431"/>
                  </a:cubicBezTo>
                  <a:close/>
                  <a:moveTo>
                    <a:pt x="78415" y="5584"/>
                  </a:moveTo>
                  <a:cubicBezTo>
                    <a:pt x="78475" y="5644"/>
                    <a:pt x="78534" y="5692"/>
                    <a:pt x="78629" y="5703"/>
                  </a:cubicBezTo>
                  <a:cubicBezTo>
                    <a:pt x="79094" y="5763"/>
                    <a:pt x="79356" y="6406"/>
                    <a:pt x="79344" y="6966"/>
                  </a:cubicBezTo>
                  <a:cubicBezTo>
                    <a:pt x="79344" y="7144"/>
                    <a:pt x="79296" y="7323"/>
                    <a:pt x="79249" y="7525"/>
                  </a:cubicBezTo>
                  <a:cubicBezTo>
                    <a:pt x="78475" y="9109"/>
                    <a:pt x="76713" y="10049"/>
                    <a:pt x="74950" y="10883"/>
                  </a:cubicBezTo>
                  <a:cubicBezTo>
                    <a:pt x="66842" y="14693"/>
                    <a:pt x="58520" y="18324"/>
                    <a:pt x="50197" y="21670"/>
                  </a:cubicBezTo>
                  <a:cubicBezTo>
                    <a:pt x="50614" y="21229"/>
                    <a:pt x="51019" y="20777"/>
                    <a:pt x="51400" y="20336"/>
                  </a:cubicBezTo>
                  <a:cubicBezTo>
                    <a:pt x="61032" y="16240"/>
                    <a:pt x="69640" y="11538"/>
                    <a:pt x="78415" y="5584"/>
                  </a:cubicBezTo>
                  <a:close/>
                  <a:moveTo>
                    <a:pt x="43054" y="20217"/>
                  </a:moveTo>
                  <a:lnTo>
                    <a:pt x="43054" y="20217"/>
                  </a:lnTo>
                  <a:cubicBezTo>
                    <a:pt x="42601" y="20574"/>
                    <a:pt x="42101" y="20920"/>
                    <a:pt x="41613" y="21229"/>
                  </a:cubicBezTo>
                  <a:cubicBezTo>
                    <a:pt x="39896" y="21784"/>
                    <a:pt x="38085" y="22066"/>
                    <a:pt x="36278" y="22066"/>
                  </a:cubicBezTo>
                  <a:cubicBezTo>
                    <a:pt x="35141" y="22066"/>
                    <a:pt x="34006" y="21955"/>
                    <a:pt x="32898" y="21729"/>
                  </a:cubicBezTo>
                  <a:cubicBezTo>
                    <a:pt x="32862" y="21515"/>
                    <a:pt x="32779" y="21301"/>
                    <a:pt x="32659" y="21134"/>
                  </a:cubicBezTo>
                  <a:lnTo>
                    <a:pt x="32957" y="21134"/>
                  </a:lnTo>
                  <a:cubicBezTo>
                    <a:pt x="34064" y="21348"/>
                    <a:pt x="35195" y="21432"/>
                    <a:pt x="36327" y="21432"/>
                  </a:cubicBezTo>
                  <a:cubicBezTo>
                    <a:pt x="38613" y="21432"/>
                    <a:pt x="40875" y="21039"/>
                    <a:pt x="43054" y="20217"/>
                  </a:cubicBezTo>
                  <a:close/>
                  <a:moveTo>
                    <a:pt x="77903" y="9573"/>
                  </a:moveTo>
                  <a:cubicBezTo>
                    <a:pt x="75915" y="11692"/>
                    <a:pt x="72998" y="12895"/>
                    <a:pt x="70605" y="13871"/>
                  </a:cubicBezTo>
                  <a:lnTo>
                    <a:pt x="49245" y="22670"/>
                  </a:lnTo>
                  <a:cubicBezTo>
                    <a:pt x="49400" y="22503"/>
                    <a:pt x="49566" y="22360"/>
                    <a:pt x="49709" y="22194"/>
                  </a:cubicBezTo>
                  <a:lnTo>
                    <a:pt x="49757" y="22194"/>
                  </a:lnTo>
                  <a:cubicBezTo>
                    <a:pt x="49769" y="22194"/>
                    <a:pt x="49804" y="22194"/>
                    <a:pt x="49816" y="22182"/>
                  </a:cubicBezTo>
                  <a:cubicBezTo>
                    <a:pt x="58317" y="18776"/>
                    <a:pt x="66807" y="15062"/>
                    <a:pt x="75105" y="11168"/>
                  </a:cubicBezTo>
                  <a:cubicBezTo>
                    <a:pt x="76082" y="10704"/>
                    <a:pt x="77070" y="10216"/>
                    <a:pt x="77903" y="9573"/>
                  </a:cubicBezTo>
                  <a:close/>
                  <a:moveTo>
                    <a:pt x="35731" y="9942"/>
                  </a:moveTo>
                  <a:cubicBezTo>
                    <a:pt x="36124" y="10085"/>
                    <a:pt x="36529" y="10228"/>
                    <a:pt x="36910" y="10383"/>
                  </a:cubicBezTo>
                  <a:cubicBezTo>
                    <a:pt x="37553" y="10597"/>
                    <a:pt x="38196" y="10823"/>
                    <a:pt x="38815" y="11049"/>
                  </a:cubicBezTo>
                  <a:cubicBezTo>
                    <a:pt x="39708" y="11359"/>
                    <a:pt x="40553" y="11609"/>
                    <a:pt x="41339" y="11835"/>
                  </a:cubicBezTo>
                  <a:cubicBezTo>
                    <a:pt x="41089" y="12490"/>
                    <a:pt x="40482" y="13014"/>
                    <a:pt x="39779" y="13097"/>
                  </a:cubicBezTo>
                  <a:lnTo>
                    <a:pt x="38886" y="13216"/>
                  </a:lnTo>
                  <a:lnTo>
                    <a:pt x="39648" y="13716"/>
                  </a:lnTo>
                  <a:cubicBezTo>
                    <a:pt x="40077" y="13990"/>
                    <a:pt x="40291" y="14669"/>
                    <a:pt x="40089" y="15228"/>
                  </a:cubicBezTo>
                  <a:cubicBezTo>
                    <a:pt x="39851" y="15943"/>
                    <a:pt x="39196" y="16371"/>
                    <a:pt x="38839" y="16550"/>
                  </a:cubicBezTo>
                  <a:cubicBezTo>
                    <a:pt x="38243" y="16871"/>
                    <a:pt x="37553" y="17002"/>
                    <a:pt x="36874" y="17145"/>
                  </a:cubicBezTo>
                  <a:lnTo>
                    <a:pt x="35731" y="17383"/>
                  </a:lnTo>
                  <a:lnTo>
                    <a:pt x="36612" y="17705"/>
                  </a:lnTo>
                  <a:cubicBezTo>
                    <a:pt x="36648" y="17741"/>
                    <a:pt x="36684" y="17788"/>
                    <a:pt x="36743" y="17788"/>
                  </a:cubicBezTo>
                  <a:cubicBezTo>
                    <a:pt x="36791" y="17788"/>
                    <a:pt x="36839" y="17788"/>
                    <a:pt x="36886" y="17800"/>
                  </a:cubicBezTo>
                  <a:cubicBezTo>
                    <a:pt x="37029" y="17860"/>
                    <a:pt x="37124" y="17991"/>
                    <a:pt x="37160" y="18098"/>
                  </a:cubicBezTo>
                  <a:cubicBezTo>
                    <a:pt x="37255" y="18336"/>
                    <a:pt x="37243" y="18622"/>
                    <a:pt x="37136" y="18848"/>
                  </a:cubicBezTo>
                  <a:cubicBezTo>
                    <a:pt x="36898" y="19300"/>
                    <a:pt x="36362" y="19586"/>
                    <a:pt x="35910" y="19777"/>
                  </a:cubicBezTo>
                  <a:cubicBezTo>
                    <a:pt x="34886" y="20232"/>
                    <a:pt x="33842" y="20462"/>
                    <a:pt x="32846" y="20462"/>
                  </a:cubicBezTo>
                  <a:cubicBezTo>
                    <a:pt x="32487" y="20462"/>
                    <a:pt x="32134" y="20432"/>
                    <a:pt x="31790" y="20372"/>
                  </a:cubicBezTo>
                  <a:lnTo>
                    <a:pt x="30409" y="20134"/>
                  </a:lnTo>
                  <a:lnTo>
                    <a:pt x="31540" y="20967"/>
                  </a:lnTo>
                  <a:cubicBezTo>
                    <a:pt x="31897" y="21241"/>
                    <a:pt x="32255" y="21551"/>
                    <a:pt x="32243" y="21896"/>
                  </a:cubicBezTo>
                  <a:cubicBezTo>
                    <a:pt x="32219" y="22086"/>
                    <a:pt x="32088" y="22277"/>
                    <a:pt x="31886" y="22420"/>
                  </a:cubicBezTo>
                  <a:cubicBezTo>
                    <a:pt x="31647" y="22563"/>
                    <a:pt x="31350" y="22622"/>
                    <a:pt x="31064" y="22670"/>
                  </a:cubicBezTo>
                  <a:cubicBezTo>
                    <a:pt x="30582" y="22747"/>
                    <a:pt x="30094" y="22784"/>
                    <a:pt x="29604" y="22784"/>
                  </a:cubicBezTo>
                  <a:cubicBezTo>
                    <a:pt x="27818" y="22784"/>
                    <a:pt x="26020" y="22283"/>
                    <a:pt x="24516" y="21348"/>
                  </a:cubicBezTo>
                  <a:cubicBezTo>
                    <a:pt x="25099" y="21253"/>
                    <a:pt x="25647" y="21003"/>
                    <a:pt x="26051" y="20586"/>
                  </a:cubicBezTo>
                  <a:cubicBezTo>
                    <a:pt x="26599" y="20039"/>
                    <a:pt x="26885" y="19241"/>
                    <a:pt x="26837" y="18491"/>
                  </a:cubicBezTo>
                  <a:lnTo>
                    <a:pt x="26837" y="18491"/>
                  </a:lnTo>
                  <a:cubicBezTo>
                    <a:pt x="26991" y="18497"/>
                    <a:pt x="27149" y="18502"/>
                    <a:pt x="27309" y="18502"/>
                  </a:cubicBezTo>
                  <a:cubicBezTo>
                    <a:pt x="27733" y="18502"/>
                    <a:pt x="28173" y="18469"/>
                    <a:pt x="28588" y="18348"/>
                  </a:cubicBezTo>
                  <a:cubicBezTo>
                    <a:pt x="29421" y="18134"/>
                    <a:pt x="30100" y="17633"/>
                    <a:pt x="30421" y="16979"/>
                  </a:cubicBezTo>
                  <a:cubicBezTo>
                    <a:pt x="30707" y="16443"/>
                    <a:pt x="30719" y="15824"/>
                    <a:pt x="30528" y="15300"/>
                  </a:cubicBezTo>
                  <a:lnTo>
                    <a:pt x="30528" y="15300"/>
                  </a:lnTo>
                  <a:cubicBezTo>
                    <a:pt x="30707" y="15313"/>
                    <a:pt x="30890" y="15321"/>
                    <a:pt x="31076" y="15321"/>
                  </a:cubicBezTo>
                  <a:cubicBezTo>
                    <a:pt x="31397" y="15321"/>
                    <a:pt x="31723" y="15296"/>
                    <a:pt x="32040" y="15228"/>
                  </a:cubicBezTo>
                  <a:cubicBezTo>
                    <a:pt x="32921" y="15038"/>
                    <a:pt x="33624" y="14538"/>
                    <a:pt x="33945" y="13871"/>
                  </a:cubicBezTo>
                  <a:cubicBezTo>
                    <a:pt x="34219" y="13312"/>
                    <a:pt x="34183" y="12657"/>
                    <a:pt x="33910" y="12145"/>
                  </a:cubicBezTo>
                  <a:cubicBezTo>
                    <a:pt x="34398" y="12038"/>
                    <a:pt x="34862" y="11776"/>
                    <a:pt x="35184" y="11395"/>
                  </a:cubicBezTo>
                  <a:cubicBezTo>
                    <a:pt x="35529" y="10990"/>
                    <a:pt x="35719" y="10466"/>
                    <a:pt x="35731" y="9942"/>
                  </a:cubicBezTo>
                  <a:close/>
                  <a:moveTo>
                    <a:pt x="40494" y="21896"/>
                  </a:moveTo>
                  <a:lnTo>
                    <a:pt x="40494" y="21896"/>
                  </a:lnTo>
                  <a:cubicBezTo>
                    <a:pt x="38577" y="22967"/>
                    <a:pt x="36481" y="23741"/>
                    <a:pt x="34303" y="24146"/>
                  </a:cubicBezTo>
                  <a:cubicBezTo>
                    <a:pt x="33290" y="24337"/>
                    <a:pt x="32302" y="24432"/>
                    <a:pt x="31350" y="24432"/>
                  </a:cubicBezTo>
                  <a:cubicBezTo>
                    <a:pt x="29397" y="24432"/>
                    <a:pt x="27671" y="24027"/>
                    <a:pt x="26242" y="23218"/>
                  </a:cubicBezTo>
                  <a:cubicBezTo>
                    <a:pt x="25873" y="23015"/>
                    <a:pt x="25492" y="22765"/>
                    <a:pt x="25159" y="22467"/>
                  </a:cubicBezTo>
                  <a:lnTo>
                    <a:pt x="25159" y="22467"/>
                  </a:lnTo>
                  <a:cubicBezTo>
                    <a:pt x="26528" y="23122"/>
                    <a:pt x="28028" y="23456"/>
                    <a:pt x="29564" y="23456"/>
                  </a:cubicBezTo>
                  <a:cubicBezTo>
                    <a:pt x="30100" y="23456"/>
                    <a:pt x="30612" y="23420"/>
                    <a:pt x="31147" y="23337"/>
                  </a:cubicBezTo>
                  <a:cubicBezTo>
                    <a:pt x="31505" y="23277"/>
                    <a:pt x="31886" y="23206"/>
                    <a:pt x="32207" y="23003"/>
                  </a:cubicBezTo>
                  <a:cubicBezTo>
                    <a:pt x="32576" y="22765"/>
                    <a:pt x="32814" y="22432"/>
                    <a:pt x="32874" y="22075"/>
                  </a:cubicBezTo>
                  <a:cubicBezTo>
                    <a:pt x="33993" y="22301"/>
                    <a:pt x="35124" y="22408"/>
                    <a:pt x="36267" y="22408"/>
                  </a:cubicBezTo>
                  <a:cubicBezTo>
                    <a:pt x="37696" y="22408"/>
                    <a:pt x="39113" y="22241"/>
                    <a:pt x="40494" y="21896"/>
                  </a:cubicBezTo>
                  <a:close/>
                  <a:moveTo>
                    <a:pt x="12359" y="2318"/>
                  </a:moveTo>
                  <a:cubicBezTo>
                    <a:pt x="12621" y="2318"/>
                    <a:pt x="12883" y="2327"/>
                    <a:pt x="13145" y="2346"/>
                  </a:cubicBezTo>
                  <a:cubicBezTo>
                    <a:pt x="15002" y="2465"/>
                    <a:pt x="16717" y="3501"/>
                    <a:pt x="17693" y="5084"/>
                  </a:cubicBezTo>
                  <a:cubicBezTo>
                    <a:pt x="17693" y="5096"/>
                    <a:pt x="17717" y="5096"/>
                    <a:pt x="17717" y="5108"/>
                  </a:cubicBezTo>
                  <a:cubicBezTo>
                    <a:pt x="18312" y="6073"/>
                    <a:pt x="18801" y="7239"/>
                    <a:pt x="19825" y="7728"/>
                  </a:cubicBezTo>
                  <a:cubicBezTo>
                    <a:pt x="19972" y="7797"/>
                    <a:pt x="20134" y="7852"/>
                    <a:pt x="20296" y="7852"/>
                  </a:cubicBezTo>
                  <a:cubicBezTo>
                    <a:pt x="20382" y="7852"/>
                    <a:pt x="20468" y="7836"/>
                    <a:pt x="20551" y="7799"/>
                  </a:cubicBezTo>
                  <a:cubicBezTo>
                    <a:pt x="20777" y="7704"/>
                    <a:pt x="20908" y="7370"/>
                    <a:pt x="20753" y="7192"/>
                  </a:cubicBezTo>
                  <a:lnTo>
                    <a:pt x="20753" y="7192"/>
                  </a:lnTo>
                  <a:cubicBezTo>
                    <a:pt x="21387" y="7352"/>
                    <a:pt x="22041" y="7433"/>
                    <a:pt x="22695" y="7433"/>
                  </a:cubicBezTo>
                  <a:cubicBezTo>
                    <a:pt x="22913" y="7433"/>
                    <a:pt x="23131" y="7424"/>
                    <a:pt x="23349" y="7406"/>
                  </a:cubicBezTo>
                  <a:cubicBezTo>
                    <a:pt x="23587" y="7382"/>
                    <a:pt x="23861" y="7347"/>
                    <a:pt x="24027" y="7168"/>
                  </a:cubicBezTo>
                  <a:cubicBezTo>
                    <a:pt x="24325" y="6846"/>
                    <a:pt x="24158" y="6334"/>
                    <a:pt x="23968" y="5930"/>
                  </a:cubicBezTo>
                  <a:cubicBezTo>
                    <a:pt x="24587" y="5930"/>
                    <a:pt x="25230" y="5930"/>
                    <a:pt x="25837" y="5763"/>
                  </a:cubicBezTo>
                  <a:cubicBezTo>
                    <a:pt x="26361" y="5620"/>
                    <a:pt x="26790" y="4965"/>
                    <a:pt x="27087" y="4429"/>
                  </a:cubicBezTo>
                  <a:cubicBezTo>
                    <a:pt x="27266" y="4525"/>
                    <a:pt x="27445" y="4620"/>
                    <a:pt x="27611" y="4739"/>
                  </a:cubicBezTo>
                  <a:cubicBezTo>
                    <a:pt x="29480" y="5858"/>
                    <a:pt x="31314" y="7120"/>
                    <a:pt x="33088" y="8370"/>
                  </a:cubicBezTo>
                  <a:cubicBezTo>
                    <a:pt x="31468" y="7912"/>
                    <a:pt x="29807" y="7580"/>
                    <a:pt x="28123" y="7580"/>
                  </a:cubicBezTo>
                  <a:cubicBezTo>
                    <a:pt x="28012" y="7580"/>
                    <a:pt x="27901" y="7582"/>
                    <a:pt x="27790" y="7585"/>
                  </a:cubicBezTo>
                  <a:cubicBezTo>
                    <a:pt x="26837" y="7597"/>
                    <a:pt x="24539" y="7835"/>
                    <a:pt x="23813" y="9621"/>
                  </a:cubicBezTo>
                  <a:cubicBezTo>
                    <a:pt x="23587" y="10168"/>
                    <a:pt x="23575" y="10764"/>
                    <a:pt x="23563" y="11335"/>
                  </a:cubicBezTo>
                  <a:cubicBezTo>
                    <a:pt x="23563" y="11597"/>
                    <a:pt x="23551" y="11847"/>
                    <a:pt x="23527" y="12109"/>
                  </a:cubicBezTo>
                  <a:cubicBezTo>
                    <a:pt x="23444" y="12895"/>
                    <a:pt x="23146" y="13633"/>
                    <a:pt x="22813" y="14407"/>
                  </a:cubicBezTo>
                  <a:cubicBezTo>
                    <a:pt x="22551" y="15050"/>
                    <a:pt x="22277" y="15717"/>
                    <a:pt x="22134" y="16419"/>
                  </a:cubicBezTo>
                  <a:cubicBezTo>
                    <a:pt x="21563" y="19157"/>
                    <a:pt x="23170" y="22289"/>
                    <a:pt x="25944" y="23837"/>
                  </a:cubicBezTo>
                  <a:cubicBezTo>
                    <a:pt x="27480" y="24682"/>
                    <a:pt x="29302" y="25111"/>
                    <a:pt x="31374" y="25111"/>
                  </a:cubicBezTo>
                  <a:cubicBezTo>
                    <a:pt x="32362" y="25111"/>
                    <a:pt x="33398" y="25003"/>
                    <a:pt x="34457" y="24813"/>
                  </a:cubicBezTo>
                  <a:cubicBezTo>
                    <a:pt x="39720" y="23849"/>
                    <a:pt x="44542" y="20741"/>
                    <a:pt x="47780" y="16467"/>
                  </a:cubicBezTo>
                  <a:cubicBezTo>
                    <a:pt x="49578" y="16955"/>
                    <a:pt x="51328" y="17205"/>
                    <a:pt x="53031" y="17205"/>
                  </a:cubicBezTo>
                  <a:lnTo>
                    <a:pt x="53162" y="17205"/>
                  </a:lnTo>
                  <a:cubicBezTo>
                    <a:pt x="53043" y="17360"/>
                    <a:pt x="52924" y="17491"/>
                    <a:pt x="52805" y="17645"/>
                  </a:cubicBezTo>
                  <a:cubicBezTo>
                    <a:pt x="50757" y="19324"/>
                    <a:pt x="49090" y="21420"/>
                    <a:pt x="47459" y="23479"/>
                  </a:cubicBezTo>
                  <a:cubicBezTo>
                    <a:pt x="47435" y="23503"/>
                    <a:pt x="47423" y="23551"/>
                    <a:pt x="47399" y="23599"/>
                  </a:cubicBezTo>
                  <a:cubicBezTo>
                    <a:pt x="45994" y="24932"/>
                    <a:pt x="44447" y="26242"/>
                    <a:pt x="42792" y="27420"/>
                  </a:cubicBezTo>
                  <a:cubicBezTo>
                    <a:pt x="39601" y="29671"/>
                    <a:pt x="34576" y="32350"/>
                    <a:pt x="28647" y="32385"/>
                  </a:cubicBezTo>
                  <a:lnTo>
                    <a:pt x="28528" y="32385"/>
                  </a:lnTo>
                  <a:cubicBezTo>
                    <a:pt x="23277" y="32385"/>
                    <a:pt x="18253" y="30064"/>
                    <a:pt x="15407" y="26313"/>
                  </a:cubicBezTo>
                  <a:cubicBezTo>
                    <a:pt x="13812" y="24218"/>
                    <a:pt x="12847" y="21694"/>
                    <a:pt x="11907" y="19253"/>
                  </a:cubicBezTo>
                  <a:cubicBezTo>
                    <a:pt x="11502" y="18193"/>
                    <a:pt x="11085" y="17110"/>
                    <a:pt x="10609" y="16050"/>
                  </a:cubicBezTo>
                  <a:cubicBezTo>
                    <a:pt x="9823" y="14252"/>
                    <a:pt x="8645" y="12192"/>
                    <a:pt x="7025" y="10573"/>
                  </a:cubicBezTo>
                  <a:cubicBezTo>
                    <a:pt x="6787" y="8609"/>
                    <a:pt x="5942" y="6715"/>
                    <a:pt x="4632" y="5239"/>
                  </a:cubicBezTo>
                  <a:cubicBezTo>
                    <a:pt x="5418" y="4275"/>
                    <a:pt x="6406" y="3429"/>
                    <a:pt x="7513" y="2727"/>
                  </a:cubicBezTo>
                  <a:lnTo>
                    <a:pt x="7513" y="2727"/>
                  </a:lnTo>
                  <a:cubicBezTo>
                    <a:pt x="7275" y="3060"/>
                    <a:pt x="7037" y="3429"/>
                    <a:pt x="6823" y="3870"/>
                  </a:cubicBezTo>
                  <a:cubicBezTo>
                    <a:pt x="8570" y="2814"/>
                    <a:pt x="10463" y="2318"/>
                    <a:pt x="12359" y="2318"/>
                  </a:cubicBezTo>
                  <a:close/>
                  <a:moveTo>
                    <a:pt x="14955" y="0"/>
                  </a:moveTo>
                  <a:cubicBezTo>
                    <a:pt x="14586" y="0"/>
                    <a:pt x="14217" y="12"/>
                    <a:pt x="13859" y="36"/>
                  </a:cubicBezTo>
                  <a:cubicBezTo>
                    <a:pt x="9478" y="322"/>
                    <a:pt x="5525" y="2572"/>
                    <a:pt x="3430" y="5787"/>
                  </a:cubicBezTo>
                  <a:cubicBezTo>
                    <a:pt x="2179" y="6942"/>
                    <a:pt x="1025" y="8216"/>
                    <a:pt x="1" y="9573"/>
                  </a:cubicBezTo>
                  <a:cubicBezTo>
                    <a:pt x="2191" y="9787"/>
                    <a:pt x="4358" y="10240"/>
                    <a:pt x="6442" y="10930"/>
                  </a:cubicBezTo>
                  <a:cubicBezTo>
                    <a:pt x="8073" y="12490"/>
                    <a:pt x="9228" y="14538"/>
                    <a:pt x="10014" y="16312"/>
                  </a:cubicBezTo>
                  <a:cubicBezTo>
                    <a:pt x="10478" y="17348"/>
                    <a:pt x="10895" y="18431"/>
                    <a:pt x="11300" y="19491"/>
                  </a:cubicBezTo>
                  <a:cubicBezTo>
                    <a:pt x="12252" y="21967"/>
                    <a:pt x="13252" y="24551"/>
                    <a:pt x="14883" y="26718"/>
                  </a:cubicBezTo>
                  <a:cubicBezTo>
                    <a:pt x="17896" y="30695"/>
                    <a:pt x="23015" y="33052"/>
                    <a:pt x="28552" y="33052"/>
                  </a:cubicBezTo>
                  <a:lnTo>
                    <a:pt x="28671" y="33052"/>
                  </a:lnTo>
                  <a:cubicBezTo>
                    <a:pt x="30171" y="33040"/>
                    <a:pt x="31612" y="32873"/>
                    <a:pt x="32981" y="32576"/>
                  </a:cubicBezTo>
                  <a:lnTo>
                    <a:pt x="32981" y="32576"/>
                  </a:lnTo>
                  <a:cubicBezTo>
                    <a:pt x="32338" y="33028"/>
                    <a:pt x="31719" y="33445"/>
                    <a:pt x="31064" y="33874"/>
                  </a:cubicBezTo>
                  <a:cubicBezTo>
                    <a:pt x="29230" y="35100"/>
                    <a:pt x="27361" y="36362"/>
                    <a:pt x="24742" y="38386"/>
                  </a:cubicBezTo>
                  <a:lnTo>
                    <a:pt x="24694" y="38386"/>
                  </a:lnTo>
                  <a:cubicBezTo>
                    <a:pt x="24361" y="38386"/>
                    <a:pt x="23968" y="38565"/>
                    <a:pt x="23646" y="38767"/>
                  </a:cubicBezTo>
                  <a:cubicBezTo>
                    <a:pt x="23544" y="38771"/>
                    <a:pt x="23441" y="38773"/>
                    <a:pt x="23338" y="38773"/>
                  </a:cubicBezTo>
                  <a:cubicBezTo>
                    <a:pt x="22529" y="38773"/>
                    <a:pt x="21693" y="38656"/>
                    <a:pt x="20848" y="38529"/>
                  </a:cubicBezTo>
                  <a:cubicBezTo>
                    <a:pt x="19968" y="38408"/>
                    <a:pt x="19072" y="38281"/>
                    <a:pt x="18168" y="38281"/>
                  </a:cubicBezTo>
                  <a:cubicBezTo>
                    <a:pt x="17911" y="38281"/>
                    <a:pt x="17654" y="38291"/>
                    <a:pt x="17396" y="38315"/>
                  </a:cubicBezTo>
                  <a:cubicBezTo>
                    <a:pt x="16241" y="38410"/>
                    <a:pt x="15360" y="38850"/>
                    <a:pt x="14872" y="39529"/>
                  </a:cubicBezTo>
                  <a:cubicBezTo>
                    <a:pt x="14764" y="39684"/>
                    <a:pt x="14800" y="39886"/>
                    <a:pt x="14943" y="39993"/>
                  </a:cubicBezTo>
                  <a:cubicBezTo>
                    <a:pt x="15002" y="40041"/>
                    <a:pt x="15062" y="40053"/>
                    <a:pt x="15133" y="40053"/>
                  </a:cubicBezTo>
                  <a:cubicBezTo>
                    <a:pt x="15241" y="40053"/>
                    <a:pt x="15348" y="40005"/>
                    <a:pt x="15407" y="39922"/>
                  </a:cubicBezTo>
                  <a:cubicBezTo>
                    <a:pt x="15884" y="39243"/>
                    <a:pt x="16777" y="39041"/>
                    <a:pt x="17443" y="38981"/>
                  </a:cubicBezTo>
                  <a:cubicBezTo>
                    <a:pt x="17684" y="38958"/>
                    <a:pt x="17927" y="38947"/>
                    <a:pt x="18172" y="38947"/>
                  </a:cubicBezTo>
                  <a:cubicBezTo>
                    <a:pt x="19024" y="38947"/>
                    <a:pt x="19892" y="39073"/>
                    <a:pt x="20753" y="39184"/>
                  </a:cubicBezTo>
                  <a:cubicBezTo>
                    <a:pt x="21551" y="39303"/>
                    <a:pt x="22372" y="39410"/>
                    <a:pt x="23194" y="39446"/>
                  </a:cubicBezTo>
                  <a:cubicBezTo>
                    <a:pt x="23206" y="39481"/>
                    <a:pt x="23230" y="39529"/>
                    <a:pt x="23265" y="39565"/>
                  </a:cubicBezTo>
                  <a:cubicBezTo>
                    <a:pt x="22753" y="39600"/>
                    <a:pt x="22253" y="39624"/>
                    <a:pt x="21718" y="39636"/>
                  </a:cubicBezTo>
                  <a:cubicBezTo>
                    <a:pt x="21313" y="39648"/>
                    <a:pt x="20932" y="39648"/>
                    <a:pt x="20527" y="39684"/>
                  </a:cubicBezTo>
                  <a:cubicBezTo>
                    <a:pt x="18729" y="39779"/>
                    <a:pt x="17443" y="40196"/>
                    <a:pt x="16526" y="40994"/>
                  </a:cubicBezTo>
                  <a:cubicBezTo>
                    <a:pt x="16384" y="41113"/>
                    <a:pt x="16360" y="41315"/>
                    <a:pt x="16479" y="41470"/>
                  </a:cubicBezTo>
                  <a:cubicBezTo>
                    <a:pt x="16538" y="41541"/>
                    <a:pt x="16634" y="41589"/>
                    <a:pt x="16729" y="41589"/>
                  </a:cubicBezTo>
                  <a:cubicBezTo>
                    <a:pt x="16800" y="41589"/>
                    <a:pt x="16872" y="41553"/>
                    <a:pt x="16955" y="41505"/>
                  </a:cubicBezTo>
                  <a:cubicBezTo>
                    <a:pt x="17765" y="40815"/>
                    <a:pt x="18920" y="40458"/>
                    <a:pt x="20575" y="40351"/>
                  </a:cubicBezTo>
                  <a:lnTo>
                    <a:pt x="21730" y="40303"/>
                  </a:lnTo>
                  <a:cubicBezTo>
                    <a:pt x="22694" y="40291"/>
                    <a:pt x="23706" y="40255"/>
                    <a:pt x="24682" y="40041"/>
                  </a:cubicBezTo>
                  <a:cubicBezTo>
                    <a:pt x="24825" y="40005"/>
                    <a:pt x="25289" y="39886"/>
                    <a:pt x="25468" y="39481"/>
                  </a:cubicBezTo>
                  <a:cubicBezTo>
                    <a:pt x="26182" y="39535"/>
                    <a:pt x="26904" y="39562"/>
                    <a:pt x="27636" y="39562"/>
                  </a:cubicBezTo>
                  <a:cubicBezTo>
                    <a:pt x="27881" y="39562"/>
                    <a:pt x="28126" y="39559"/>
                    <a:pt x="28373" y="39553"/>
                  </a:cubicBezTo>
                  <a:cubicBezTo>
                    <a:pt x="28475" y="39553"/>
                    <a:pt x="28575" y="39551"/>
                    <a:pt x="28673" y="39551"/>
                  </a:cubicBezTo>
                  <a:cubicBezTo>
                    <a:pt x="28918" y="39551"/>
                    <a:pt x="29149" y="39563"/>
                    <a:pt x="29361" y="39648"/>
                  </a:cubicBezTo>
                  <a:cubicBezTo>
                    <a:pt x="29600" y="39743"/>
                    <a:pt x="29826" y="39958"/>
                    <a:pt x="29826" y="40220"/>
                  </a:cubicBezTo>
                  <a:cubicBezTo>
                    <a:pt x="29826" y="40398"/>
                    <a:pt x="29981" y="40553"/>
                    <a:pt x="30159" y="40553"/>
                  </a:cubicBezTo>
                  <a:lnTo>
                    <a:pt x="30171" y="40553"/>
                  </a:lnTo>
                  <a:cubicBezTo>
                    <a:pt x="30350" y="40553"/>
                    <a:pt x="30493" y="40410"/>
                    <a:pt x="30493" y="40232"/>
                  </a:cubicBezTo>
                  <a:cubicBezTo>
                    <a:pt x="30504" y="39648"/>
                    <a:pt x="30064" y="39208"/>
                    <a:pt x="29611" y="39041"/>
                  </a:cubicBezTo>
                  <a:cubicBezTo>
                    <a:pt x="29247" y="38895"/>
                    <a:pt x="28864" y="38886"/>
                    <a:pt x="28495" y="38886"/>
                  </a:cubicBezTo>
                  <a:cubicBezTo>
                    <a:pt x="28442" y="38886"/>
                    <a:pt x="28390" y="38886"/>
                    <a:pt x="28337" y="38886"/>
                  </a:cubicBezTo>
                  <a:cubicBezTo>
                    <a:pt x="28124" y="38891"/>
                    <a:pt x="27909" y="38894"/>
                    <a:pt x="27695" y="38894"/>
                  </a:cubicBezTo>
                  <a:cubicBezTo>
                    <a:pt x="26906" y="38894"/>
                    <a:pt x="26114" y="38861"/>
                    <a:pt x="25337" y="38815"/>
                  </a:cubicBezTo>
                  <a:cubicBezTo>
                    <a:pt x="27849" y="36886"/>
                    <a:pt x="29671" y="35648"/>
                    <a:pt x="31445" y="34457"/>
                  </a:cubicBezTo>
                  <a:cubicBezTo>
                    <a:pt x="32481" y="33778"/>
                    <a:pt x="33457" y="33112"/>
                    <a:pt x="34517" y="32361"/>
                  </a:cubicBezTo>
                  <a:cubicBezTo>
                    <a:pt x="34576" y="32314"/>
                    <a:pt x="34612" y="32254"/>
                    <a:pt x="34636" y="32195"/>
                  </a:cubicBezTo>
                  <a:cubicBezTo>
                    <a:pt x="36648" y="31611"/>
                    <a:pt x="38470" y="30814"/>
                    <a:pt x="40077" y="29933"/>
                  </a:cubicBezTo>
                  <a:lnTo>
                    <a:pt x="40077" y="29933"/>
                  </a:lnTo>
                  <a:cubicBezTo>
                    <a:pt x="37029" y="33576"/>
                    <a:pt x="34064" y="37612"/>
                    <a:pt x="31266" y="41517"/>
                  </a:cubicBezTo>
                  <a:cubicBezTo>
                    <a:pt x="30945" y="41529"/>
                    <a:pt x="30552" y="41696"/>
                    <a:pt x="30254" y="41898"/>
                  </a:cubicBezTo>
                  <a:cubicBezTo>
                    <a:pt x="30158" y="41902"/>
                    <a:pt x="30062" y="41904"/>
                    <a:pt x="29966" y="41904"/>
                  </a:cubicBezTo>
                  <a:cubicBezTo>
                    <a:pt x="29152" y="41904"/>
                    <a:pt x="28319" y="41777"/>
                    <a:pt x="27456" y="41660"/>
                  </a:cubicBezTo>
                  <a:cubicBezTo>
                    <a:pt x="26565" y="41529"/>
                    <a:pt x="25659" y="41405"/>
                    <a:pt x="24743" y="41405"/>
                  </a:cubicBezTo>
                  <a:cubicBezTo>
                    <a:pt x="24497" y="41405"/>
                    <a:pt x="24251" y="41414"/>
                    <a:pt x="24004" y="41434"/>
                  </a:cubicBezTo>
                  <a:cubicBezTo>
                    <a:pt x="22849" y="41541"/>
                    <a:pt x="21968" y="41970"/>
                    <a:pt x="21479" y="42660"/>
                  </a:cubicBezTo>
                  <a:cubicBezTo>
                    <a:pt x="21372" y="42803"/>
                    <a:pt x="21396" y="43018"/>
                    <a:pt x="21551" y="43125"/>
                  </a:cubicBezTo>
                  <a:cubicBezTo>
                    <a:pt x="21610" y="43160"/>
                    <a:pt x="21670" y="43184"/>
                    <a:pt x="21741" y="43184"/>
                  </a:cubicBezTo>
                  <a:cubicBezTo>
                    <a:pt x="21849" y="43184"/>
                    <a:pt x="21956" y="43137"/>
                    <a:pt x="22015" y="43041"/>
                  </a:cubicBezTo>
                  <a:cubicBezTo>
                    <a:pt x="22492" y="42375"/>
                    <a:pt x="23384" y="42160"/>
                    <a:pt x="24051" y="42113"/>
                  </a:cubicBezTo>
                  <a:cubicBezTo>
                    <a:pt x="24292" y="42089"/>
                    <a:pt x="24535" y="42079"/>
                    <a:pt x="24779" y="42079"/>
                  </a:cubicBezTo>
                  <a:cubicBezTo>
                    <a:pt x="25632" y="42079"/>
                    <a:pt x="26498" y="42204"/>
                    <a:pt x="27349" y="42315"/>
                  </a:cubicBezTo>
                  <a:cubicBezTo>
                    <a:pt x="28159" y="42434"/>
                    <a:pt x="28980" y="42541"/>
                    <a:pt x="29802" y="42565"/>
                  </a:cubicBezTo>
                  <a:cubicBezTo>
                    <a:pt x="29814" y="42613"/>
                    <a:pt x="29838" y="42660"/>
                    <a:pt x="29873" y="42684"/>
                  </a:cubicBezTo>
                  <a:cubicBezTo>
                    <a:pt x="29361" y="42732"/>
                    <a:pt x="28861" y="42744"/>
                    <a:pt x="28326" y="42768"/>
                  </a:cubicBezTo>
                  <a:cubicBezTo>
                    <a:pt x="27921" y="42779"/>
                    <a:pt x="27528" y="42779"/>
                    <a:pt x="27135" y="42803"/>
                  </a:cubicBezTo>
                  <a:cubicBezTo>
                    <a:pt x="25337" y="42910"/>
                    <a:pt x="24051" y="43327"/>
                    <a:pt x="23123" y="44113"/>
                  </a:cubicBezTo>
                  <a:cubicBezTo>
                    <a:pt x="22992" y="44232"/>
                    <a:pt x="22968" y="44446"/>
                    <a:pt x="23087" y="44589"/>
                  </a:cubicBezTo>
                  <a:cubicBezTo>
                    <a:pt x="23146" y="44673"/>
                    <a:pt x="23242" y="44708"/>
                    <a:pt x="23337" y="44708"/>
                  </a:cubicBezTo>
                  <a:cubicBezTo>
                    <a:pt x="23408" y="44708"/>
                    <a:pt x="23480" y="44684"/>
                    <a:pt x="23563" y="44637"/>
                  </a:cubicBezTo>
                  <a:cubicBezTo>
                    <a:pt x="24373" y="43934"/>
                    <a:pt x="25528" y="43577"/>
                    <a:pt x="27171" y="43482"/>
                  </a:cubicBezTo>
                  <a:lnTo>
                    <a:pt x="28337" y="43434"/>
                  </a:lnTo>
                  <a:cubicBezTo>
                    <a:pt x="29302" y="43422"/>
                    <a:pt x="30314" y="43387"/>
                    <a:pt x="31290" y="43160"/>
                  </a:cubicBezTo>
                  <a:cubicBezTo>
                    <a:pt x="31433" y="43137"/>
                    <a:pt x="31897" y="43018"/>
                    <a:pt x="32076" y="42613"/>
                  </a:cubicBezTo>
                  <a:cubicBezTo>
                    <a:pt x="32766" y="42656"/>
                    <a:pt x="33463" y="42687"/>
                    <a:pt x="34170" y="42687"/>
                  </a:cubicBezTo>
                  <a:cubicBezTo>
                    <a:pt x="34439" y="42687"/>
                    <a:pt x="34709" y="42682"/>
                    <a:pt x="34981" y="42672"/>
                  </a:cubicBezTo>
                  <a:cubicBezTo>
                    <a:pt x="35041" y="42672"/>
                    <a:pt x="35100" y="42672"/>
                    <a:pt x="35158" y="42672"/>
                  </a:cubicBezTo>
                  <a:cubicBezTo>
                    <a:pt x="35448" y="42672"/>
                    <a:pt x="35721" y="42680"/>
                    <a:pt x="35969" y="42779"/>
                  </a:cubicBezTo>
                  <a:cubicBezTo>
                    <a:pt x="36208" y="42863"/>
                    <a:pt x="36434" y="43089"/>
                    <a:pt x="36434" y="43339"/>
                  </a:cubicBezTo>
                  <a:cubicBezTo>
                    <a:pt x="36434" y="43518"/>
                    <a:pt x="36577" y="43684"/>
                    <a:pt x="36755" y="43684"/>
                  </a:cubicBezTo>
                  <a:lnTo>
                    <a:pt x="36779" y="43684"/>
                  </a:lnTo>
                  <a:cubicBezTo>
                    <a:pt x="36958" y="43684"/>
                    <a:pt x="37100" y="43541"/>
                    <a:pt x="37100" y="43363"/>
                  </a:cubicBezTo>
                  <a:cubicBezTo>
                    <a:pt x="37112" y="42779"/>
                    <a:pt x="36672" y="42327"/>
                    <a:pt x="36219" y="42172"/>
                  </a:cubicBezTo>
                  <a:cubicBezTo>
                    <a:pt x="35855" y="42026"/>
                    <a:pt x="35472" y="42017"/>
                    <a:pt x="35103" y="42017"/>
                  </a:cubicBezTo>
                  <a:cubicBezTo>
                    <a:pt x="35050" y="42017"/>
                    <a:pt x="34998" y="42017"/>
                    <a:pt x="34945" y="42017"/>
                  </a:cubicBezTo>
                  <a:cubicBezTo>
                    <a:pt x="34779" y="42019"/>
                    <a:pt x="34612" y="42020"/>
                    <a:pt x="34445" y="42020"/>
                  </a:cubicBezTo>
                  <a:cubicBezTo>
                    <a:pt x="33608" y="42020"/>
                    <a:pt x="32767" y="41996"/>
                    <a:pt x="31933" y="41946"/>
                  </a:cubicBezTo>
                  <a:cubicBezTo>
                    <a:pt x="31921" y="41910"/>
                    <a:pt x="31909" y="41875"/>
                    <a:pt x="31874" y="41839"/>
                  </a:cubicBezTo>
                  <a:cubicBezTo>
                    <a:pt x="35005" y="37481"/>
                    <a:pt x="38351" y="32957"/>
                    <a:pt x="41780" y="28992"/>
                  </a:cubicBezTo>
                  <a:cubicBezTo>
                    <a:pt x="41792" y="28980"/>
                    <a:pt x="41803" y="28968"/>
                    <a:pt x="41815" y="28932"/>
                  </a:cubicBezTo>
                  <a:cubicBezTo>
                    <a:pt x="42315" y="28623"/>
                    <a:pt x="42792" y="28313"/>
                    <a:pt x="43220" y="28004"/>
                  </a:cubicBezTo>
                  <a:cubicBezTo>
                    <a:pt x="44982" y="26766"/>
                    <a:pt x="46602" y="25361"/>
                    <a:pt x="48090" y="23920"/>
                  </a:cubicBezTo>
                  <a:lnTo>
                    <a:pt x="70914" y="14514"/>
                  </a:lnTo>
                  <a:cubicBezTo>
                    <a:pt x="73688" y="13371"/>
                    <a:pt x="77141" y="11954"/>
                    <a:pt x="79177" y="9156"/>
                  </a:cubicBezTo>
                  <a:cubicBezTo>
                    <a:pt x="79761" y="8370"/>
                    <a:pt x="80023" y="7680"/>
                    <a:pt x="80058" y="7013"/>
                  </a:cubicBezTo>
                  <a:cubicBezTo>
                    <a:pt x="80023" y="6311"/>
                    <a:pt x="79761" y="5561"/>
                    <a:pt x="79213" y="5215"/>
                  </a:cubicBezTo>
                  <a:cubicBezTo>
                    <a:pt x="79522" y="4799"/>
                    <a:pt x="79772" y="4429"/>
                    <a:pt x="79451" y="3870"/>
                  </a:cubicBezTo>
                  <a:cubicBezTo>
                    <a:pt x="79177" y="3429"/>
                    <a:pt x="78653" y="3179"/>
                    <a:pt x="78058" y="3179"/>
                  </a:cubicBezTo>
                  <a:cubicBezTo>
                    <a:pt x="77927" y="3179"/>
                    <a:pt x="77796" y="3191"/>
                    <a:pt x="77665" y="3215"/>
                  </a:cubicBezTo>
                  <a:cubicBezTo>
                    <a:pt x="77070" y="3334"/>
                    <a:pt x="76570" y="3679"/>
                    <a:pt x="76093" y="4001"/>
                  </a:cubicBezTo>
                  <a:cubicBezTo>
                    <a:pt x="70617" y="7799"/>
                    <a:pt x="64794" y="11216"/>
                    <a:pt x="58806" y="14121"/>
                  </a:cubicBezTo>
                  <a:lnTo>
                    <a:pt x="58282" y="14383"/>
                  </a:lnTo>
                  <a:cubicBezTo>
                    <a:pt x="56972" y="15014"/>
                    <a:pt x="55615" y="15681"/>
                    <a:pt x="54365" y="16479"/>
                  </a:cubicBezTo>
                  <a:lnTo>
                    <a:pt x="53841" y="16514"/>
                  </a:lnTo>
                  <a:cubicBezTo>
                    <a:pt x="53567" y="16526"/>
                    <a:pt x="53293" y="16526"/>
                    <a:pt x="53019" y="16526"/>
                  </a:cubicBezTo>
                  <a:cubicBezTo>
                    <a:pt x="51448" y="16526"/>
                    <a:pt x="49840" y="16300"/>
                    <a:pt x="48173" y="15871"/>
                  </a:cubicBezTo>
                  <a:cubicBezTo>
                    <a:pt x="49126" y="14502"/>
                    <a:pt x="49935" y="13026"/>
                    <a:pt x="50543" y="11478"/>
                  </a:cubicBezTo>
                  <a:lnTo>
                    <a:pt x="50840" y="10728"/>
                  </a:lnTo>
                  <a:lnTo>
                    <a:pt x="50840" y="10728"/>
                  </a:lnTo>
                  <a:lnTo>
                    <a:pt x="50114" y="11061"/>
                  </a:lnTo>
                  <a:cubicBezTo>
                    <a:pt x="48911" y="11585"/>
                    <a:pt x="47554" y="11847"/>
                    <a:pt x="46066" y="11847"/>
                  </a:cubicBezTo>
                  <a:cubicBezTo>
                    <a:pt x="44066" y="11847"/>
                    <a:pt x="41839" y="11407"/>
                    <a:pt x="39065" y="10430"/>
                  </a:cubicBezTo>
                  <a:cubicBezTo>
                    <a:pt x="38446" y="10216"/>
                    <a:pt x="37815" y="9990"/>
                    <a:pt x="37184" y="9752"/>
                  </a:cubicBezTo>
                  <a:cubicBezTo>
                    <a:pt x="36529" y="9513"/>
                    <a:pt x="35886" y="9275"/>
                    <a:pt x="35219" y="9049"/>
                  </a:cubicBezTo>
                  <a:lnTo>
                    <a:pt x="34183" y="8335"/>
                  </a:lnTo>
                  <a:cubicBezTo>
                    <a:pt x="32183" y="6918"/>
                    <a:pt x="30100" y="5453"/>
                    <a:pt x="27956" y="4168"/>
                  </a:cubicBezTo>
                  <a:cubicBezTo>
                    <a:pt x="23230" y="1358"/>
                    <a:pt x="18991" y="0"/>
                    <a:pt x="149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a:off x="8654350" y="5874700"/>
              <a:ext cx="45250" cy="69900"/>
            </a:xfrm>
            <a:custGeom>
              <a:avLst/>
              <a:gdLst/>
              <a:ahLst/>
              <a:cxnLst/>
              <a:rect l="l" t="t" r="r" b="b"/>
              <a:pathLst>
                <a:path w="1810" h="2796" extrusionOk="0">
                  <a:moveTo>
                    <a:pt x="205" y="0"/>
                  </a:moveTo>
                  <a:cubicBezTo>
                    <a:pt x="191" y="0"/>
                    <a:pt x="178" y="4"/>
                    <a:pt x="167" y="11"/>
                  </a:cubicBezTo>
                  <a:cubicBezTo>
                    <a:pt x="0" y="94"/>
                    <a:pt x="215" y="785"/>
                    <a:pt x="607" y="1559"/>
                  </a:cubicBezTo>
                  <a:cubicBezTo>
                    <a:pt x="993" y="2274"/>
                    <a:pt x="1418" y="2796"/>
                    <a:pt x="1612" y="2796"/>
                  </a:cubicBezTo>
                  <a:cubicBezTo>
                    <a:pt x="1628" y="2796"/>
                    <a:pt x="1643" y="2792"/>
                    <a:pt x="1655" y="2785"/>
                  </a:cubicBezTo>
                  <a:cubicBezTo>
                    <a:pt x="1810" y="2702"/>
                    <a:pt x="1608" y="2011"/>
                    <a:pt x="1203" y="1237"/>
                  </a:cubicBezTo>
                  <a:cubicBezTo>
                    <a:pt x="818" y="522"/>
                    <a:pt x="382"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8735600" y="5983950"/>
              <a:ext cx="63425" cy="55800"/>
            </a:xfrm>
            <a:custGeom>
              <a:avLst/>
              <a:gdLst/>
              <a:ahLst/>
              <a:cxnLst/>
              <a:rect l="l" t="t" r="r" b="b"/>
              <a:pathLst>
                <a:path w="2537" h="2232" extrusionOk="0">
                  <a:moveTo>
                    <a:pt x="114" y="0"/>
                  </a:moveTo>
                  <a:cubicBezTo>
                    <a:pt x="98" y="0"/>
                    <a:pt x="84" y="3"/>
                    <a:pt x="72" y="10"/>
                  </a:cubicBezTo>
                  <a:cubicBezTo>
                    <a:pt x="1" y="58"/>
                    <a:pt x="13" y="260"/>
                    <a:pt x="132" y="558"/>
                  </a:cubicBezTo>
                  <a:cubicBezTo>
                    <a:pt x="263" y="856"/>
                    <a:pt x="513" y="1237"/>
                    <a:pt x="870" y="1558"/>
                  </a:cubicBezTo>
                  <a:cubicBezTo>
                    <a:pt x="1251" y="1868"/>
                    <a:pt x="1644" y="2082"/>
                    <a:pt x="1965" y="2165"/>
                  </a:cubicBezTo>
                  <a:cubicBezTo>
                    <a:pt x="2110" y="2210"/>
                    <a:pt x="2232" y="2231"/>
                    <a:pt x="2324" y="2231"/>
                  </a:cubicBezTo>
                  <a:cubicBezTo>
                    <a:pt x="2428" y="2231"/>
                    <a:pt x="2494" y="2204"/>
                    <a:pt x="2513" y="2154"/>
                  </a:cubicBezTo>
                  <a:cubicBezTo>
                    <a:pt x="2537" y="2046"/>
                    <a:pt x="2394" y="1915"/>
                    <a:pt x="2168" y="1737"/>
                  </a:cubicBezTo>
                  <a:cubicBezTo>
                    <a:pt x="1941" y="1558"/>
                    <a:pt x="1632" y="1320"/>
                    <a:pt x="1322" y="1058"/>
                  </a:cubicBezTo>
                  <a:cubicBezTo>
                    <a:pt x="1013" y="772"/>
                    <a:pt x="739" y="499"/>
                    <a:pt x="513" y="296"/>
                  </a:cubicBezTo>
                  <a:cubicBezTo>
                    <a:pt x="340" y="113"/>
                    <a:pt x="202" y="0"/>
                    <a:pt x="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8859725" y="6059825"/>
              <a:ext cx="78000" cy="28850"/>
            </a:xfrm>
            <a:custGeom>
              <a:avLst/>
              <a:gdLst/>
              <a:ahLst/>
              <a:cxnLst/>
              <a:rect l="l" t="t" r="r" b="b"/>
              <a:pathLst>
                <a:path w="3120" h="1154" extrusionOk="0">
                  <a:moveTo>
                    <a:pt x="257" y="0"/>
                  </a:moveTo>
                  <a:cubicBezTo>
                    <a:pt x="172" y="0"/>
                    <a:pt x="116" y="18"/>
                    <a:pt x="96" y="59"/>
                  </a:cubicBezTo>
                  <a:cubicBezTo>
                    <a:pt x="1" y="202"/>
                    <a:pt x="584" y="714"/>
                    <a:pt x="1465" y="1000"/>
                  </a:cubicBezTo>
                  <a:cubicBezTo>
                    <a:pt x="1861" y="1111"/>
                    <a:pt x="2229" y="1154"/>
                    <a:pt x="2516" y="1154"/>
                  </a:cubicBezTo>
                  <a:cubicBezTo>
                    <a:pt x="2876" y="1154"/>
                    <a:pt x="3108" y="1086"/>
                    <a:pt x="3108" y="1000"/>
                  </a:cubicBezTo>
                  <a:cubicBezTo>
                    <a:pt x="3120" y="797"/>
                    <a:pt x="2453" y="595"/>
                    <a:pt x="1656" y="357"/>
                  </a:cubicBezTo>
                  <a:cubicBezTo>
                    <a:pt x="1045" y="168"/>
                    <a:pt x="516" y="0"/>
                    <a:pt x="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a:off x="9009750" y="6082650"/>
              <a:ext cx="72050" cy="17075"/>
            </a:xfrm>
            <a:custGeom>
              <a:avLst/>
              <a:gdLst/>
              <a:ahLst/>
              <a:cxnLst/>
              <a:rect l="l" t="t" r="r" b="b"/>
              <a:pathLst>
                <a:path w="2882" h="683" extrusionOk="0">
                  <a:moveTo>
                    <a:pt x="1636" y="0"/>
                  </a:moveTo>
                  <a:cubicBezTo>
                    <a:pt x="1572" y="0"/>
                    <a:pt x="1507" y="1"/>
                    <a:pt x="1441" y="3"/>
                  </a:cubicBezTo>
                  <a:cubicBezTo>
                    <a:pt x="1375" y="1"/>
                    <a:pt x="1310" y="0"/>
                    <a:pt x="1247" y="0"/>
                  </a:cubicBezTo>
                  <a:cubicBezTo>
                    <a:pt x="564" y="0"/>
                    <a:pt x="34" y="115"/>
                    <a:pt x="12" y="289"/>
                  </a:cubicBezTo>
                  <a:cubicBezTo>
                    <a:pt x="0" y="468"/>
                    <a:pt x="631" y="646"/>
                    <a:pt x="1441" y="682"/>
                  </a:cubicBezTo>
                  <a:cubicBezTo>
                    <a:pt x="2251" y="646"/>
                    <a:pt x="2882" y="456"/>
                    <a:pt x="2870" y="277"/>
                  </a:cubicBezTo>
                  <a:cubicBezTo>
                    <a:pt x="2859" y="114"/>
                    <a:pt x="2320" y="0"/>
                    <a:pt x="1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9147850" y="6050125"/>
              <a:ext cx="66100" cy="26775"/>
            </a:xfrm>
            <a:custGeom>
              <a:avLst/>
              <a:gdLst/>
              <a:ahLst/>
              <a:cxnLst/>
              <a:rect l="l" t="t" r="r" b="b"/>
              <a:pathLst>
                <a:path w="2644" h="1071" extrusionOk="0">
                  <a:moveTo>
                    <a:pt x="2306" y="1"/>
                  </a:moveTo>
                  <a:cubicBezTo>
                    <a:pt x="2050" y="1"/>
                    <a:pt x="1642" y="93"/>
                    <a:pt x="1215" y="269"/>
                  </a:cubicBezTo>
                  <a:cubicBezTo>
                    <a:pt x="513" y="459"/>
                    <a:pt x="1" y="769"/>
                    <a:pt x="25" y="947"/>
                  </a:cubicBezTo>
                  <a:cubicBezTo>
                    <a:pt x="46" y="1029"/>
                    <a:pt x="187" y="1070"/>
                    <a:pt x="403" y="1070"/>
                  </a:cubicBezTo>
                  <a:cubicBezTo>
                    <a:pt x="661" y="1070"/>
                    <a:pt x="1028" y="1011"/>
                    <a:pt x="1430" y="888"/>
                  </a:cubicBezTo>
                  <a:cubicBezTo>
                    <a:pt x="2144" y="602"/>
                    <a:pt x="2644" y="245"/>
                    <a:pt x="2573" y="90"/>
                  </a:cubicBezTo>
                  <a:cubicBezTo>
                    <a:pt x="2547" y="30"/>
                    <a:pt x="2450" y="1"/>
                    <a:pt x="2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a:off x="9271975" y="5999525"/>
              <a:ext cx="48850" cy="28150"/>
            </a:xfrm>
            <a:custGeom>
              <a:avLst/>
              <a:gdLst/>
              <a:ahLst/>
              <a:cxnLst/>
              <a:rect l="l" t="t" r="r" b="b"/>
              <a:pathLst>
                <a:path w="1954" h="1126" extrusionOk="0">
                  <a:moveTo>
                    <a:pt x="1642" y="1"/>
                  </a:moveTo>
                  <a:cubicBezTo>
                    <a:pt x="1442" y="1"/>
                    <a:pt x="1135" y="93"/>
                    <a:pt x="822" y="269"/>
                  </a:cubicBezTo>
                  <a:cubicBezTo>
                    <a:pt x="322" y="530"/>
                    <a:pt x="1" y="876"/>
                    <a:pt x="96" y="1042"/>
                  </a:cubicBezTo>
                  <a:cubicBezTo>
                    <a:pt x="124" y="1099"/>
                    <a:pt x="198" y="1126"/>
                    <a:pt x="301" y="1126"/>
                  </a:cubicBezTo>
                  <a:cubicBezTo>
                    <a:pt x="500" y="1126"/>
                    <a:pt x="811" y="1028"/>
                    <a:pt x="1132" y="864"/>
                  </a:cubicBezTo>
                  <a:cubicBezTo>
                    <a:pt x="1620" y="590"/>
                    <a:pt x="1953" y="257"/>
                    <a:pt x="1858" y="90"/>
                  </a:cubicBezTo>
                  <a:cubicBezTo>
                    <a:pt x="1832" y="30"/>
                    <a:pt x="1754" y="1"/>
                    <a:pt x="1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a:off x="9358300" y="5937750"/>
              <a:ext cx="61350" cy="37875"/>
            </a:xfrm>
            <a:custGeom>
              <a:avLst/>
              <a:gdLst/>
              <a:ahLst/>
              <a:cxnLst/>
              <a:rect l="l" t="t" r="r" b="b"/>
              <a:pathLst>
                <a:path w="2454" h="1515" extrusionOk="0">
                  <a:moveTo>
                    <a:pt x="2215" y="0"/>
                  </a:moveTo>
                  <a:cubicBezTo>
                    <a:pt x="1980" y="0"/>
                    <a:pt x="1527" y="181"/>
                    <a:pt x="1060" y="477"/>
                  </a:cubicBezTo>
                  <a:cubicBezTo>
                    <a:pt x="429" y="858"/>
                    <a:pt x="1" y="1299"/>
                    <a:pt x="96" y="1454"/>
                  </a:cubicBezTo>
                  <a:cubicBezTo>
                    <a:pt x="116" y="1495"/>
                    <a:pt x="168" y="1514"/>
                    <a:pt x="244" y="1514"/>
                  </a:cubicBezTo>
                  <a:cubicBezTo>
                    <a:pt x="475" y="1514"/>
                    <a:pt x="930" y="1333"/>
                    <a:pt x="1405" y="1037"/>
                  </a:cubicBezTo>
                  <a:cubicBezTo>
                    <a:pt x="2025" y="656"/>
                    <a:pt x="2453" y="227"/>
                    <a:pt x="2370" y="61"/>
                  </a:cubicBezTo>
                  <a:cubicBezTo>
                    <a:pt x="2346" y="20"/>
                    <a:pt x="2293" y="0"/>
                    <a:pt x="2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8737975" y="5915750"/>
              <a:ext cx="65525" cy="59400"/>
            </a:xfrm>
            <a:custGeom>
              <a:avLst/>
              <a:gdLst/>
              <a:ahLst/>
              <a:cxnLst/>
              <a:rect l="l" t="t" r="r" b="b"/>
              <a:pathLst>
                <a:path w="2621" h="2376" extrusionOk="0">
                  <a:moveTo>
                    <a:pt x="205" y="0"/>
                  </a:moveTo>
                  <a:cubicBezTo>
                    <a:pt x="187" y="0"/>
                    <a:pt x="170" y="4"/>
                    <a:pt x="156" y="12"/>
                  </a:cubicBezTo>
                  <a:cubicBezTo>
                    <a:pt x="1" y="107"/>
                    <a:pt x="287" y="845"/>
                    <a:pt x="977" y="1548"/>
                  </a:cubicBezTo>
                  <a:cubicBezTo>
                    <a:pt x="1542" y="2093"/>
                    <a:pt x="2155" y="2376"/>
                    <a:pt x="2411" y="2376"/>
                  </a:cubicBezTo>
                  <a:cubicBezTo>
                    <a:pt x="2468" y="2376"/>
                    <a:pt x="2508" y="2362"/>
                    <a:pt x="2525" y="2334"/>
                  </a:cubicBezTo>
                  <a:cubicBezTo>
                    <a:pt x="2620" y="2143"/>
                    <a:pt x="2084" y="1655"/>
                    <a:pt x="1442" y="1060"/>
                  </a:cubicBezTo>
                  <a:cubicBezTo>
                    <a:pt x="873" y="480"/>
                    <a:pt x="414"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a:off x="8835325" y="6000850"/>
              <a:ext cx="54500" cy="30650"/>
            </a:xfrm>
            <a:custGeom>
              <a:avLst/>
              <a:gdLst/>
              <a:ahLst/>
              <a:cxnLst/>
              <a:rect l="l" t="t" r="r" b="b"/>
              <a:pathLst>
                <a:path w="2180" h="1226" extrusionOk="0">
                  <a:moveTo>
                    <a:pt x="262" y="0"/>
                  </a:moveTo>
                  <a:cubicBezTo>
                    <a:pt x="199" y="0"/>
                    <a:pt x="150" y="15"/>
                    <a:pt x="119" y="49"/>
                  </a:cubicBezTo>
                  <a:cubicBezTo>
                    <a:pt x="0" y="180"/>
                    <a:pt x="322" y="644"/>
                    <a:pt x="917" y="978"/>
                  </a:cubicBezTo>
                  <a:cubicBezTo>
                    <a:pt x="1267" y="1149"/>
                    <a:pt x="1605" y="1226"/>
                    <a:pt x="1838" y="1226"/>
                  </a:cubicBezTo>
                  <a:cubicBezTo>
                    <a:pt x="2009" y="1226"/>
                    <a:pt x="2123" y="1184"/>
                    <a:pt x="2143" y="1108"/>
                  </a:cubicBezTo>
                  <a:cubicBezTo>
                    <a:pt x="2179" y="930"/>
                    <a:pt x="1762" y="644"/>
                    <a:pt x="1227" y="382"/>
                  </a:cubicBezTo>
                  <a:cubicBezTo>
                    <a:pt x="834" y="163"/>
                    <a:pt x="470" y="0"/>
                    <a:pt x="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8956175" y="6038350"/>
              <a:ext cx="66100" cy="19175"/>
            </a:xfrm>
            <a:custGeom>
              <a:avLst/>
              <a:gdLst/>
              <a:ahLst/>
              <a:cxnLst/>
              <a:rect l="l" t="t" r="r" b="b"/>
              <a:pathLst>
                <a:path w="2644" h="767" extrusionOk="0">
                  <a:moveTo>
                    <a:pt x="636" y="1"/>
                  </a:moveTo>
                  <a:cubicBezTo>
                    <a:pt x="312" y="1"/>
                    <a:pt x="84" y="61"/>
                    <a:pt x="48" y="168"/>
                  </a:cubicBezTo>
                  <a:cubicBezTo>
                    <a:pt x="0" y="347"/>
                    <a:pt x="548" y="609"/>
                    <a:pt x="1298" y="751"/>
                  </a:cubicBezTo>
                  <a:cubicBezTo>
                    <a:pt x="1429" y="762"/>
                    <a:pt x="1555" y="767"/>
                    <a:pt x="1675" y="767"/>
                  </a:cubicBezTo>
                  <a:cubicBezTo>
                    <a:pt x="2232" y="767"/>
                    <a:pt x="2643" y="660"/>
                    <a:pt x="2643" y="513"/>
                  </a:cubicBezTo>
                  <a:cubicBezTo>
                    <a:pt x="2643" y="335"/>
                    <a:pt x="2084" y="144"/>
                    <a:pt x="1381" y="85"/>
                  </a:cubicBezTo>
                  <a:cubicBezTo>
                    <a:pt x="1110" y="28"/>
                    <a:pt x="852" y="1"/>
                    <a:pt x="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9087125" y="6030575"/>
              <a:ext cx="65225" cy="19500"/>
            </a:xfrm>
            <a:custGeom>
              <a:avLst/>
              <a:gdLst/>
              <a:ahLst/>
              <a:cxnLst/>
              <a:rect l="l" t="t" r="r" b="b"/>
              <a:pathLst>
                <a:path w="2609" h="780" extrusionOk="0">
                  <a:moveTo>
                    <a:pt x="1937" y="0"/>
                  </a:moveTo>
                  <a:cubicBezTo>
                    <a:pt x="1735" y="0"/>
                    <a:pt x="1500" y="20"/>
                    <a:pt x="1251" y="62"/>
                  </a:cubicBezTo>
                  <a:cubicBezTo>
                    <a:pt x="549" y="181"/>
                    <a:pt x="1" y="420"/>
                    <a:pt x="25" y="598"/>
                  </a:cubicBezTo>
                  <a:cubicBezTo>
                    <a:pt x="48" y="713"/>
                    <a:pt x="304" y="779"/>
                    <a:pt x="672" y="779"/>
                  </a:cubicBezTo>
                  <a:cubicBezTo>
                    <a:pt x="874" y="779"/>
                    <a:pt x="1109" y="759"/>
                    <a:pt x="1358" y="717"/>
                  </a:cubicBezTo>
                  <a:cubicBezTo>
                    <a:pt x="2049" y="622"/>
                    <a:pt x="2608" y="360"/>
                    <a:pt x="2573" y="181"/>
                  </a:cubicBezTo>
                  <a:cubicBezTo>
                    <a:pt x="2557" y="66"/>
                    <a:pt x="2304" y="0"/>
                    <a:pt x="19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9206800" y="5989125"/>
              <a:ext cx="49125" cy="22800"/>
            </a:xfrm>
            <a:custGeom>
              <a:avLst/>
              <a:gdLst/>
              <a:ahLst/>
              <a:cxnLst/>
              <a:rect l="l" t="t" r="r" b="b"/>
              <a:pathLst>
                <a:path w="1965" h="912" extrusionOk="0">
                  <a:moveTo>
                    <a:pt x="1620" y="0"/>
                  </a:moveTo>
                  <a:cubicBezTo>
                    <a:pt x="1427" y="0"/>
                    <a:pt x="1157" y="65"/>
                    <a:pt x="869" y="173"/>
                  </a:cubicBezTo>
                  <a:cubicBezTo>
                    <a:pt x="393" y="339"/>
                    <a:pt x="0" y="565"/>
                    <a:pt x="36" y="744"/>
                  </a:cubicBezTo>
                  <a:cubicBezTo>
                    <a:pt x="50" y="848"/>
                    <a:pt x="216" y="911"/>
                    <a:pt x="463" y="911"/>
                  </a:cubicBezTo>
                  <a:cubicBezTo>
                    <a:pt x="641" y="911"/>
                    <a:pt x="861" y="878"/>
                    <a:pt x="1096" y="804"/>
                  </a:cubicBezTo>
                  <a:cubicBezTo>
                    <a:pt x="1631" y="613"/>
                    <a:pt x="1965" y="256"/>
                    <a:pt x="1881" y="89"/>
                  </a:cubicBezTo>
                  <a:cubicBezTo>
                    <a:pt x="1839" y="28"/>
                    <a:pt x="1746"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a:off x="8536775" y="5457350"/>
              <a:ext cx="62525" cy="62525"/>
            </a:xfrm>
            <a:custGeom>
              <a:avLst/>
              <a:gdLst/>
              <a:ahLst/>
              <a:cxnLst/>
              <a:rect l="l" t="t" r="r" b="b"/>
              <a:pathLst>
                <a:path w="2501" h="2501" extrusionOk="0">
                  <a:moveTo>
                    <a:pt x="1250" y="0"/>
                  </a:moveTo>
                  <a:cubicBezTo>
                    <a:pt x="560" y="0"/>
                    <a:pt x="0" y="548"/>
                    <a:pt x="0" y="1251"/>
                  </a:cubicBezTo>
                  <a:cubicBezTo>
                    <a:pt x="0" y="1953"/>
                    <a:pt x="548" y="2501"/>
                    <a:pt x="1250" y="2501"/>
                  </a:cubicBezTo>
                  <a:cubicBezTo>
                    <a:pt x="1953" y="2501"/>
                    <a:pt x="2501" y="1941"/>
                    <a:pt x="2501" y="1251"/>
                  </a:cubicBezTo>
                  <a:cubicBezTo>
                    <a:pt x="2501" y="572"/>
                    <a:pt x="1953" y="0"/>
                    <a:pt x="1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8556700" y="5467300"/>
              <a:ext cx="64325" cy="70150"/>
            </a:xfrm>
            <a:custGeom>
              <a:avLst/>
              <a:gdLst/>
              <a:ahLst/>
              <a:cxnLst/>
              <a:rect l="l" t="t" r="r" b="b"/>
              <a:pathLst>
                <a:path w="2573" h="2806" extrusionOk="0">
                  <a:moveTo>
                    <a:pt x="2212" y="1"/>
                  </a:moveTo>
                  <a:cubicBezTo>
                    <a:pt x="2190" y="1"/>
                    <a:pt x="2166" y="7"/>
                    <a:pt x="2144" y="19"/>
                  </a:cubicBezTo>
                  <a:cubicBezTo>
                    <a:pt x="2061" y="55"/>
                    <a:pt x="2013" y="150"/>
                    <a:pt x="2049" y="233"/>
                  </a:cubicBezTo>
                  <a:cubicBezTo>
                    <a:pt x="2239" y="781"/>
                    <a:pt x="2132" y="1424"/>
                    <a:pt x="1763" y="1865"/>
                  </a:cubicBezTo>
                  <a:cubicBezTo>
                    <a:pt x="1448" y="2251"/>
                    <a:pt x="968" y="2481"/>
                    <a:pt x="472" y="2481"/>
                  </a:cubicBezTo>
                  <a:cubicBezTo>
                    <a:pt x="387" y="2481"/>
                    <a:pt x="301" y="2474"/>
                    <a:pt x="215" y="2460"/>
                  </a:cubicBezTo>
                  <a:cubicBezTo>
                    <a:pt x="208" y="2459"/>
                    <a:pt x="201" y="2458"/>
                    <a:pt x="194" y="2458"/>
                  </a:cubicBezTo>
                  <a:cubicBezTo>
                    <a:pt x="116" y="2458"/>
                    <a:pt x="36" y="2515"/>
                    <a:pt x="25" y="2591"/>
                  </a:cubicBezTo>
                  <a:cubicBezTo>
                    <a:pt x="1" y="2686"/>
                    <a:pt x="61" y="2769"/>
                    <a:pt x="156" y="2793"/>
                  </a:cubicBezTo>
                  <a:cubicBezTo>
                    <a:pt x="239" y="2805"/>
                    <a:pt x="346" y="2805"/>
                    <a:pt x="442" y="2805"/>
                  </a:cubicBezTo>
                  <a:cubicBezTo>
                    <a:pt x="1037" y="2805"/>
                    <a:pt x="1632" y="2531"/>
                    <a:pt x="2001" y="2079"/>
                  </a:cubicBezTo>
                  <a:cubicBezTo>
                    <a:pt x="2442" y="1543"/>
                    <a:pt x="2573" y="769"/>
                    <a:pt x="2323" y="126"/>
                  </a:cubicBezTo>
                  <a:cubicBezTo>
                    <a:pt x="2331" y="47"/>
                    <a:pt x="2276" y="1"/>
                    <a:pt x="22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8807625" y="5670975"/>
              <a:ext cx="59575" cy="230200"/>
            </a:xfrm>
            <a:custGeom>
              <a:avLst/>
              <a:gdLst/>
              <a:ahLst/>
              <a:cxnLst/>
              <a:rect l="l" t="t" r="r" b="b"/>
              <a:pathLst>
                <a:path w="2383" h="9208" extrusionOk="0">
                  <a:moveTo>
                    <a:pt x="1859" y="1"/>
                  </a:moveTo>
                  <a:cubicBezTo>
                    <a:pt x="1806" y="1"/>
                    <a:pt x="1757" y="28"/>
                    <a:pt x="1727" y="87"/>
                  </a:cubicBezTo>
                  <a:cubicBezTo>
                    <a:pt x="1" y="2826"/>
                    <a:pt x="132" y="6564"/>
                    <a:pt x="2049" y="9172"/>
                  </a:cubicBezTo>
                  <a:cubicBezTo>
                    <a:pt x="2085" y="9196"/>
                    <a:pt x="2144" y="9208"/>
                    <a:pt x="2192" y="9208"/>
                  </a:cubicBezTo>
                  <a:cubicBezTo>
                    <a:pt x="2216" y="9208"/>
                    <a:pt x="2263" y="9196"/>
                    <a:pt x="2299" y="9184"/>
                  </a:cubicBezTo>
                  <a:cubicBezTo>
                    <a:pt x="2370" y="9124"/>
                    <a:pt x="2382" y="9017"/>
                    <a:pt x="2323" y="8946"/>
                  </a:cubicBezTo>
                  <a:cubicBezTo>
                    <a:pt x="489" y="6445"/>
                    <a:pt x="358" y="2873"/>
                    <a:pt x="2013" y="254"/>
                  </a:cubicBezTo>
                  <a:cubicBezTo>
                    <a:pt x="2061" y="183"/>
                    <a:pt x="2037" y="76"/>
                    <a:pt x="1954" y="28"/>
                  </a:cubicBezTo>
                  <a:cubicBezTo>
                    <a:pt x="1923" y="10"/>
                    <a:pt x="1890" y="1"/>
                    <a:pt x="1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8821325" y="5869050"/>
              <a:ext cx="65225" cy="73200"/>
            </a:xfrm>
            <a:custGeom>
              <a:avLst/>
              <a:gdLst/>
              <a:ahLst/>
              <a:cxnLst/>
              <a:rect l="l" t="t" r="r" b="b"/>
              <a:pathLst>
                <a:path w="2609" h="2928" extrusionOk="0">
                  <a:moveTo>
                    <a:pt x="206" y="0"/>
                  </a:moveTo>
                  <a:cubicBezTo>
                    <a:pt x="189" y="0"/>
                    <a:pt x="172" y="3"/>
                    <a:pt x="155" y="11"/>
                  </a:cubicBezTo>
                  <a:cubicBezTo>
                    <a:pt x="60" y="34"/>
                    <a:pt x="1" y="130"/>
                    <a:pt x="36" y="213"/>
                  </a:cubicBezTo>
                  <a:cubicBezTo>
                    <a:pt x="358" y="1404"/>
                    <a:pt x="1251" y="2440"/>
                    <a:pt x="2370" y="2916"/>
                  </a:cubicBezTo>
                  <a:cubicBezTo>
                    <a:pt x="2382" y="2928"/>
                    <a:pt x="2418" y="2928"/>
                    <a:pt x="2430" y="2928"/>
                  </a:cubicBezTo>
                  <a:cubicBezTo>
                    <a:pt x="2489" y="2928"/>
                    <a:pt x="2549" y="2880"/>
                    <a:pt x="2584" y="2821"/>
                  </a:cubicBezTo>
                  <a:cubicBezTo>
                    <a:pt x="2608" y="2737"/>
                    <a:pt x="2584" y="2642"/>
                    <a:pt x="2489" y="2594"/>
                  </a:cubicBezTo>
                  <a:cubicBezTo>
                    <a:pt x="1465" y="2154"/>
                    <a:pt x="644" y="1213"/>
                    <a:pt x="358" y="130"/>
                  </a:cubicBezTo>
                  <a:cubicBezTo>
                    <a:pt x="339" y="54"/>
                    <a:pt x="274" y="0"/>
                    <a:pt x="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9431225" y="5773700"/>
              <a:ext cx="61050" cy="68850"/>
            </a:xfrm>
            <a:custGeom>
              <a:avLst/>
              <a:gdLst/>
              <a:ahLst/>
              <a:cxnLst/>
              <a:rect l="l" t="t" r="r" b="b"/>
              <a:pathLst>
                <a:path w="2442" h="2754" extrusionOk="0">
                  <a:moveTo>
                    <a:pt x="2239" y="1"/>
                  </a:moveTo>
                  <a:cubicBezTo>
                    <a:pt x="2174" y="1"/>
                    <a:pt x="2119" y="36"/>
                    <a:pt x="2084" y="98"/>
                  </a:cubicBezTo>
                  <a:cubicBezTo>
                    <a:pt x="1667" y="1039"/>
                    <a:pt x="953" y="1872"/>
                    <a:pt x="108" y="2444"/>
                  </a:cubicBezTo>
                  <a:cubicBezTo>
                    <a:pt x="36" y="2479"/>
                    <a:pt x="1" y="2586"/>
                    <a:pt x="60" y="2670"/>
                  </a:cubicBezTo>
                  <a:cubicBezTo>
                    <a:pt x="84" y="2717"/>
                    <a:pt x="143" y="2753"/>
                    <a:pt x="191" y="2753"/>
                  </a:cubicBezTo>
                  <a:cubicBezTo>
                    <a:pt x="227" y="2753"/>
                    <a:pt x="251" y="2741"/>
                    <a:pt x="286" y="2717"/>
                  </a:cubicBezTo>
                  <a:cubicBezTo>
                    <a:pt x="1203" y="2110"/>
                    <a:pt x="1953" y="1229"/>
                    <a:pt x="2394" y="241"/>
                  </a:cubicBezTo>
                  <a:cubicBezTo>
                    <a:pt x="2441" y="146"/>
                    <a:pt x="2394" y="62"/>
                    <a:pt x="2310" y="15"/>
                  </a:cubicBezTo>
                  <a:cubicBezTo>
                    <a:pt x="2285" y="5"/>
                    <a:pt x="2261" y="1"/>
                    <a:pt x="2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9504450" y="5777725"/>
              <a:ext cx="33950" cy="35350"/>
            </a:xfrm>
            <a:custGeom>
              <a:avLst/>
              <a:gdLst/>
              <a:ahLst/>
              <a:cxnLst/>
              <a:rect l="l" t="t" r="r" b="b"/>
              <a:pathLst>
                <a:path w="1358" h="1414" extrusionOk="0">
                  <a:moveTo>
                    <a:pt x="1169" y="1"/>
                  </a:moveTo>
                  <a:cubicBezTo>
                    <a:pt x="1123" y="1"/>
                    <a:pt x="1079" y="19"/>
                    <a:pt x="1048" y="56"/>
                  </a:cubicBezTo>
                  <a:lnTo>
                    <a:pt x="60" y="1128"/>
                  </a:lnTo>
                  <a:cubicBezTo>
                    <a:pt x="0" y="1211"/>
                    <a:pt x="0" y="1306"/>
                    <a:pt x="84" y="1366"/>
                  </a:cubicBezTo>
                  <a:cubicBezTo>
                    <a:pt x="108" y="1401"/>
                    <a:pt x="155" y="1413"/>
                    <a:pt x="203" y="1413"/>
                  </a:cubicBezTo>
                  <a:cubicBezTo>
                    <a:pt x="239" y="1413"/>
                    <a:pt x="286" y="1401"/>
                    <a:pt x="322" y="1354"/>
                  </a:cubicBezTo>
                  <a:lnTo>
                    <a:pt x="1298" y="282"/>
                  </a:lnTo>
                  <a:cubicBezTo>
                    <a:pt x="1358" y="211"/>
                    <a:pt x="1358" y="104"/>
                    <a:pt x="1286" y="44"/>
                  </a:cubicBezTo>
                  <a:cubicBezTo>
                    <a:pt x="1252" y="16"/>
                    <a:pt x="1210"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9533625" y="5786900"/>
              <a:ext cx="22950" cy="33025"/>
            </a:xfrm>
            <a:custGeom>
              <a:avLst/>
              <a:gdLst/>
              <a:ahLst/>
              <a:cxnLst/>
              <a:rect l="l" t="t" r="r" b="b"/>
              <a:pathLst>
                <a:path w="918" h="1321" extrusionOk="0">
                  <a:moveTo>
                    <a:pt x="738" y="1"/>
                  </a:moveTo>
                  <a:cubicBezTo>
                    <a:pt x="683" y="1"/>
                    <a:pt x="628" y="33"/>
                    <a:pt x="596" y="82"/>
                  </a:cubicBezTo>
                  <a:lnTo>
                    <a:pt x="60" y="1058"/>
                  </a:lnTo>
                  <a:cubicBezTo>
                    <a:pt x="0" y="1154"/>
                    <a:pt x="24" y="1261"/>
                    <a:pt x="119" y="1296"/>
                  </a:cubicBezTo>
                  <a:cubicBezTo>
                    <a:pt x="143" y="1320"/>
                    <a:pt x="179" y="1320"/>
                    <a:pt x="191" y="1320"/>
                  </a:cubicBezTo>
                  <a:cubicBezTo>
                    <a:pt x="250" y="1320"/>
                    <a:pt x="310" y="1284"/>
                    <a:pt x="346" y="1225"/>
                  </a:cubicBezTo>
                  <a:lnTo>
                    <a:pt x="869" y="249"/>
                  </a:lnTo>
                  <a:cubicBezTo>
                    <a:pt x="917" y="165"/>
                    <a:pt x="893" y="70"/>
                    <a:pt x="810" y="22"/>
                  </a:cubicBezTo>
                  <a:cubicBezTo>
                    <a:pt x="788" y="7"/>
                    <a:pt x="763" y="1"/>
                    <a:pt x="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a:off x="8877575" y="5737825"/>
              <a:ext cx="46475" cy="26425"/>
            </a:xfrm>
            <a:custGeom>
              <a:avLst/>
              <a:gdLst/>
              <a:ahLst/>
              <a:cxnLst/>
              <a:rect l="l" t="t" r="r" b="b"/>
              <a:pathLst>
                <a:path w="1859" h="1057" extrusionOk="0">
                  <a:moveTo>
                    <a:pt x="180" y="0"/>
                  </a:moveTo>
                  <a:cubicBezTo>
                    <a:pt x="135" y="0"/>
                    <a:pt x="90" y="15"/>
                    <a:pt x="60" y="45"/>
                  </a:cubicBezTo>
                  <a:cubicBezTo>
                    <a:pt x="1" y="104"/>
                    <a:pt x="1" y="223"/>
                    <a:pt x="60" y="283"/>
                  </a:cubicBezTo>
                  <a:cubicBezTo>
                    <a:pt x="489" y="723"/>
                    <a:pt x="1061" y="985"/>
                    <a:pt x="1668" y="1057"/>
                  </a:cubicBezTo>
                  <a:lnTo>
                    <a:pt x="1680" y="1057"/>
                  </a:lnTo>
                  <a:cubicBezTo>
                    <a:pt x="1775" y="1057"/>
                    <a:pt x="1834" y="997"/>
                    <a:pt x="1846" y="914"/>
                  </a:cubicBezTo>
                  <a:cubicBezTo>
                    <a:pt x="1858" y="842"/>
                    <a:pt x="1799" y="747"/>
                    <a:pt x="1715" y="735"/>
                  </a:cubicBezTo>
                  <a:cubicBezTo>
                    <a:pt x="1180" y="676"/>
                    <a:pt x="691" y="426"/>
                    <a:pt x="299" y="45"/>
                  </a:cubicBezTo>
                  <a:cubicBezTo>
                    <a:pt x="269" y="15"/>
                    <a:pt x="224" y="0"/>
                    <a:pt x="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a:off x="8933550" y="5674900"/>
              <a:ext cx="64325" cy="19100"/>
            </a:xfrm>
            <a:custGeom>
              <a:avLst/>
              <a:gdLst/>
              <a:ahLst/>
              <a:cxnLst/>
              <a:rect l="l" t="t" r="r" b="b"/>
              <a:pathLst>
                <a:path w="2573" h="764" extrusionOk="0">
                  <a:moveTo>
                    <a:pt x="181" y="0"/>
                  </a:moveTo>
                  <a:cubicBezTo>
                    <a:pt x="104" y="0"/>
                    <a:pt x="23" y="57"/>
                    <a:pt x="12" y="133"/>
                  </a:cubicBezTo>
                  <a:cubicBezTo>
                    <a:pt x="0" y="228"/>
                    <a:pt x="60" y="323"/>
                    <a:pt x="143" y="335"/>
                  </a:cubicBezTo>
                  <a:lnTo>
                    <a:pt x="2358" y="764"/>
                  </a:lnTo>
                  <a:lnTo>
                    <a:pt x="2393" y="764"/>
                  </a:lnTo>
                  <a:cubicBezTo>
                    <a:pt x="2465" y="764"/>
                    <a:pt x="2536" y="704"/>
                    <a:pt x="2548" y="633"/>
                  </a:cubicBezTo>
                  <a:cubicBezTo>
                    <a:pt x="2572" y="538"/>
                    <a:pt x="2513" y="454"/>
                    <a:pt x="2417" y="431"/>
                  </a:cubicBezTo>
                  <a:lnTo>
                    <a:pt x="203" y="2"/>
                  </a:lnTo>
                  <a:cubicBezTo>
                    <a:pt x="196" y="1"/>
                    <a:pt x="188" y="0"/>
                    <a:pt x="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8986525" y="5609300"/>
              <a:ext cx="64625" cy="13275"/>
            </a:xfrm>
            <a:custGeom>
              <a:avLst/>
              <a:gdLst/>
              <a:ahLst/>
              <a:cxnLst/>
              <a:rect l="l" t="t" r="r" b="b"/>
              <a:pathLst>
                <a:path w="2585" h="531" extrusionOk="0">
                  <a:moveTo>
                    <a:pt x="171" y="0"/>
                  </a:moveTo>
                  <a:cubicBezTo>
                    <a:pt x="101" y="0"/>
                    <a:pt x="34" y="45"/>
                    <a:pt x="24" y="114"/>
                  </a:cubicBezTo>
                  <a:cubicBezTo>
                    <a:pt x="1" y="197"/>
                    <a:pt x="48" y="292"/>
                    <a:pt x="143" y="328"/>
                  </a:cubicBezTo>
                  <a:cubicBezTo>
                    <a:pt x="703" y="459"/>
                    <a:pt x="1275" y="530"/>
                    <a:pt x="1846" y="530"/>
                  </a:cubicBezTo>
                  <a:cubicBezTo>
                    <a:pt x="2048" y="530"/>
                    <a:pt x="2227" y="530"/>
                    <a:pt x="2418" y="518"/>
                  </a:cubicBezTo>
                  <a:cubicBezTo>
                    <a:pt x="2501" y="518"/>
                    <a:pt x="2584" y="423"/>
                    <a:pt x="2560" y="340"/>
                  </a:cubicBezTo>
                  <a:cubicBezTo>
                    <a:pt x="2560" y="252"/>
                    <a:pt x="2489" y="184"/>
                    <a:pt x="2403" y="184"/>
                  </a:cubicBezTo>
                  <a:cubicBezTo>
                    <a:pt x="2396" y="184"/>
                    <a:pt x="2389" y="184"/>
                    <a:pt x="2382" y="185"/>
                  </a:cubicBezTo>
                  <a:cubicBezTo>
                    <a:pt x="2200" y="200"/>
                    <a:pt x="2019" y="207"/>
                    <a:pt x="1837" y="207"/>
                  </a:cubicBezTo>
                  <a:cubicBezTo>
                    <a:pt x="1293" y="207"/>
                    <a:pt x="751" y="140"/>
                    <a:pt x="215" y="7"/>
                  </a:cubicBezTo>
                  <a:cubicBezTo>
                    <a:pt x="200" y="2"/>
                    <a:pt x="186" y="0"/>
                    <a:pt x="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9191325" y="5655850"/>
              <a:ext cx="46750" cy="12850"/>
            </a:xfrm>
            <a:custGeom>
              <a:avLst/>
              <a:gdLst/>
              <a:ahLst/>
              <a:cxnLst/>
              <a:rect l="l" t="t" r="r" b="b"/>
              <a:pathLst>
                <a:path w="1870" h="514" extrusionOk="0">
                  <a:moveTo>
                    <a:pt x="174" y="1"/>
                  </a:moveTo>
                  <a:cubicBezTo>
                    <a:pt x="95" y="1"/>
                    <a:pt x="12" y="79"/>
                    <a:pt x="12" y="157"/>
                  </a:cubicBezTo>
                  <a:cubicBezTo>
                    <a:pt x="0" y="252"/>
                    <a:pt x="72" y="323"/>
                    <a:pt x="167" y="335"/>
                  </a:cubicBezTo>
                  <a:lnTo>
                    <a:pt x="1679" y="514"/>
                  </a:lnTo>
                  <a:lnTo>
                    <a:pt x="1691" y="514"/>
                  </a:lnTo>
                  <a:cubicBezTo>
                    <a:pt x="1786" y="514"/>
                    <a:pt x="1846" y="454"/>
                    <a:pt x="1857" y="371"/>
                  </a:cubicBezTo>
                  <a:cubicBezTo>
                    <a:pt x="1869" y="276"/>
                    <a:pt x="1798" y="192"/>
                    <a:pt x="1703" y="192"/>
                  </a:cubicBezTo>
                  <a:lnTo>
                    <a:pt x="191" y="2"/>
                  </a:lnTo>
                  <a:cubicBezTo>
                    <a:pt x="185" y="1"/>
                    <a:pt x="180"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9118100" y="5749800"/>
              <a:ext cx="40200" cy="15050"/>
            </a:xfrm>
            <a:custGeom>
              <a:avLst/>
              <a:gdLst/>
              <a:ahLst/>
              <a:cxnLst/>
              <a:rect l="l" t="t" r="r" b="b"/>
              <a:pathLst>
                <a:path w="1608" h="602" extrusionOk="0">
                  <a:moveTo>
                    <a:pt x="165" y="1"/>
                  </a:moveTo>
                  <a:cubicBezTo>
                    <a:pt x="93" y="1"/>
                    <a:pt x="22" y="56"/>
                    <a:pt x="12" y="137"/>
                  </a:cubicBezTo>
                  <a:cubicBezTo>
                    <a:pt x="0" y="221"/>
                    <a:pt x="60" y="316"/>
                    <a:pt x="143" y="328"/>
                  </a:cubicBezTo>
                  <a:lnTo>
                    <a:pt x="1393" y="602"/>
                  </a:lnTo>
                  <a:lnTo>
                    <a:pt x="1417" y="602"/>
                  </a:lnTo>
                  <a:cubicBezTo>
                    <a:pt x="1500" y="602"/>
                    <a:pt x="1572" y="542"/>
                    <a:pt x="1584" y="459"/>
                  </a:cubicBezTo>
                  <a:cubicBezTo>
                    <a:pt x="1608" y="375"/>
                    <a:pt x="1548" y="280"/>
                    <a:pt x="1453" y="268"/>
                  </a:cubicBezTo>
                  <a:lnTo>
                    <a:pt x="203" y="6"/>
                  </a:lnTo>
                  <a:cubicBezTo>
                    <a:pt x="190" y="3"/>
                    <a:pt x="177" y="1"/>
                    <a:pt x="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8993375" y="5825250"/>
              <a:ext cx="37525" cy="10450"/>
            </a:xfrm>
            <a:custGeom>
              <a:avLst/>
              <a:gdLst/>
              <a:ahLst/>
              <a:cxnLst/>
              <a:rect l="l" t="t" r="r" b="b"/>
              <a:pathLst>
                <a:path w="1501" h="418" extrusionOk="0">
                  <a:moveTo>
                    <a:pt x="179" y="1"/>
                  </a:moveTo>
                  <a:cubicBezTo>
                    <a:pt x="84" y="1"/>
                    <a:pt x="0" y="60"/>
                    <a:pt x="0" y="155"/>
                  </a:cubicBezTo>
                  <a:cubicBezTo>
                    <a:pt x="0" y="239"/>
                    <a:pt x="60" y="334"/>
                    <a:pt x="143" y="334"/>
                  </a:cubicBezTo>
                  <a:lnTo>
                    <a:pt x="1310" y="417"/>
                  </a:lnTo>
                  <a:lnTo>
                    <a:pt x="1322" y="417"/>
                  </a:lnTo>
                  <a:cubicBezTo>
                    <a:pt x="1417" y="417"/>
                    <a:pt x="1489" y="358"/>
                    <a:pt x="1489" y="274"/>
                  </a:cubicBezTo>
                  <a:cubicBezTo>
                    <a:pt x="1501" y="179"/>
                    <a:pt x="1441" y="96"/>
                    <a:pt x="1334" y="96"/>
                  </a:cubicBezTo>
                  <a:lnTo>
                    <a:pt x="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35"/>
          <p:cNvSpPr/>
          <p:nvPr/>
        </p:nvSpPr>
        <p:spPr>
          <a:xfrm>
            <a:off x="1700025" y="539375"/>
            <a:ext cx="264000" cy="264000"/>
          </a:xfrm>
          <a:prstGeom prst="star12">
            <a:avLst>
              <a:gd name="adj" fmla="val 2327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5083777" y="3638723"/>
            <a:ext cx="239041" cy="604157"/>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2" name="Google Shape;392;p35"/>
          <p:cNvCxnSpPr/>
          <p:nvPr/>
        </p:nvCxnSpPr>
        <p:spPr>
          <a:xfrm>
            <a:off x="4818900" y="3714388"/>
            <a:ext cx="0" cy="507900"/>
          </a:xfrm>
          <a:prstGeom prst="straightConnector1">
            <a:avLst/>
          </a:prstGeom>
          <a:noFill/>
          <a:ln w="38100" cap="flat" cmpd="sng">
            <a:solidFill>
              <a:schemeClr val="dk2"/>
            </a:solidFill>
            <a:prstDash val="solid"/>
            <a:round/>
            <a:headEnd type="none" w="med" len="med"/>
            <a:tailEnd type="none" w="med" len="med"/>
          </a:ln>
        </p:spPr>
      </p:cxnSp>
      <p:cxnSp>
        <p:nvCxnSpPr>
          <p:cNvPr id="393" name="Google Shape;393;p35"/>
          <p:cNvCxnSpPr/>
          <p:nvPr/>
        </p:nvCxnSpPr>
        <p:spPr>
          <a:xfrm>
            <a:off x="4917675" y="3714388"/>
            <a:ext cx="0" cy="507900"/>
          </a:xfrm>
          <a:prstGeom prst="straightConnector1">
            <a:avLst/>
          </a:prstGeom>
          <a:noFill/>
          <a:ln w="19050" cap="flat" cmpd="sng">
            <a:solidFill>
              <a:schemeClr val="dk2"/>
            </a:solidFill>
            <a:prstDash val="solid"/>
            <a:round/>
            <a:headEnd type="none" w="med" len="med"/>
            <a:tailEnd type="none" w="med" len="med"/>
          </a:ln>
        </p:spPr>
      </p:cxnSp>
      <p:cxnSp>
        <p:nvCxnSpPr>
          <p:cNvPr id="394" name="Google Shape;394;p35"/>
          <p:cNvCxnSpPr/>
          <p:nvPr/>
        </p:nvCxnSpPr>
        <p:spPr>
          <a:xfrm>
            <a:off x="6759175" y="3714388"/>
            <a:ext cx="0" cy="507900"/>
          </a:xfrm>
          <a:prstGeom prst="straightConnector1">
            <a:avLst/>
          </a:prstGeom>
          <a:noFill/>
          <a:ln w="9525" cap="flat" cmpd="sng">
            <a:solidFill>
              <a:schemeClr val="dk2"/>
            </a:solidFill>
            <a:prstDash val="solid"/>
            <a:round/>
            <a:headEnd type="none" w="med" len="med"/>
            <a:tailEnd type="none" w="med" len="med"/>
          </a:ln>
        </p:spPr>
      </p:cxnSp>
      <p:cxnSp>
        <p:nvCxnSpPr>
          <p:cNvPr id="395" name="Google Shape;395;p35"/>
          <p:cNvCxnSpPr/>
          <p:nvPr/>
        </p:nvCxnSpPr>
        <p:spPr>
          <a:xfrm>
            <a:off x="8473675" y="3714388"/>
            <a:ext cx="0" cy="507900"/>
          </a:xfrm>
          <a:prstGeom prst="straightConnector1">
            <a:avLst/>
          </a:prstGeom>
          <a:noFill/>
          <a:ln w="9525" cap="flat" cmpd="sng">
            <a:solidFill>
              <a:schemeClr val="dk2"/>
            </a:solidFill>
            <a:prstDash val="solid"/>
            <a:round/>
            <a:headEnd type="none" w="med" len="med"/>
            <a:tailEnd type="none" w="med" len="med"/>
          </a:ln>
        </p:spPr>
      </p:cxnSp>
      <p:sp>
        <p:nvSpPr>
          <p:cNvPr id="396" name="Google Shape;396;p35"/>
          <p:cNvSpPr/>
          <p:nvPr/>
        </p:nvSpPr>
        <p:spPr>
          <a:xfrm>
            <a:off x="5815238" y="3887325"/>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6113838" y="3714400"/>
            <a:ext cx="480125" cy="409850"/>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6977025" y="4074625"/>
            <a:ext cx="129500" cy="347000"/>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7254200" y="3741463"/>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0" name="Google Shape;400;p35"/>
          <p:cNvCxnSpPr/>
          <p:nvPr/>
        </p:nvCxnSpPr>
        <p:spPr>
          <a:xfrm>
            <a:off x="6886225" y="4370350"/>
            <a:ext cx="289200" cy="0"/>
          </a:xfrm>
          <a:prstGeom prst="straightConnector1">
            <a:avLst/>
          </a:prstGeom>
          <a:noFill/>
          <a:ln w="9525" cap="flat" cmpd="sng">
            <a:solidFill>
              <a:schemeClr val="dk2"/>
            </a:solidFill>
            <a:prstDash val="solid"/>
            <a:round/>
            <a:headEnd type="none" w="med" len="med"/>
            <a:tailEnd type="none" w="med" len="med"/>
          </a:ln>
        </p:spPr>
      </p:cxnSp>
      <p:sp>
        <p:nvSpPr>
          <p:cNvPr id="401" name="Google Shape;401;p35"/>
          <p:cNvSpPr/>
          <p:nvPr/>
        </p:nvSpPr>
        <p:spPr>
          <a:xfrm>
            <a:off x="7628150" y="3579638"/>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8002100" y="3579638"/>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8593950" y="3887313"/>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8847588" y="3748901"/>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5" name="Google Shape;405;p35"/>
          <p:cNvCxnSpPr/>
          <p:nvPr/>
        </p:nvCxnSpPr>
        <p:spPr>
          <a:xfrm>
            <a:off x="1834400" y="3714388"/>
            <a:ext cx="0" cy="507900"/>
          </a:xfrm>
          <a:prstGeom prst="straightConnector1">
            <a:avLst/>
          </a:prstGeom>
          <a:noFill/>
          <a:ln w="38100" cap="flat" cmpd="sng">
            <a:solidFill>
              <a:schemeClr val="accent3"/>
            </a:solidFill>
            <a:prstDash val="solid"/>
            <a:round/>
            <a:headEnd type="none" w="med" len="med"/>
            <a:tailEnd type="none" w="med" len="med"/>
          </a:ln>
        </p:spPr>
      </p:cxnSp>
      <p:sp>
        <p:nvSpPr>
          <p:cNvPr id="406" name="Google Shape;406;p35"/>
          <p:cNvSpPr/>
          <p:nvPr/>
        </p:nvSpPr>
        <p:spPr>
          <a:xfrm>
            <a:off x="5557538" y="3763025"/>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35"/>
          <p:cNvGrpSpPr/>
          <p:nvPr/>
        </p:nvGrpSpPr>
        <p:grpSpPr>
          <a:xfrm>
            <a:off x="7106527" y="236125"/>
            <a:ext cx="1816103" cy="1008300"/>
            <a:chOff x="7106527" y="236125"/>
            <a:chExt cx="1816103" cy="1008300"/>
          </a:xfrm>
        </p:grpSpPr>
        <p:sp>
          <p:nvSpPr>
            <p:cNvPr id="408" name="Google Shape;408;p35"/>
            <p:cNvSpPr/>
            <p:nvPr/>
          </p:nvSpPr>
          <p:spPr>
            <a:xfrm>
              <a:off x="7106527" y="236125"/>
              <a:ext cx="1008300" cy="1008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7914329" y="236125"/>
              <a:ext cx="1008300" cy="10083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35"/>
          <p:cNvSpPr/>
          <p:nvPr/>
        </p:nvSpPr>
        <p:spPr>
          <a:xfrm>
            <a:off x="8294238" y="562413"/>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a:off x="271869" y="4577180"/>
            <a:ext cx="162761" cy="411290"/>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57"/>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Charte Graphique</a:t>
            </a:r>
            <a:endParaRPr dirty="0"/>
          </a:p>
        </p:txBody>
      </p:sp>
      <p:sp>
        <p:nvSpPr>
          <p:cNvPr id="1364" name="Google Shape;1364;p57"/>
          <p:cNvSpPr/>
          <p:nvPr/>
        </p:nvSpPr>
        <p:spPr>
          <a:xfrm>
            <a:off x="427102" y="520001"/>
            <a:ext cx="200973" cy="507905"/>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823248" y="585225"/>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7"/>
          <p:cNvSpPr/>
          <p:nvPr/>
        </p:nvSpPr>
        <p:spPr>
          <a:xfrm>
            <a:off x="1041973" y="754550"/>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7"/>
          <p:cNvSpPr/>
          <p:nvPr/>
        </p:nvSpPr>
        <p:spPr>
          <a:xfrm>
            <a:off x="7941248" y="437400"/>
            <a:ext cx="359518" cy="306896"/>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7"/>
          <p:cNvSpPr/>
          <p:nvPr/>
        </p:nvSpPr>
        <p:spPr>
          <a:xfrm>
            <a:off x="8430725" y="560800"/>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102" y="1151652"/>
            <a:ext cx="5885796" cy="3878954"/>
          </a:xfrm>
          <a:prstGeom prst="rect">
            <a:avLst/>
          </a:prstGeom>
        </p:spPr>
      </p:pic>
    </p:spTree>
    <p:extLst>
      <p:ext uri="{BB962C8B-B14F-4D97-AF65-F5344CB8AC3E}">
        <p14:creationId xmlns:p14="http://schemas.microsoft.com/office/powerpoint/2010/main" val="24446144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57"/>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Charte Graphique</a:t>
            </a:r>
            <a:endParaRPr dirty="0"/>
          </a:p>
        </p:txBody>
      </p:sp>
      <p:sp>
        <p:nvSpPr>
          <p:cNvPr id="1364" name="Google Shape;1364;p57"/>
          <p:cNvSpPr/>
          <p:nvPr/>
        </p:nvSpPr>
        <p:spPr>
          <a:xfrm>
            <a:off x="427102" y="520001"/>
            <a:ext cx="200973" cy="507905"/>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823248" y="585225"/>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7"/>
          <p:cNvSpPr/>
          <p:nvPr/>
        </p:nvSpPr>
        <p:spPr>
          <a:xfrm>
            <a:off x="1041973" y="754550"/>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7"/>
          <p:cNvSpPr/>
          <p:nvPr/>
        </p:nvSpPr>
        <p:spPr>
          <a:xfrm>
            <a:off x="7941248" y="437400"/>
            <a:ext cx="359518" cy="306896"/>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7"/>
          <p:cNvSpPr/>
          <p:nvPr/>
        </p:nvSpPr>
        <p:spPr>
          <a:xfrm>
            <a:off x="8430725" y="560800"/>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377" y="1250950"/>
            <a:ext cx="3057572" cy="305757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3007" y="2298700"/>
            <a:ext cx="3048000" cy="762000"/>
          </a:xfrm>
          <a:prstGeom prst="rect">
            <a:avLst/>
          </a:prstGeom>
        </p:spPr>
      </p:pic>
    </p:spTree>
    <p:extLst>
      <p:ext uri="{BB962C8B-B14F-4D97-AF65-F5344CB8AC3E}">
        <p14:creationId xmlns:p14="http://schemas.microsoft.com/office/powerpoint/2010/main" val="233344136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grpSp>
        <p:nvGrpSpPr>
          <p:cNvPr id="1397" name="Google Shape;1397;p58"/>
          <p:cNvGrpSpPr/>
          <p:nvPr/>
        </p:nvGrpSpPr>
        <p:grpSpPr>
          <a:xfrm>
            <a:off x="4273024" y="1703588"/>
            <a:ext cx="585196" cy="813887"/>
            <a:chOff x="4273024" y="1703588"/>
            <a:chExt cx="585196" cy="813887"/>
          </a:xfrm>
        </p:grpSpPr>
        <p:sp>
          <p:nvSpPr>
            <p:cNvPr id="1398" name="Google Shape;1398;p58"/>
            <p:cNvSpPr/>
            <p:nvPr/>
          </p:nvSpPr>
          <p:spPr>
            <a:xfrm rot="-1800143">
              <a:off x="4414928" y="1735503"/>
              <a:ext cx="301389" cy="648337"/>
            </a:xfrm>
            <a:custGeom>
              <a:avLst/>
              <a:gdLst/>
              <a:ahLst/>
              <a:cxnLst/>
              <a:rect l="l" t="t" r="r" b="b"/>
              <a:pathLst>
                <a:path w="15063" h="32403" extrusionOk="0">
                  <a:moveTo>
                    <a:pt x="11228" y="1744"/>
                  </a:moveTo>
                  <a:cubicBezTo>
                    <a:pt x="11383" y="3458"/>
                    <a:pt x="10216" y="4458"/>
                    <a:pt x="9216" y="5566"/>
                  </a:cubicBezTo>
                  <a:cubicBezTo>
                    <a:pt x="9323" y="5232"/>
                    <a:pt x="9419" y="4923"/>
                    <a:pt x="9526" y="4613"/>
                  </a:cubicBezTo>
                  <a:cubicBezTo>
                    <a:pt x="9478" y="4577"/>
                    <a:pt x="9419" y="4566"/>
                    <a:pt x="9359" y="4530"/>
                  </a:cubicBezTo>
                  <a:cubicBezTo>
                    <a:pt x="9204" y="4875"/>
                    <a:pt x="9038" y="5220"/>
                    <a:pt x="8859" y="5590"/>
                  </a:cubicBezTo>
                  <a:cubicBezTo>
                    <a:pt x="8692" y="4054"/>
                    <a:pt x="10073" y="1744"/>
                    <a:pt x="11228" y="1744"/>
                  </a:cubicBezTo>
                  <a:close/>
                  <a:moveTo>
                    <a:pt x="5910" y="415"/>
                  </a:moveTo>
                  <a:cubicBezTo>
                    <a:pt x="6024" y="415"/>
                    <a:pt x="6134" y="436"/>
                    <a:pt x="6192" y="482"/>
                  </a:cubicBezTo>
                  <a:cubicBezTo>
                    <a:pt x="6883" y="1041"/>
                    <a:pt x="7275" y="1768"/>
                    <a:pt x="7311" y="2649"/>
                  </a:cubicBezTo>
                  <a:cubicBezTo>
                    <a:pt x="7323" y="3685"/>
                    <a:pt x="7311" y="4744"/>
                    <a:pt x="7311" y="5804"/>
                  </a:cubicBezTo>
                  <a:lnTo>
                    <a:pt x="7264" y="5804"/>
                  </a:lnTo>
                  <a:cubicBezTo>
                    <a:pt x="7013" y="4851"/>
                    <a:pt x="6763" y="3887"/>
                    <a:pt x="6502" y="2958"/>
                  </a:cubicBezTo>
                  <a:cubicBezTo>
                    <a:pt x="6502" y="2954"/>
                    <a:pt x="6492" y="2953"/>
                    <a:pt x="6475" y="2953"/>
                  </a:cubicBezTo>
                  <a:cubicBezTo>
                    <a:pt x="6441" y="2953"/>
                    <a:pt x="6375" y="2958"/>
                    <a:pt x="6287" y="2958"/>
                  </a:cubicBezTo>
                  <a:cubicBezTo>
                    <a:pt x="6490" y="3958"/>
                    <a:pt x="6680" y="4923"/>
                    <a:pt x="6894" y="5899"/>
                  </a:cubicBezTo>
                  <a:cubicBezTo>
                    <a:pt x="6847" y="5923"/>
                    <a:pt x="6787" y="5935"/>
                    <a:pt x="6740" y="5947"/>
                  </a:cubicBezTo>
                  <a:cubicBezTo>
                    <a:pt x="6251" y="4613"/>
                    <a:pt x="5716" y="3292"/>
                    <a:pt x="5251" y="1946"/>
                  </a:cubicBezTo>
                  <a:cubicBezTo>
                    <a:pt x="5073" y="1434"/>
                    <a:pt x="5073" y="839"/>
                    <a:pt x="5597" y="482"/>
                  </a:cubicBezTo>
                  <a:cubicBezTo>
                    <a:pt x="5664" y="439"/>
                    <a:pt x="5789" y="415"/>
                    <a:pt x="5910" y="415"/>
                  </a:cubicBezTo>
                  <a:close/>
                  <a:moveTo>
                    <a:pt x="1641" y="6523"/>
                  </a:moveTo>
                  <a:cubicBezTo>
                    <a:pt x="1790" y="6523"/>
                    <a:pt x="1938" y="6545"/>
                    <a:pt x="2072" y="6590"/>
                  </a:cubicBezTo>
                  <a:cubicBezTo>
                    <a:pt x="2930" y="6852"/>
                    <a:pt x="3763" y="7209"/>
                    <a:pt x="4620" y="7542"/>
                  </a:cubicBezTo>
                  <a:cubicBezTo>
                    <a:pt x="4620" y="7566"/>
                    <a:pt x="4597" y="7614"/>
                    <a:pt x="4585" y="7649"/>
                  </a:cubicBezTo>
                  <a:cubicBezTo>
                    <a:pt x="3965" y="7566"/>
                    <a:pt x="3334" y="7495"/>
                    <a:pt x="2692" y="7423"/>
                  </a:cubicBezTo>
                  <a:cubicBezTo>
                    <a:pt x="2680" y="7495"/>
                    <a:pt x="2680" y="7554"/>
                    <a:pt x="2668" y="7625"/>
                  </a:cubicBezTo>
                  <a:cubicBezTo>
                    <a:pt x="3192" y="7733"/>
                    <a:pt x="3704" y="7828"/>
                    <a:pt x="4358" y="7947"/>
                  </a:cubicBezTo>
                  <a:cubicBezTo>
                    <a:pt x="3681" y="8113"/>
                    <a:pt x="3034" y="8238"/>
                    <a:pt x="2406" y="8238"/>
                  </a:cubicBezTo>
                  <a:cubicBezTo>
                    <a:pt x="1907" y="8238"/>
                    <a:pt x="1421" y="8159"/>
                    <a:pt x="941" y="7959"/>
                  </a:cubicBezTo>
                  <a:cubicBezTo>
                    <a:pt x="691" y="7852"/>
                    <a:pt x="334" y="7471"/>
                    <a:pt x="370" y="7328"/>
                  </a:cubicBezTo>
                  <a:cubicBezTo>
                    <a:pt x="465" y="7054"/>
                    <a:pt x="763" y="6768"/>
                    <a:pt x="1048" y="6649"/>
                  </a:cubicBezTo>
                  <a:cubicBezTo>
                    <a:pt x="1222" y="6566"/>
                    <a:pt x="1432" y="6523"/>
                    <a:pt x="1641" y="6523"/>
                  </a:cubicBezTo>
                  <a:close/>
                  <a:moveTo>
                    <a:pt x="13606" y="4915"/>
                  </a:moveTo>
                  <a:cubicBezTo>
                    <a:pt x="14058" y="4915"/>
                    <a:pt x="14471" y="5095"/>
                    <a:pt x="14622" y="5387"/>
                  </a:cubicBezTo>
                  <a:cubicBezTo>
                    <a:pt x="14812" y="5768"/>
                    <a:pt x="14574" y="6352"/>
                    <a:pt x="14002" y="6733"/>
                  </a:cubicBezTo>
                  <a:cubicBezTo>
                    <a:pt x="13014" y="7435"/>
                    <a:pt x="11859" y="7780"/>
                    <a:pt x="10704" y="8078"/>
                  </a:cubicBezTo>
                  <a:cubicBezTo>
                    <a:pt x="10419" y="8137"/>
                    <a:pt x="10157" y="8209"/>
                    <a:pt x="9883" y="8268"/>
                  </a:cubicBezTo>
                  <a:cubicBezTo>
                    <a:pt x="9859" y="8245"/>
                    <a:pt x="9835" y="8209"/>
                    <a:pt x="9823" y="8185"/>
                  </a:cubicBezTo>
                  <a:cubicBezTo>
                    <a:pt x="10573" y="7590"/>
                    <a:pt x="11312" y="6994"/>
                    <a:pt x="12062" y="6375"/>
                  </a:cubicBezTo>
                  <a:cubicBezTo>
                    <a:pt x="12026" y="6340"/>
                    <a:pt x="12002" y="6304"/>
                    <a:pt x="11966" y="6256"/>
                  </a:cubicBezTo>
                  <a:cubicBezTo>
                    <a:pt x="11240" y="6494"/>
                    <a:pt x="10764" y="7125"/>
                    <a:pt x="10133" y="7542"/>
                  </a:cubicBezTo>
                  <a:cubicBezTo>
                    <a:pt x="10550" y="6697"/>
                    <a:pt x="12252" y="5232"/>
                    <a:pt x="13133" y="4982"/>
                  </a:cubicBezTo>
                  <a:cubicBezTo>
                    <a:pt x="13289" y="4936"/>
                    <a:pt x="13450" y="4915"/>
                    <a:pt x="13606" y="4915"/>
                  </a:cubicBezTo>
                  <a:close/>
                  <a:moveTo>
                    <a:pt x="4701" y="9128"/>
                  </a:moveTo>
                  <a:cubicBezTo>
                    <a:pt x="5296" y="9128"/>
                    <a:pt x="5801" y="9511"/>
                    <a:pt x="6168" y="10245"/>
                  </a:cubicBezTo>
                  <a:cubicBezTo>
                    <a:pt x="5763" y="9995"/>
                    <a:pt x="5359" y="9745"/>
                    <a:pt x="4978" y="9507"/>
                  </a:cubicBezTo>
                  <a:cubicBezTo>
                    <a:pt x="4942" y="9554"/>
                    <a:pt x="4906" y="9578"/>
                    <a:pt x="4882" y="9626"/>
                  </a:cubicBezTo>
                  <a:cubicBezTo>
                    <a:pt x="5180" y="9864"/>
                    <a:pt x="5478" y="10102"/>
                    <a:pt x="5787" y="10340"/>
                  </a:cubicBezTo>
                  <a:lnTo>
                    <a:pt x="5704" y="10423"/>
                  </a:lnTo>
                  <a:cubicBezTo>
                    <a:pt x="5239" y="10054"/>
                    <a:pt x="4632" y="9828"/>
                    <a:pt x="4454" y="9149"/>
                  </a:cubicBezTo>
                  <a:cubicBezTo>
                    <a:pt x="4538" y="9135"/>
                    <a:pt x="4620" y="9128"/>
                    <a:pt x="4701" y="9128"/>
                  </a:cubicBezTo>
                  <a:close/>
                  <a:moveTo>
                    <a:pt x="2526" y="10260"/>
                  </a:moveTo>
                  <a:cubicBezTo>
                    <a:pt x="2683" y="10260"/>
                    <a:pt x="2835" y="10274"/>
                    <a:pt x="2977" y="10304"/>
                  </a:cubicBezTo>
                  <a:cubicBezTo>
                    <a:pt x="3787" y="10519"/>
                    <a:pt x="4537" y="10876"/>
                    <a:pt x="5335" y="11162"/>
                  </a:cubicBezTo>
                  <a:cubicBezTo>
                    <a:pt x="5311" y="11221"/>
                    <a:pt x="5299" y="11257"/>
                    <a:pt x="5287" y="11304"/>
                  </a:cubicBezTo>
                  <a:cubicBezTo>
                    <a:pt x="4835" y="11257"/>
                    <a:pt x="4406" y="11221"/>
                    <a:pt x="3942" y="11138"/>
                  </a:cubicBezTo>
                  <a:cubicBezTo>
                    <a:pt x="3930" y="11197"/>
                    <a:pt x="3930" y="11257"/>
                    <a:pt x="3918" y="11316"/>
                  </a:cubicBezTo>
                  <a:cubicBezTo>
                    <a:pt x="4454" y="11435"/>
                    <a:pt x="4978" y="11543"/>
                    <a:pt x="5489" y="11650"/>
                  </a:cubicBezTo>
                  <a:cubicBezTo>
                    <a:pt x="4712" y="11777"/>
                    <a:pt x="3939" y="11983"/>
                    <a:pt x="3165" y="11983"/>
                  </a:cubicBezTo>
                  <a:cubicBezTo>
                    <a:pt x="2777" y="11983"/>
                    <a:pt x="2390" y="11932"/>
                    <a:pt x="2001" y="11793"/>
                  </a:cubicBezTo>
                  <a:cubicBezTo>
                    <a:pt x="1799" y="11721"/>
                    <a:pt x="1596" y="11697"/>
                    <a:pt x="1441" y="11566"/>
                  </a:cubicBezTo>
                  <a:cubicBezTo>
                    <a:pt x="1251" y="11424"/>
                    <a:pt x="953" y="11174"/>
                    <a:pt x="989" y="11019"/>
                  </a:cubicBezTo>
                  <a:cubicBezTo>
                    <a:pt x="1048" y="10781"/>
                    <a:pt x="1298" y="10459"/>
                    <a:pt x="1525" y="10400"/>
                  </a:cubicBezTo>
                  <a:cubicBezTo>
                    <a:pt x="1847" y="10319"/>
                    <a:pt x="2197" y="10260"/>
                    <a:pt x="2526" y="10260"/>
                  </a:cubicBezTo>
                  <a:close/>
                  <a:moveTo>
                    <a:pt x="13339" y="9487"/>
                  </a:moveTo>
                  <a:cubicBezTo>
                    <a:pt x="13390" y="9487"/>
                    <a:pt x="13441" y="9490"/>
                    <a:pt x="13490" y="9495"/>
                  </a:cubicBezTo>
                  <a:cubicBezTo>
                    <a:pt x="13883" y="9530"/>
                    <a:pt x="14348" y="9626"/>
                    <a:pt x="14395" y="10042"/>
                  </a:cubicBezTo>
                  <a:cubicBezTo>
                    <a:pt x="14407" y="10328"/>
                    <a:pt x="14157" y="10745"/>
                    <a:pt x="13907" y="10935"/>
                  </a:cubicBezTo>
                  <a:cubicBezTo>
                    <a:pt x="13550" y="11197"/>
                    <a:pt x="13086" y="11376"/>
                    <a:pt x="12657" y="11519"/>
                  </a:cubicBezTo>
                  <a:cubicBezTo>
                    <a:pt x="11907" y="11757"/>
                    <a:pt x="11145" y="11936"/>
                    <a:pt x="10407" y="12138"/>
                  </a:cubicBezTo>
                  <a:cubicBezTo>
                    <a:pt x="10395" y="12114"/>
                    <a:pt x="10359" y="12066"/>
                    <a:pt x="10347" y="12031"/>
                  </a:cubicBezTo>
                  <a:cubicBezTo>
                    <a:pt x="10883" y="11590"/>
                    <a:pt x="11431" y="11138"/>
                    <a:pt x="11966" y="10697"/>
                  </a:cubicBezTo>
                  <a:lnTo>
                    <a:pt x="11836" y="10519"/>
                  </a:lnTo>
                  <a:cubicBezTo>
                    <a:pt x="11252" y="10959"/>
                    <a:pt x="10657" y="11412"/>
                    <a:pt x="10109" y="11828"/>
                  </a:cubicBezTo>
                  <a:cubicBezTo>
                    <a:pt x="10532" y="10789"/>
                    <a:pt x="12137" y="9487"/>
                    <a:pt x="13339" y="9487"/>
                  </a:cubicBezTo>
                  <a:close/>
                  <a:moveTo>
                    <a:pt x="1675" y="14036"/>
                  </a:moveTo>
                  <a:cubicBezTo>
                    <a:pt x="2776" y="14036"/>
                    <a:pt x="3809" y="14370"/>
                    <a:pt x="4811" y="14876"/>
                  </a:cubicBezTo>
                  <a:lnTo>
                    <a:pt x="2799" y="14876"/>
                  </a:lnTo>
                  <a:cubicBezTo>
                    <a:pt x="2799" y="14912"/>
                    <a:pt x="2787" y="14948"/>
                    <a:pt x="2787" y="14984"/>
                  </a:cubicBezTo>
                  <a:cubicBezTo>
                    <a:pt x="3454" y="15055"/>
                    <a:pt x="4144" y="15126"/>
                    <a:pt x="4811" y="15210"/>
                  </a:cubicBezTo>
                  <a:lnTo>
                    <a:pt x="4811" y="15412"/>
                  </a:lnTo>
                  <a:cubicBezTo>
                    <a:pt x="3811" y="15484"/>
                    <a:pt x="2811" y="15591"/>
                    <a:pt x="1799" y="15626"/>
                  </a:cubicBezTo>
                  <a:cubicBezTo>
                    <a:pt x="1786" y="15627"/>
                    <a:pt x="1774" y="15627"/>
                    <a:pt x="1762" y="15627"/>
                  </a:cubicBezTo>
                  <a:cubicBezTo>
                    <a:pt x="1437" y="15627"/>
                    <a:pt x="1072" y="15478"/>
                    <a:pt x="763" y="15341"/>
                  </a:cubicBezTo>
                  <a:cubicBezTo>
                    <a:pt x="251" y="15103"/>
                    <a:pt x="215" y="14650"/>
                    <a:pt x="667" y="14329"/>
                  </a:cubicBezTo>
                  <a:cubicBezTo>
                    <a:pt x="882" y="14174"/>
                    <a:pt x="1144" y="14055"/>
                    <a:pt x="1406" y="14043"/>
                  </a:cubicBezTo>
                  <a:cubicBezTo>
                    <a:pt x="1496" y="14038"/>
                    <a:pt x="1585" y="14036"/>
                    <a:pt x="1675" y="14036"/>
                  </a:cubicBezTo>
                  <a:close/>
                  <a:moveTo>
                    <a:pt x="12562" y="13817"/>
                  </a:moveTo>
                  <a:cubicBezTo>
                    <a:pt x="12800" y="13817"/>
                    <a:pt x="13145" y="13936"/>
                    <a:pt x="13252" y="14114"/>
                  </a:cubicBezTo>
                  <a:cubicBezTo>
                    <a:pt x="13348" y="14281"/>
                    <a:pt x="13252" y="14626"/>
                    <a:pt x="13157" y="14841"/>
                  </a:cubicBezTo>
                  <a:cubicBezTo>
                    <a:pt x="13098" y="15019"/>
                    <a:pt x="12931" y="15186"/>
                    <a:pt x="12764" y="15293"/>
                  </a:cubicBezTo>
                  <a:cubicBezTo>
                    <a:pt x="11895" y="15876"/>
                    <a:pt x="10883" y="16031"/>
                    <a:pt x="9835" y="16174"/>
                  </a:cubicBezTo>
                  <a:cubicBezTo>
                    <a:pt x="10383" y="15734"/>
                    <a:pt x="10931" y="15293"/>
                    <a:pt x="11478" y="14864"/>
                  </a:cubicBezTo>
                  <a:cubicBezTo>
                    <a:pt x="11431" y="14817"/>
                    <a:pt x="11383" y="14757"/>
                    <a:pt x="11347" y="14698"/>
                  </a:cubicBezTo>
                  <a:cubicBezTo>
                    <a:pt x="10823" y="15091"/>
                    <a:pt x="10300" y="15472"/>
                    <a:pt x="9764" y="15829"/>
                  </a:cubicBezTo>
                  <a:lnTo>
                    <a:pt x="9645" y="15710"/>
                  </a:lnTo>
                  <a:cubicBezTo>
                    <a:pt x="9990" y="15365"/>
                    <a:pt x="10335" y="14995"/>
                    <a:pt x="10704" y="14686"/>
                  </a:cubicBezTo>
                  <a:cubicBezTo>
                    <a:pt x="11240" y="14233"/>
                    <a:pt x="11824" y="13817"/>
                    <a:pt x="12562" y="13817"/>
                  </a:cubicBezTo>
                  <a:close/>
                  <a:moveTo>
                    <a:pt x="2214" y="17234"/>
                  </a:moveTo>
                  <a:cubicBezTo>
                    <a:pt x="3241" y="17234"/>
                    <a:pt x="4149" y="17713"/>
                    <a:pt x="5049" y="18210"/>
                  </a:cubicBezTo>
                  <a:cubicBezTo>
                    <a:pt x="5192" y="18305"/>
                    <a:pt x="5335" y="18389"/>
                    <a:pt x="5525" y="18508"/>
                  </a:cubicBezTo>
                  <a:cubicBezTo>
                    <a:pt x="4942" y="18460"/>
                    <a:pt x="4442" y="18436"/>
                    <a:pt x="3942" y="18377"/>
                  </a:cubicBezTo>
                  <a:cubicBezTo>
                    <a:pt x="3942" y="18436"/>
                    <a:pt x="3930" y="18508"/>
                    <a:pt x="3930" y="18567"/>
                  </a:cubicBezTo>
                  <a:cubicBezTo>
                    <a:pt x="4323" y="18627"/>
                    <a:pt x="4704" y="18674"/>
                    <a:pt x="5097" y="18734"/>
                  </a:cubicBezTo>
                  <a:cubicBezTo>
                    <a:pt x="4484" y="18959"/>
                    <a:pt x="3875" y="19060"/>
                    <a:pt x="3265" y="19060"/>
                  </a:cubicBezTo>
                  <a:cubicBezTo>
                    <a:pt x="2845" y="19060"/>
                    <a:pt x="2424" y="19012"/>
                    <a:pt x="2001" y="18924"/>
                  </a:cubicBezTo>
                  <a:cubicBezTo>
                    <a:pt x="1775" y="18877"/>
                    <a:pt x="1549" y="18722"/>
                    <a:pt x="1358" y="18567"/>
                  </a:cubicBezTo>
                  <a:cubicBezTo>
                    <a:pt x="1072" y="18365"/>
                    <a:pt x="787" y="18067"/>
                    <a:pt x="1013" y="17734"/>
                  </a:cubicBezTo>
                  <a:cubicBezTo>
                    <a:pt x="1179" y="17496"/>
                    <a:pt x="1525" y="17305"/>
                    <a:pt x="1822" y="17258"/>
                  </a:cubicBezTo>
                  <a:cubicBezTo>
                    <a:pt x="1955" y="17242"/>
                    <a:pt x="2085" y="17234"/>
                    <a:pt x="2214" y="17234"/>
                  </a:cubicBezTo>
                  <a:close/>
                  <a:moveTo>
                    <a:pt x="13046" y="17330"/>
                  </a:moveTo>
                  <a:cubicBezTo>
                    <a:pt x="13447" y="17330"/>
                    <a:pt x="13877" y="17552"/>
                    <a:pt x="13955" y="17805"/>
                  </a:cubicBezTo>
                  <a:cubicBezTo>
                    <a:pt x="14098" y="18282"/>
                    <a:pt x="13943" y="18734"/>
                    <a:pt x="13383" y="18960"/>
                  </a:cubicBezTo>
                  <a:cubicBezTo>
                    <a:pt x="12514" y="19294"/>
                    <a:pt x="11609" y="19508"/>
                    <a:pt x="10716" y="19758"/>
                  </a:cubicBezTo>
                  <a:cubicBezTo>
                    <a:pt x="10347" y="19877"/>
                    <a:pt x="9954" y="19948"/>
                    <a:pt x="9573" y="20044"/>
                  </a:cubicBezTo>
                  <a:cubicBezTo>
                    <a:pt x="9561" y="20008"/>
                    <a:pt x="9561" y="19996"/>
                    <a:pt x="9538" y="19984"/>
                  </a:cubicBezTo>
                  <a:cubicBezTo>
                    <a:pt x="10133" y="19579"/>
                    <a:pt x="10728" y="19175"/>
                    <a:pt x="11359" y="18758"/>
                  </a:cubicBezTo>
                  <a:cubicBezTo>
                    <a:pt x="11324" y="18710"/>
                    <a:pt x="11300" y="18663"/>
                    <a:pt x="11264" y="18615"/>
                  </a:cubicBezTo>
                  <a:cubicBezTo>
                    <a:pt x="10657" y="18972"/>
                    <a:pt x="10061" y="19329"/>
                    <a:pt x="9419" y="19710"/>
                  </a:cubicBezTo>
                  <a:cubicBezTo>
                    <a:pt x="9835" y="18924"/>
                    <a:pt x="10454" y="18377"/>
                    <a:pt x="11169" y="17972"/>
                  </a:cubicBezTo>
                  <a:cubicBezTo>
                    <a:pt x="11657" y="17686"/>
                    <a:pt x="12240" y="17531"/>
                    <a:pt x="12788" y="17365"/>
                  </a:cubicBezTo>
                  <a:cubicBezTo>
                    <a:pt x="12870" y="17341"/>
                    <a:pt x="12957" y="17330"/>
                    <a:pt x="13046" y="17330"/>
                  </a:cubicBezTo>
                  <a:close/>
                  <a:moveTo>
                    <a:pt x="5728" y="20234"/>
                  </a:moveTo>
                  <a:lnTo>
                    <a:pt x="5728" y="20234"/>
                  </a:lnTo>
                  <a:cubicBezTo>
                    <a:pt x="6347" y="20901"/>
                    <a:pt x="6228" y="21699"/>
                    <a:pt x="6323" y="22592"/>
                  </a:cubicBezTo>
                  <a:lnTo>
                    <a:pt x="6001" y="21937"/>
                  </a:lnTo>
                  <a:cubicBezTo>
                    <a:pt x="5966" y="21937"/>
                    <a:pt x="5918" y="21949"/>
                    <a:pt x="5894" y="21961"/>
                  </a:cubicBezTo>
                  <a:cubicBezTo>
                    <a:pt x="5918" y="22294"/>
                    <a:pt x="5966" y="22615"/>
                    <a:pt x="6013" y="23008"/>
                  </a:cubicBezTo>
                  <a:cubicBezTo>
                    <a:pt x="5335" y="22080"/>
                    <a:pt x="5180" y="20818"/>
                    <a:pt x="5728" y="20234"/>
                  </a:cubicBezTo>
                  <a:close/>
                  <a:moveTo>
                    <a:pt x="12638" y="21900"/>
                  </a:moveTo>
                  <a:cubicBezTo>
                    <a:pt x="12664" y="21900"/>
                    <a:pt x="12690" y="21901"/>
                    <a:pt x="12717" y="21901"/>
                  </a:cubicBezTo>
                  <a:cubicBezTo>
                    <a:pt x="12907" y="21901"/>
                    <a:pt x="13133" y="21972"/>
                    <a:pt x="13264" y="22092"/>
                  </a:cubicBezTo>
                  <a:cubicBezTo>
                    <a:pt x="13455" y="22294"/>
                    <a:pt x="13729" y="22556"/>
                    <a:pt x="13729" y="22782"/>
                  </a:cubicBezTo>
                  <a:cubicBezTo>
                    <a:pt x="13705" y="23020"/>
                    <a:pt x="13455" y="23330"/>
                    <a:pt x="13229" y="23449"/>
                  </a:cubicBezTo>
                  <a:cubicBezTo>
                    <a:pt x="12692" y="23717"/>
                    <a:pt x="12138" y="23823"/>
                    <a:pt x="11576" y="23823"/>
                  </a:cubicBezTo>
                  <a:cubicBezTo>
                    <a:pt x="10990" y="23823"/>
                    <a:pt x="10395" y="23708"/>
                    <a:pt x="9800" y="23544"/>
                  </a:cubicBezTo>
                  <a:cubicBezTo>
                    <a:pt x="10335" y="23365"/>
                    <a:pt x="10871" y="23187"/>
                    <a:pt x="11419" y="22996"/>
                  </a:cubicBezTo>
                  <a:lnTo>
                    <a:pt x="11371" y="22830"/>
                  </a:lnTo>
                  <a:cubicBezTo>
                    <a:pt x="10764" y="22973"/>
                    <a:pt x="10169" y="23139"/>
                    <a:pt x="9419" y="23330"/>
                  </a:cubicBezTo>
                  <a:cubicBezTo>
                    <a:pt x="10433" y="22444"/>
                    <a:pt x="11424" y="21900"/>
                    <a:pt x="12638" y="21900"/>
                  </a:cubicBezTo>
                  <a:close/>
                  <a:moveTo>
                    <a:pt x="1848" y="21180"/>
                  </a:moveTo>
                  <a:cubicBezTo>
                    <a:pt x="2003" y="21180"/>
                    <a:pt x="2158" y="21204"/>
                    <a:pt x="2299" y="21258"/>
                  </a:cubicBezTo>
                  <a:cubicBezTo>
                    <a:pt x="3334" y="21699"/>
                    <a:pt x="4156" y="22389"/>
                    <a:pt x="4751" y="23365"/>
                  </a:cubicBezTo>
                  <a:cubicBezTo>
                    <a:pt x="4105" y="23032"/>
                    <a:pt x="3476" y="22647"/>
                    <a:pt x="2733" y="22647"/>
                  </a:cubicBezTo>
                  <a:cubicBezTo>
                    <a:pt x="2600" y="22647"/>
                    <a:pt x="2463" y="22660"/>
                    <a:pt x="2322" y="22687"/>
                  </a:cubicBezTo>
                  <a:lnTo>
                    <a:pt x="4823" y="23758"/>
                  </a:lnTo>
                  <a:cubicBezTo>
                    <a:pt x="4811" y="23806"/>
                    <a:pt x="4775" y="23866"/>
                    <a:pt x="4763" y="23925"/>
                  </a:cubicBezTo>
                  <a:cubicBezTo>
                    <a:pt x="3989" y="23758"/>
                    <a:pt x="3192" y="23639"/>
                    <a:pt x="2430" y="23389"/>
                  </a:cubicBezTo>
                  <a:cubicBezTo>
                    <a:pt x="1965" y="23246"/>
                    <a:pt x="1501" y="22961"/>
                    <a:pt x="1156" y="22615"/>
                  </a:cubicBezTo>
                  <a:cubicBezTo>
                    <a:pt x="584" y="22056"/>
                    <a:pt x="822" y="21365"/>
                    <a:pt x="1608" y="21199"/>
                  </a:cubicBezTo>
                  <a:cubicBezTo>
                    <a:pt x="1686" y="21186"/>
                    <a:pt x="1767" y="21180"/>
                    <a:pt x="1848" y="21180"/>
                  </a:cubicBezTo>
                  <a:close/>
                  <a:moveTo>
                    <a:pt x="5847" y="0"/>
                  </a:moveTo>
                  <a:cubicBezTo>
                    <a:pt x="5755" y="0"/>
                    <a:pt x="5656" y="20"/>
                    <a:pt x="5549" y="65"/>
                  </a:cubicBezTo>
                  <a:cubicBezTo>
                    <a:pt x="5120" y="256"/>
                    <a:pt x="4835" y="637"/>
                    <a:pt x="4835" y="1125"/>
                  </a:cubicBezTo>
                  <a:cubicBezTo>
                    <a:pt x="4858" y="1565"/>
                    <a:pt x="4835" y="2065"/>
                    <a:pt x="5001" y="2458"/>
                  </a:cubicBezTo>
                  <a:cubicBezTo>
                    <a:pt x="5501" y="3744"/>
                    <a:pt x="6073" y="5006"/>
                    <a:pt x="6644" y="6268"/>
                  </a:cubicBezTo>
                  <a:cubicBezTo>
                    <a:pt x="6966" y="7006"/>
                    <a:pt x="7264" y="7745"/>
                    <a:pt x="7252" y="8637"/>
                  </a:cubicBezTo>
                  <a:cubicBezTo>
                    <a:pt x="6597" y="8328"/>
                    <a:pt x="6001" y="8042"/>
                    <a:pt x="5406" y="7780"/>
                  </a:cubicBezTo>
                  <a:cubicBezTo>
                    <a:pt x="4299" y="7280"/>
                    <a:pt x="3227" y="6744"/>
                    <a:pt x="2120" y="6328"/>
                  </a:cubicBezTo>
                  <a:cubicBezTo>
                    <a:pt x="1896" y="6249"/>
                    <a:pt x="1680" y="6212"/>
                    <a:pt x="1476" y="6212"/>
                  </a:cubicBezTo>
                  <a:cubicBezTo>
                    <a:pt x="845" y="6212"/>
                    <a:pt x="324" y="6568"/>
                    <a:pt x="1" y="7161"/>
                  </a:cubicBezTo>
                  <a:lnTo>
                    <a:pt x="1" y="7566"/>
                  </a:lnTo>
                  <a:cubicBezTo>
                    <a:pt x="298" y="7792"/>
                    <a:pt x="584" y="8090"/>
                    <a:pt x="906" y="8233"/>
                  </a:cubicBezTo>
                  <a:cubicBezTo>
                    <a:pt x="1366" y="8446"/>
                    <a:pt x="1849" y="8529"/>
                    <a:pt x="2333" y="8529"/>
                  </a:cubicBezTo>
                  <a:cubicBezTo>
                    <a:pt x="2713" y="8529"/>
                    <a:pt x="3094" y="8478"/>
                    <a:pt x="3465" y="8399"/>
                  </a:cubicBezTo>
                  <a:cubicBezTo>
                    <a:pt x="3944" y="8299"/>
                    <a:pt x="4415" y="8237"/>
                    <a:pt x="4876" y="8237"/>
                  </a:cubicBezTo>
                  <a:cubicBezTo>
                    <a:pt x="5619" y="8237"/>
                    <a:pt x="6340" y="8397"/>
                    <a:pt x="7037" y="8816"/>
                  </a:cubicBezTo>
                  <a:cubicBezTo>
                    <a:pt x="7156" y="8888"/>
                    <a:pt x="7335" y="8995"/>
                    <a:pt x="7359" y="9102"/>
                  </a:cubicBezTo>
                  <a:cubicBezTo>
                    <a:pt x="7490" y="10007"/>
                    <a:pt x="7573" y="10900"/>
                    <a:pt x="7680" y="11805"/>
                  </a:cubicBezTo>
                  <a:cubicBezTo>
                    <a:pt x="7633" y="11840"/>
                    <a:pt x="7573" y="11852"/>
                    <a:pt x="7537" y="11888"/>
                  </a:cubicBezTo>
                  <a:cubicBezTo>
                    <a:pt x="7180" y="11328"/>
                    <a:pt x="6823" y="10793"/>
                    <a:pt x="6466" y="10245"/>
                  </a:cubicBezTo>
                  <a:cubicBezTo>
                    <a:pt x="6085" y="9661"/>
                    <a:pt x="5716" y="9066"/>
                    <a:pt x="5001" y="8876"/>
                  </a:cubicBezTo>
                  <a:cubicBezTo>
                    <a:pt x="4970" y="8867"/>
                    <a:pt x="4938" y="8864"/>
                    <a:pt x="4904" y="8864"/>
                  </a:cubicBezTo>
                  <a:cubicBezTo>
                    <a:pt x="4699" y="8864"/>
                    <a:pt x="4465" y="9005"/>
                    <a:pt x="4239" y="9066"/>
                  </a:cubicBezTo>
                  <a:cubicBezTo>
                    <a:pt x="4299" y="9292"/>
                    <a:pt x="4287" y="9602"/>
                    <a:pt x="4442" y="9709"/>
                  </a:cubicBezTo>
                  <a:cubicBezTo>
                    <a:pt x="5037" y="10173"/>
                    <a:pt x="5692" y="10578"/>
                    <a:pt x="6311" y="11019"/>
                  </a:cubicBezTo>
                  <a:cubicBezTo>
                    <a:pt x="6728" y="11316"/>
                    <a:pt x="7121" y="11662"/>
                    <a:pt x="7514" y="11983"/>
                  </a:cubicBezTo>
                  <a:cubicBezTo>
                    <a:pt x="7478" y="12043"/>
                    <a:pt x="7442" y="12102"/>
                    <a:pt x="7394" y="12162"/>
                  </a:cubicBezTo>
                  <a:cubicBezTo>
                    <a:pt x="6609" y="11721"/>
                    <a:pt x="5835" y="11257"/>
                    <a:pt x="5037" y="10840"/>
                  </a:cubicBezTo>
                  <a:cubicBezTo>
                    <a:pt x="4170" y="10401"/>
                    <a:pt x="3294" y="9981"/>
                    <a:pt x="2312" y="9981"/>
                  </a:cubicBezTo>
                  <a:cubicBezTo>
                    <a:pt x="2175" y="9981"/>
                    <a:pt x="2035" y="9989"/>
                    <a:pt x="1894" y="10007"/>
                  </a:cubicBezTo>
                  <a:cubicBezTo>
                    <a:pt x="1263" y="10078"/>
                    <a:pt x="822" y="10412"/>
                    <a:pt x="727" y="10912"/>
                  </a:cubicBezTo>
                  <a:cubicBezTo>
                    <a:pt x="656" y="11412"/>
                    <a:pt x="822" y="11733"/>
                    <a:pt x="1537" y="11947"/>
                  </a:cubicBezTo>
                  <a:cubicBezTo>
                    <a:pt x="2215" y="12150"/>
                    <a:pt x="2965" y="12269"/>
                    <a:pt x="3680" y="12281"/>
                  </a:cubicBezTo>
                  <a:cubicBezTo>
                    <a:pt x="3736" y="12283"/>
                    <a:pt x="3793" y="12283"/>
                    <a:pt x="3849" y="12283"/>
                  </a:cubicBezTo>
                  <a:cubicBezTo>
                    <a:pt x="4553" y="12283"/>
                    <a:pt x="5247" y="12151"/>
                    <a:pt x="5930" y="12019"/>
                  </a:cubicBezTo>
                  <a:cubicBezTo>
                    <a:pt x="6032" y="11994"/>
                    <a:pt x="6130" y="11983"/>
                    <a:pt x="6224" y="11983"/>
                  </a:cubicBezTo>
                  <a:cubicBezTo>
                    <a:pt x="6713" y="11983"/>
                    <a:pt x="7110" y="12278"/>
                    <a:pt x="7549" y="12447"/>
                  </a:cubicBezTo>
                  <a:cubicBezTo>
                    <a:pt x="7621" y="12483"/>
                    <a:pt x="7692" y="12602"/>
                    <a:pt x="7692" y="12686"/>
                  </a:cubicBezTo>
                  <a:lnTo>
                    <a:pt x="7692" y="15793"/>
                  </a:lnTo>
                  <a:cubicBezTo>
                    <a:pt x="6835" y="15460"/>
                    <a:pt x="5906" y="15138"/>
                    <a:pt x="5061" y="14722"/>
                  </a:cubicBezTo>
                  <a:cubicBezTo>
                    <a:pt x="3995" y="14199"/>
                    <a:pt x="2911" y="13805"/>
                    <a:pt x="1727" y="13805"/>
                  </a:cubicBezTo>
                  <a:cubicBezTo>
                    <a:pt x="1563" y="13805"/>
                    <a:pt x="1396" y="13813"/>
                    <a:pt x="1227" y="13829"/>
                  </a:cubicBezTo>
                  <a:cubicBezTo>
                    <a:pt x="667" y="13888"/>
                    <a:pt x="191" y="14269"/>
                    <a:pt x="132" y="14710"/>
                  </a:cubicBezTo>
                  <a:cubicBezTo>
                    <a:pt x="60" y="15222"/>
                    <a:pt x="263" y="15519"/>
                    <a:pt x="941" y="15757"/>
                  </a:cubicBezTo>
                  <a:cubicBezTo>
                    <a:pt x="1409" y="15926"/>
                    <a:pt x="1881" y="15989"/>
                    <a:pt x="2358" y="15989"/>
                  </a:cubicBezTo>
                  <a:cubicBezTo>
                    <a:pt x="2889" y="15989"/>
                    <a:pt x="3426" y="15911"/>
                    <a:pt x="3965" y="15817"/>
                  </a:cubicBezTo>
                  <a:cubicBezTo>
                    <a:pt x="4581" y="15710"/>
                    <a:pt x="5185" y="15468"/>
                    <a:pt x="5809" y="15468"/>
                  </a:cubicBezTo>
                  <a:cubicBezTo>
                    <a:pt x="6091" y="15468"/>
                    <a:pt x="6376" y="15517"/>
                    <a:pt x="6668" y="15650"/>
                  </a:cubicBezTo>
                  <a:cubicBezTo>
                    <a:pt x="7025" y="15817"/>
                    <a:pt x="7406" y="15936"/>
                    <a:pt x="7704" y="16031"/>
                  </a:cubicBezTo>
                  <a:lnTo>
                    <a:pt x="7704" y="19413"/>
                  </a:lnTo>
                  <a:cubicBezTo>
                    <a:pt x="7109" y="19151"/>
                    <a:pt x="6561" y="18984"/>
                    <a:pt x="6121" y="18651"/>
                  </a:cubicBezTo>
                  <a:cubicBezTo>
                    <a:pt x="5192" y="17972"/>
                    <a:pt x="4204" y="17436"/>
                    <a:pt x="3108" y="17103"/>
                  </a:cubicBezTo>
                  <a:cubicBezTo>
                    <a:pt x="2806" y="17010"/>
                    <a:pt x="2495" y="16948"/>
                    <a:pt x="2182" y="16948"/>
                  </a:cubicBezTo>
                  <a:cubicBezTo>
                    <a:pt x="1855" y="16948"/>
                    <a:pt x="1526" y="17016"/>
                    <a:pt x="1203" y="17186"/>
                  </a:cubicBezTo>
                  <a:cubicBezTo>
                    <a:pt x="632" y="17484"/>
                    <a:pt x="465" y="18103"/>
                    <a:pt x="929" y="18532"/>
                  </a:cubicBezTo>
                  <a:cubicBezTo>
                    <a:pt x="1287" y="18865"/>
                    <a:pt x="1775" y="19127"/>
                    <a:pt x="2251" y="19270"/>
                  </a:cubicBezTo>
                  <a:cubicBezTo>
                    <a:pt x="2581" y="19361"/>
                    <a:pt x="2912" y="19396"/>
                    <a:pt x="3243" y="19396"/>
                  </a:cubicBezTo>
                  <a:cubicBezTo>
                    <a:pt x="3866" y="19396"/>
                    <a:pt x="4490" y="19271"/>
                    <a:pt x="5120" y="19163"/>
                  </a:cubicBezTo>
                  <a:cubicBezTo>
                    <a:pt x="5340" y="19120"/>
                    <a:pt x="5574" y="19096"/>
                    <a:pt x="5808" y="19096"/>
                  </a:cubicBezTo>
                  <a:cubicBezTo>
                    <a:pt x="6095" y="19096"/>
                    <a:pt x="6382" y="19132"/>
                    <a:pt x="6644" y="19210"/>
                  </a:cubicBezTo>
                  <a:cubicBezTo>
                    <a:pt x="7633" y="19508"/>
                    <a:pt x="7680" y="19591"/>
                    <a:pt x="7585" y="20603"/>
                  </a:cubicBezTo>
                  <a:cubicBezTo>
                    <a:pt x="7454" y="22211"/>
                    <a:pt x="7275" y="23806"/>
                    <a:pt x="7109" y="25413"/>
                  </a:cubicBezTo>
                  <a:cubicBezTo>
                    <a:pt x="7037" y="25413"/>
                    <a:pt x="6966" y="25425"/>
                    <a:pt x="6894" y="25425"/>
                  </a:cubicBezTo>
                  <a:cubicBezTo>
                    <a:pt x="6763" y="24592"/>
                    <a:pt x="6597" y="23758"/>
                    <a:pt x="6490" y="22925"/>
                  </a:cubicBezTo>
                  <a:cubicBezTo>
                    <a:pt x="6418" y="22187"/>
                    <a:pt x="6442" y="21425"/>
                    <a:pt x="6311" y="20699"/>
                  </a:cubicBezTo>
                  <a:cubicBezTo>
                    <a:pt x="6263" y="20437"/>
                    <a:pt x="5906" y="20079"/>
                    <a:pt x="5668" y="20067"/>
                  </a:cubicBezTo>
                  <a:cubicBezTo>
                    <a:pt x="5646" y="20065"/>
                    <a:pt x="5626" y="20064"/>
                    <a:pt x="5605" y="20064"/>
                  </a:cubicBezTo>
                  <a:cubicBezTo>
                    <a:pt x="5212" y="20064"/>
                    <a:pt x="5063" y="20490"/>
                    <a:pt x="5097" y="20841"/>
                  </a:cubicBezTo>
                  <a:cubicBezTo>
                    <a:pt x="5156" y="21425"/>
                    <a:pt x="5216" y="22044"/>
                    <a:pt x="5430" y="22580"/>
                  </a:cubicBezTo>
                  <a:cubicBezTo>
                    <a:pt x="5763" y="23354"/>
                    <a:pt x="6228" y="24056"/>
                    <a:pt x="6621" y="24782"/>
                  </a:cubicBezTo>
                  <a:cubicBezTo>
                    <a:pt x="6561" y="24818"/>
                    <a:pt x="6502" y="24866"/>
                    <a:pt x="6442" y="24901"/>
                  </a:cubicBezTo>
                  <a:cubicBezTo>
                    <a:pt x="6013" y="24366"/>
                    <a:pt x="5537" y="23866"/>
                    <a:pt x="5132" y="23318"/>
                  </a:cubicBezTo>
                  <a:cubicBezTo>
                    <a:pt x="4406" y="22282"/>
                    <a:pt x="3549" y="21425"/>
                    <a:pt x="2334" y="20960"/>
                  </a:cubicBezTo>
                  <a:cubicBezTo>
                    <a:pt x="2184" y="20902"/>
                    <a:pt x="2026" y="20874"/>
                    <a:pt x="1869" y="20874"/>
                  </a:cubicBezTo>
                  <a:cubicBezTo>
                    <a:pt x="1392" y="20874"/>
                    <a:pt x="918" y="21129"/>
                    <a:pt x="667" y="21532"/>
                  </a:cubicBezTo>
                  <a:cubicBezTo>
                    <a:pt x="417" y="21961"/>
                    <a:pt x="525" y="22461"/>
                    <a:pt x="1060" y="22937"/>
                  </a:cubicBezTo>
                  <a:cubicBezTo>
                    <a:pt x="1358" y="23211"/>
                    <a:pt x="1715" y="23473"/>
                    <a:pt x="2096" y="23592"/>
                  </a:cubicBezTo>
                  <a:cubicBezTo>
                    <a:pt x="2834" y="23818"/>
                    <a:pt x="3573" y="24032"/>
                    <a:pt x="4335" y="24092"/>
                  </a:cubicBezTo>
                  <a:cubicBezTo>
                    <a:pt x="5513" y="24175"/>
                    <a:pt x="6251" y="24866"/>
                    <a:pt x="6894" y="25723"/>
                  </a:cubicBezTo>
                  <a:cubicBezTo>
                    <a:pt x="6966" y="25830"/>
                    <a:pt x="7013" y="26009"/>
                    <a:pt x="6978" y="26140"/>
                  </a:cubicBezTo>
                  <a:cubicBezTo>
                    <a:pt x="6763" y="27330"/>
                    <a:pt x="6537" y="28521"/>
                    <a:pt x="6299" y="29712"/>
                  </a:cubicBezTo>
                  <a:cubicBezTo>
                    <a:pt x="6121" y="30604"/>
                    <a:pt x="5894" y="31486"/>
                    <a:pt x="5692" y="32379"/>
                  </a:cubicBezTo>
                  <a:cubicBezTo>
                    <a:pt x="5728" y="32379"/>
                    <a:pt x="5763" y="32379"/>
                    <a:pt x="5763" y="32402"/>
                  </a:cubicBezTo>
                  <a:cubicBezTo>
                    <a:pt x="5835" y="32248"/>
                    <a:pt x="5942" y="32081"/>
                    <a:pt x="5966" y="31902"/>
                  </a:cubicBezTo>
                  <a:cubicBezTo>
                    <a:pt x="6418" y="29771"/>
                    <a:pt x="6859" y="27640"/>
                    <a:pt x="7264" y="25521"/>
                  </a:cubicBezTo>
                  <a:cubicBezTo>
                    <a:pt x="7371" y="24985"/>
                    <a:pt x="7502" y="24592"/>
                    <a:pt x="8049" y="24330"/>
                  </a:cubicBezTo>
                  <a:cubicBezTo>
                    <a:pt x="8551" y="24075"/>
                    <a:pt x="9039" y="23965"/>
                    <a:pt x="9540" y="23965"/>
                  </a:cubicBezTo>
                  <a:cubicBezTo>
                    <a:pt x="9811" y="23965"/>
                    <a:pt x="10087" y="23998"/>
                    <a:pt x="10371" y="24056"/>
                  </a:cubicBezTo>
                  <a:cubicBezTo>
                    <a:pt x="10751" y="24128"/>
                    <a:pt x="11134" y="24171"/>
                    <a:pt x="11515" y="24171"/>
                  </a:cubicBezTo>
                  <a:cubicBezTo>
                    <a:pt x="12149" y="24171"/>
                    <a:pt x="12776" y="24051"/>
                    <a:pt x="13371" y="23746"/>
                  </a:cubicBezTo>
                  <a:cubicBezTo>
                    <a:pt x="14205" y="23318"/>
                    <a:pt x="14288" y="22461"/>
                    <a:pt x="13514" y="21961"/>
                  </a:cubicBezTo>
                  <a:cubicBezTo>
                    <a:pt x="13227" y="21777"/>
                    <a:pt x="12863" y="21627"/>
                    <a:pt x="12528" y="21627"/>
                  </a:cubicBezTo>
                  <a:cubicBezTo>
                    <a:pt x="12515" y="21627"/>
                    <a:pt x="12503" y="21627"/>
                    <a:pt x="12490" y="21627"/>
                  </a:cubicBezTo>
                  <a:cubicBezTo>
                    <a:pt x="11109" y="21663"/>
                    <a:pt x="10002" y="22330"/>
                    <a:pt x="9038" y="23318"/>
                  </a:cubicBezTo>
                  <a:cubicBezTo>
                    <a:pt x="8621" y="23735"/>
                    <a:pt x="8097" y="24056"/>
                    <a:pt x="7621" y="24413"/>
                  </a:cubicBezTo>
                  <a:cubicBezTo>
                    <a:pt x="7573" y="24366"/>
                    <a:pt x="7537" y="24342"/>
                    <a:pt x="7490" y="24294"/>
                  </a:cubicBezTo>
                  <a:cubicBezTo>
                    <a:pt x="7561" y="23592"/>
                    <a:pt x="7668" y="22913"/>
                    <a:pt x="7692" y="22223"/>
                  </a:cubicBezTo>
                  <a:cubicBezTo>
                    <a:pt x="7740" y="21306"/>
                    <a:pt x="8407" y="20794"/>
                    <a:pt x="9049" y="20496"/>
                  </a:cubicBezTo>
                  <a:cubicBezTo>
                    <a:pt x="9871" y="20127"/>
                    <a:pt x="10847" y="20115"/>
                    <a:pt x="11728" y="19865"/>
                  </a:cubicBezTo>
                  <a:cubicBezTo>
                    <a:pt x="12443" y="19651"/>
                    <a:pt x="13145" y="19365"/>
                    <a:pt x="13800" y="19032"/>
                  </a:cubicBezTo>
                  <a:cubicBezTo>
                    <a:pt x="14276" y="18770"/>
                    <a:pt x="14348" y="18258"/>
                    <a:pt x="14217" y="17781"/>
                  </a:cubicBezTo>
                  <a:cubicBezTo>
                    <a:pt x="14110" y="17389"/>
                    <a:pt x="13752" y="17186"/>
                    <a:pt x="13336" y="17150"/>
                  </a:cubicBezTo>
                  <a:cubicBezTo>
                    <a:pt x="13197" y="17142"/>
                    <a:pt x="13048" y="17123"/>
                    <a:pt x="12899" y="17123"/>
                  </a:cubicBezTo>
                  <a:cubicBezTo>
                    <a:pt x="12830" y="17123"/>
                    <a:pt x="12761" y="17127"/>
                    <a:pt x="12693" y="17139"/>
                  </a:cubicBezTo>
                  <a:cubicBezTo>
                    <a:pt x="11359" y="17329"/>
                    <a:pt x="10335" y="18032"/>
                    <a:pt x="9526" y="19067"/>
                  </a:cubicBezTo>
                  <a:cubicBezTo>
                    <a:pt x="8990" y="19770"/>
                    <a:pt x="8740" y="20710"/>
                    <a:pt x="7859" y="21091"/>
                  </a:cubicBezTo>
                  <a:cubicBezTo>
                    <a:pt x="7906" y="20258"/>
                    <a:pt x="7990" y="19401"/>
                    <a:pt x="7978" y="18532"/>
                  </a:cubicBezTo>
                  <a:cubicBezTo>
                    <a:pt x="7966" y="18032"/>
                    <a:pt x="8049" y="17627"/>
                    <a:pt x="8490" y="17329"/>
                  </a:cubicBezTo>
                  <a:cubicBezTo>
                    <a:pt x="8871" y="17067"/>
                    <a:pt x="9228" y="16734"/>
                    <a:pt x="9645" y="16591"/>
                  </a:cubicBezTo>
                  <a:cubicBezTo>
                    <a:pt x="10157" y="16388"/>
                    <a:pt x="10728" y="16388"/>
                    <a:pt x="11252" y="16246"/>
                  </a:cubicBezTo>
                  <a:cubicBezTo>
                    <a:pt x="12002" y="16019"/>
                    <a:pt x="12788" y="15829"/>
                    <a:pt x="13288" y="15162"/>
                  </a:cubicBezTo>
                  <a:cubicBezTo>
                    <a:pt x="13526" y="14817"/>
                    <a:pt x="13800" y="14424"/>
                    <a:pt x="13514" y="14007"/>
                  </a:cubicBezTo>
                  <a:cubicBezTo>
                    <a:pt x="13294" y="13704"/>
                    <a:pt x="12981" y="13550"/>
                    <a:pt x="12631" y="13550"/>
                  </a:cubicBezTo>
                  <a:cubicBezTo>
                    <a:pt x="12527" y="13550"/>
                    <a:pt x="12421" y="13563"/>
                    <a:pt x="12312" y="13590"/>
                  </a:cubicBezTo>
                  <a:cubicBezTo>
                    <a:pt x="10895" y="13948"/>
                    <a:pt x="9919" y="14841"/>
                    <a:pt x="9180" y="16079"/>
                  </a:cubicBezTo>
                  <a:cubicBezTo>
                    <a:pt x="8907" y="16567"/>
                    <a:pt x="8490" y="16972"/>
                    <a:pt x="8133" y="17424"/>
                  </a:cubicBezTo>
                  <a:cubicBezTo>
                    <a:pt x="8037" y="16686"/>
                    <a:pt x="8073" y="16031"/>
                    <a:pt x="8026" y="15400"/>
                  </a:cubicBezTo>
                  <a:cubicBezTo>
                    <a:pt x="7990" y="14698"/>
                    <a:pt x="8287" y="14174"/>
                    <a:pt x="8704" y="13638"/>
                  </a:cubicBezTo>
                  <a:cubicBezTo>
                    <a:pt x="9169" y="13031"/>
                    <a:pt x="9704" y="12614"/>
                    <a:pt x="10466" y="12424"/>
                  </a:cubicBezTo>
                  <a:cubicBezTo>
                    <a:pt x="11478" y="12162"/>
                    <a:pt x="12478" y="11852"/>
                    <a:pt x="13467" y="11531"/>
                  </a:cubicBezTo>
                  <a:cubicBezTo>
                    <a:pt x="13979" y="11364"/>
                    <a:pt x="14383" y="11031"/>
                    <a:pt x="14598" y="10531"/>
                  </a:cubicBezTo>
                  <a:cubicBezTo>
                    <a:pt x="14800" y="10114"/>
                    <a:pt x="14705" y="9769"/>
                    <a:pt x="14300" y="9507"/>
                  </a:cubicBezTo>
                  <a:cubicBezTo>
                    <a:pt x="13989" y="9289"/>
                    <a:pt x="13671" y="9201"/>
                    <a:pt x="13347" y="9201"/>
                  </a:cubicBezTo>
                  <a:cubicBezTo>
                    <a:pt x="13051" y="9201"/>
                    <a:pt x="12749" y="9274"/>
                    <a:pt x="12443" y="9388"/>
                  </a:cubicBezTo>
                  <a:cubicBezTo>
                    <a:pt x="10990" y="9935"/>
                    <a:pt x="10157" y="11090"/>
                    <a:pt x="9383" y="12364"/>
                  </a:cubicBezTo>
                  <a:cubicBezTo>
                    <a:pt x="9038" y="12936"/>
                    <a:pt x="8561" y="13448"/>
                    <a:pt x="8097" y="14055"/>
                  </a:cubicBezTo>
                  <a:cubicBezTo>
                    <a:pt x="8073" y="13817"/>
                    <a:pt x="8026" y="13674"/>
                    <a:pt x="8026" y="13519"/>
                  </a:cubicBezTo>
                  <a:cubicBezTo>
                    <a:pt x="7978" y="12507"/>
                    <a:pt x="7930" y="11507"/>
                    <a:pt x="7906" y="10495"/>
                  </a:cubicBezTo>
                  <a:cubicBezTo>
                    <a:pt x="7906" y="10364"/>
                    <a:pt x="7918" y="10185"/>
                    <a:pt x="7990" y="10078"/>
                  </a:cubicBezTo>
                  <a:cubicBezTo>
                    <a:pt x="8549" y="9304"/>
                    <a:pt x="9264" y="8745"/>
                    <a:pt x="10216" y="8495"/>
                  </a:cubicBezTo>
                  <a:cubicBezTo>
                    <a:pt x="11169" y="8233"/>
                    <a:pt x="12133" y="7971"/>
                    <a:pt x="13050" y="7578"/>
                  </a:cubicBezTo>
                  <a:cubicBezTo>
                    <a:pt x="13633" y="7340"/>
                    <a:pt x="14157" y="6911"/>
                    <a:pt x="14645" y="6494"/>
                  </a:cubicBezTo>
                  <a:cubicBezTo>
                    <a:pt x="14979" y="6209"/>
                    <a:pt x="15062" y="5756"/>
                    <a:pt x="14872" y="5339"/>
                  </a:cubicBezTo>
                  <a:cubicBezTo>
                    <a:pt x="14681" y="4923"/>
                    <a:pt x="14336" y="4685"/>
                    <a:pt x="13848" y="4649"/>
                  </a:cubicBezTo>
                  <a:cubicBezTo>
                    <a:pt x="13785" y="4645"/>
                    <a:pt x="13724" y="4643"/>
                    <a:pt x="13664" y="4643"/>
                  </a:cubicBezTo>
                  <a:cubicBezTo>
                    <a:pt x="13042" y="4643"/>
                    <a:pt x="12513" y="4862"/>
                    <a:pt x="12014" y="5220"/>
                  </a:cubicBezTo>
                  <a:cubicBezTo>
                    <a:pt x="10764" y="6090"/>
                    <a:pt x="9835" y="7304"/>
                    <a:pt x="8978" y="8530"/>
                  </a:cubicBezTo>
                  <a:cubicBezTo>
                    <a:pt x="8704" y="8923"/>
                    <a:pt x="8371" y="9245"/>
                    <a:pt x="8073" y="9602"/>
                  </a:cubicBezTo>
                  <a:cubicBezTo>
                    <a:pt x="8014" y="9566"/>
                    <a:pt x="7954" y="9530"/>
                    <a:pt x="7895" y="9507"/>
                  </a:cubicBezTo>
                  <a:cubicBezTo>
                    <a:pt x="8156" y="8590"/>
                    <a:pt x="8430" y="7697"/>
                    <a:pt x="8692" y="6792"/>
                  </a:cubicBezTo>
                  <a:cubicBezTo>
                    <a:pt x="8704" y="6733"/>
                    <a:pt x="8752" y="6673"/>
                    <a:pt x="8799" y="6625"/>
                  </a:cubicBezTo>
                  <a:cubicBezTo>
                    <a:pt x="9359" y="5947"/>
                    <a:pt x="9954" y="5292"/>
                    <a:pt x="10490" y="4589"/>
                  </a:cubicBezTo>
                  <a:cubicBezTo>
                    <a:pt x="11026" y="3887"/>
                    <a:pt x="11526" y="3137"/>
                    <a:pt x="11490" y="2196"/>
                  </a:cubicBezTo>
                  <a:cubicBezTo>
                    <a:pt x="11490" y="1958"/>
                    <a:pt x="11407" y="1565"/>
                    <a:pt x="11240" y="1506"/>
                  </a:cubicBezTo>
                  <a:cubicBezTo>
                    <a:pt x="11178" y="1482"/>
                    <a:pt x="11105" y="1470"/>
                    <a:pt x="11026" y="1470"/>
                  </a:cubicBezTo>
                  <a:cubicBezTo>
                    <a:pt x="10833" y="1470"/>
                    <a:pt x="10610" y="1538"/>
                    <a:pt x="10466" y="1649"/>
                  </a:cubicBezTo>
                  <a:cubicBezTo>
                    <a:pt x="9407" y="2399"/>
                    <a:pt x="8811" y="3458"/>
                    <a:pt x="8585" y="4720"/>
                  </a:cubicBezTo>
                  <a:cubicBezTo>
                    <a:pt x="8323" y="6197"/>
                    <a:pt x="8085" y="7673"/>
                    <a:pt x="7835" y="9149"/>
                  </a:cubicBezTo>
                  <a:cubicBezTo>
                    <a:pt x="7668" y="8852"/>
                    <a:pt x="7621" y="8590"/>
                    <a:pt x="7573" y="8328"/>
                  </a:cubicBezTo>
                  <a:cubicBezTo>
                    <a:pt x="7502" y="7864"/>
                    <a:pt x="7371" y="7399"/>
                    <a:pt x="7383" y="6947"/>
                  </a:cubicBezTo>
                  <a:cubicBezTo>
                    <a:pt x="7430" y="5780"/>
                    <a:pt x="7609" y="4637"/>
                    <a:pt x="7633" y="3494"/>
                  </a:cubicBezTo>
                  <a:cubicBezTo>
                    <a:pt x="7668" y="2375"/>
                    <a:pt x="7454" y="1291"/>
                    <a:pt x="6609" y="434"/>
                  </a:cubicBezTo>
                  <a:cubicBezTo>
                    <a:pt x="6381" y="207"/>
                    <a:pt x="6147" y="0"/>
                    <a:pt x="5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8"/>
            <p:cNvSpPr/>
            <p:nvPr/>
          </p:nvSpPr>
          <p:spPr>
            <a:xfrm>
              <a:off x="4473225" y="2321275"/>
              <a:ext cx="359400" cy="196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4" name="Google Shape;1404;p58"/>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Maquettage</a:t>
            </a:r>
            <a:endParaRPr dirty="0"/>
          </a:p>
        </p:txBody>
      </p:sp>
      <p:sp>
        <p:nvSpPr>
          <p:cNvPr id="1407" name="Google Shape;1407;p58"/>
          <p:cNvSpPr txBox="1"/>
          <p:nvPr/>
        </p:nvSpPr>
        <p:spPr>
          <a:xfrm>
            <a:off x="1336647" y="3094315"/>
            <a:ext cx="6457949" cy="40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i="1" dirty="0" smtClean="0">
                <a:solidFill>
                  <a:schemeClr val="dk2"/>
                </a:solidFill>
                <a:latin typeface="Lora"/>
                <a:ea typeface="Lora"/>
                <a:cs typeface="Lora"/>
                <a:sym typeface="Lora"/>
              </a:rPr>
              <a:t>Voir Sur Figma</a:t>
            </a:r>
            <a:endParaRPr sz="4800" b="1" i="1" dirty="0">
              <a:solidFill>
                <a:schemeClr val="dk2"/>
              </a:solidFill>
              <a:latin typeface="Lora"/>
              <a:ea typeface="Lora"/>
              <a:cs typeface="Lora"/>
              <a:sym typeface="Lora"/>
            </a:endParaRPr>
          </a:p>
        </p:txBody>
      </p:sp>
      <p:grpSp>
        <p:nvGrpSpPr>
          <p:cNvPr id="1422" name="Google Shape;1422;p58"/>
          <p:cNvGrpSpPr/>
          <p:nvPr/>
        </p:nvGrpSpPr>
        <p:grpSpPr>
          <a:xfrm>
            <a:off x="2251295" y="1942619"/>
            <a:ext cx="555374" cy="411811"/>
            <a:chOff x="8003975" y="6825975"/>
            <a:chExt cx="1960375" cy="1454650"/>
          </a:xfrm>
        </p:grpSpPr>
        <p:sp>
          <p:nvSpPr>
            <p:cNvPr id="1423" name="Google Shape;1423;p58"/>
            <p:cNvSpPr/>
            <p:nvPr/>
          </p:nvSpPr>
          <p:spPr>
            <a:xfrm>
              <a:off x="8003975" y="6825975"/>
              <a:ext cx="1960375" cy="1454650"/>
            </a:xfrm>
            <a:custGeom>
              <a:avLst/>
              <a:gdLst/>
              <a:ahLst/>
              <a:cxnLst/>
              <a:rect l="l" t="t" r="r" b="b"/>
              <a:pathLst>
                <a:path w="78415" h="58186" extrusionOk="0">
                  <a:moveTo>
                    <a:pt x="61424" y="1631"/>
                  </a:moveTo>
                  <a:cubicBezTo>
                    <a:pt x="61472" y="2167"/>
                    <a:pt x="61627" y="2691"/>
                    <a:pt x="61901" y="3132"/>
                  </a:cubicBezTo>
                  <a:lnTo>
                    <a:pt x="62186" y="3608"/>
                  </a:lnTo>
                  <a:lnTo>
                    <a:pt x="62460" y="3132"/>
                  </a:lnTo>
                  <a:cubicBezTo>
                    <a:pt x="62663" y="2810"/>
                    <a:pt x="62877" y="2512"/>
                    <a:pt x="63139" y="2227"/>
                  </a:cubicBezTo>
                  <a:lnTo>
                    <a:pt x="63139" y="2227"/>
                  </a:lnTo>
                  <a:cubicBezTo>
                    <a:pt x="63115" y="2715"/>
                    <a:pt x="63222" y="3227"/>
                    <a:pt x="63448" y="3667"/>
                  </a:cubicBezTo>
                  <a:cubicBezTo>
                    <a:pt x="63639" y="4048"/>
                    <a:pt x="63913" y="4382"/>
                    <a:pt x="64222" y="4656"/>
                  </a:cubicBezTo>
                  <a:cubicBezTo>
                    <a:pt x="62853" y="4775"/>
                    <a:pt x="61496" y="5120"/>
                    <a:pt x="60246" y="5668"/>
                  </a:cubicBezTo>
                  <a:cubicBezTo>
                    <a:pt x="60055" y="4251"/>
                    <a:pt x="60496" y="2739"/>
                    <a:pt x="61424" y="1631"/>
                  </a:cubicBezTo>
                  <a:close/>
                  <a:moveTo>
                    <a:pt x="51685" y="14211"/>
                  </a:moveTo>
                  <a:cubicBezTo>
                    <a:pt x="52079" y="14211"/>
                    <a:pt x="52524" y="14408"/>
                    <a:pt x="52602" y="14788"/>
                  </a:cubicBezTo>
                  <a:cubicBezTo>
                    <a:pt x="52661" y="15133"/>
                    <a:pt x="52423" y="15455"/>
                    <a:pt x="52149" y="15836"/>
                  </a:cubicBezTo>
                  <a:cubicBezTo>
                    <a:pt x="52007" y="16038"/>
                    <a:pt x="51840" y="16264"/>
                    <a:pt x="51721" y="16514"/>
                  </a:cubicBezTo>
                  <a:cubicBezTo>
                    <a:pt x="51114" y="17776"/>
                    <a:pt x="51888" y="19265"/>
                    <a:pt x="52923" y="20015"/>
                  </a:cubicBezTo>
                  <a:cubicBezTo>
                    <a:pt x="53757" y="20622"/>
                    <a:pt x="54757" y="20896"/>
                    <a:pt x="55721" y="21158"/>
                  </a:cubicBezTo>
                  <a:cubicBezTo>
                    <a:pt x="55936" y="21217"/>
                    <a:pt x="56126" y="21277"/>
                    <a:pt x="56329" y="21336"/>
                  </a:cubicBezTo>
                  <a:cubicBezTo>
                    <a:pt x="57305" y="21622"/>
                    <a:pt x="58472" y="22086"/>
                    <a:pt x="59091" y="23051"/>
                  </a:cubicBezTo>
                  <a:cubicBezTo>
                    <a:pt x="59543" y="23789"/>
                    <a:pt x="59638" y="24825"/>
                    <a:pt x="59305" y="25837"/>
                  </a:cubicBezTo>
                  <a:cubicBezTo>
                    <a:pt x="59091" y="26515"/>
                    <a:pt x="58710" y="27123"/>
                    <a:pt x="58317" y="27658"/>
                  </a:cubicBezTo>
                  <a:cubicBezTo>
                    <a:pt x="58507" y="26754"/>
                    <a:pt x="58507" y="25801"/>
                    <a:pt x="58269" y="25027"/>
                  </a:cubicBezTo>
                  <a:cubicBezTo>
                    <a:pt x="57864" y="23729"/>
                    <a:pt x="56900" y="22598"/>
                    <a:pt x="55674" y="22003"/>
                  </a:cubicBezTo>
                  <a:cubicBezTo>
                    <a:pt x="55078" y="21705"/>
                    <a:pt x="54447" y="21551"/>
                    <a:pt x="53816" y="21384"/>
                  </a:cubicBezTo>
                  <a:cubicBezTo>
                    <a:pt x="53435" y="21277"/>
                    <a:pt x="53031" y="21170"/>
                    <a:pt x="52661" y="21039"/>
                  </a:cubicBezTo>
                  <a:cubicBezTo>
                    <a:pt x="52138" y="20860"/>
                    <a:pt x="50911" y="20324"/>
                    <a:pt x="50649" y="19253"/>
                  </a:cubicBezTo>
                  <a:cubicBezTo>
                    <a:pt x="50518" y="18693"/>
                    <a:pt x="50661" y="18074"/>
                    <a:pt x="50828" y="17443"/>
                  </a:cubicBezTo>
                  <a:cubicBezTo>
                    <a:pt x="50947" y="17002"/>
                    <a:pt x="51042" y="16562"/>
                    <a:pt x="51078" y="16097"/>
                  </a:cubicBezTo>
                  <a:cubicBezTo>
                    <a:pt x="51090" y="15847"/>
                    <a:pt x="51090" y="15490"/>
                    <a:pt x="50899" y="15157"/>
                  </a:cubicBezTo>
                  <a:cubicBezTo>
                    <a:pt x="50816" y="15002"/>
                    <a:pt x="50661" y="14859"/>
                    <a:pt x="50518" y="14788"/>
                  </a:cubicBezTo>
                  <a:cubicBezTo>
                    <a:pt x="50816" y="14526"/>
                    <a:pt x="51114" y="14312"/>
                    <a:pt x="51435" y="14240"/>
                  </a:cubicBezTo>
                  <a:cubicBezTo>
                    <a:pt x="51513" y="14221"/>
                    <a:pt x="51598" y="14211"/>
                    <a:pt x="51685" y="14211"/>
                  </a:cubicBezTo>
                  <a:close/>
                  <a:moveTo>
                    <a:pt x="39838" y="23301"/>
                  </a:moveTo>
                  <a:cubicBezTo>
                    <a:pt x="39267" y="23932"/>
                    <a:pt x="39053" y="24479"/>
                    <a:pt x="39219" y="24968"/>
                  </a:cubicBezTo>
                  <a:cubicBezTo>
                    <a:pt x="39350" y="25372"/>
                    <a:pt x="39719" y="25682"/>
                    <a:pt x="40219" y="25801"/>
                  </a:cubicBezTo>
                  <a:cubicBezTo>
                    <a:pt x="40391" y="25845"/>
                    <a:pt x="40567" y="25861"/>
                    <a:pt x="40742" y="25861"/>
                  </a:cubicBezTo>
                  <a:cubicBezTo>
                    <a:pt x="40992" y="25861"/>
                    <a:pt x="41239" y="25829"/>
                    <a:pt x="41470" y="25801"/>
                  </a:cubicBezTo>
                  <a:lnTo>
                    <a:pt x="45589" y="25337"/>
                  </a:lnTo>
                  <a:lnTo>
                    <a:pt x="45589" y="25337"/>
                  </a:lnTo>
                  <a:cubicBezTo>
                    <a:pt x="41005" y="26742"/>
                    <a:pt x="36350" y="28016"/>
                    <a:pt x="31695" y="29147"/>
                  </a:cubicBezTo>
                  <a:cubicBezTo>
                    <a:pt x="31683" y="28718"/>
                    <a:pt x="31849" y="28278"/>
                    <a:pt x="32123" y="27944"/>
                  </a:cubicBezTo>
                  <a:cubicBezTo>
                    <a:pt x="32576" y="27349"/>
                    <a:pt x="33314" y="26992"/>
                    <a:pt x="34028" y="26634"/>
                  </a:cubicBezTo>
                  <a:lnTo>
                    <a:pt x="34088" y="26611"/>
                  </a:lnTo>
                  <a:cubicBezTo>
                    <a:pt x="36064" y="25611"/>
                    <a:pt x="37981" y="24503"/>
                    <a:pt x="39838" y="23301"/>
                  </a:cubicBezTo>
                  <a:close/>
                  <a:moveTo>
                    <a:pt x="46006" y="25539"/>
                  </a:moveTo>
                  <a:lnTo>
                    <a:pt x="46006" y="25539"/>
                  </a:lnTo>
                  <a:cubicBezTo>
                    <a:pt x="45649" y="25765"/>
                    <a:pt x="45303" y="26051"/>
                    <a:pt x="44982" y="26349"/>
                  </a:cubicBezTo>
                  <a:cubicBezTo>
                    <a:pt x="44529" y="26789"/>
                    <a:pt x="44339" y="27182"/>
                    <a:pt x="44410" y="27551"/>
                  </a:cubicBezTo>
                  <a:cubicBezTo>
                    <a:pt x="41538" y="28744"/>
                    <a:pt x="36266" y="30173"/>
                    <a:pt x="32943" y="30173"/>
                  </a:cubicBezTo>
                  <a:cubicBezTo>
                    <a:pt x="32685" y="30173"/>
                    <a:pt x="32439" y="30165"/>
                    <a:pt x="32206" y="30147"/>
                  </a:cubicBezTo>
                  <a:lnTo>
                    <a:pt x="31956" y="29849"/>
                  </a:lnTo>
                  <a:cubicBezTo>
                    <a:pt x="31861" y="29730"/>
                    <a:pt x="31790" y="29611"/>
                    <a:pt x="31742" y="29468"/>
                  </a:cubicBezTo>
                  <a:cubicBezTo>
                    <a:pt x="36528" y="28301"/>
                    <a:pt x="41315" y="26992"/>
                    <a:pt x="46006" y="25539"/>
                  </a:cubicBezTo>
                  <a:close/>
                  <a:moveTo>
                    <a:pt x="44565" y="27897"/>
                  </a:moveTo>
                  <a:cubicBezTo>
                    <a:pt x="44803" y="28242"/>
                    <a:pt x="45280" y="28373"/>
                    <a:pt x="45696" y="28397"/>
                  </a:cubicBezTo>
                  <a:lnTo>
                    <a:pt x="46006" y="28397"/>
                  </a:lnTo>
                  <a:cubicBezTo>
                    <a:pt x="46232" y="28397"/>
                    <a:pt x="46446" y="28397"/>
                    <a:pt x="46649" y="28420"/>
                  </a:cubicBezTo>
                  <a:cubicBezTo>
                    <a:pt x="45899" y="28909"/>
                    <a:pt x="45137" y="29492"/>
                    <a:pt x="44589" y="30218"/>
                  </a:cubicBezTo>
                  <a:cubicBezTo>
                    <a:pt x="44565" y="30218"/>
                    <a:pt x="44541" y="30218"/>
                    <a:pt x="44518" y="30230"/>
                  </a:cubicBezTo>
                  <a:cubicBezTo>
                    <a:pt x="41086" y="31685"/>
                    <a:pt x="35749" y="31959"/>
                    <a:pt x="32073" y="31959"/>
                  </a:cubicBezTo>
                  <a:cubicBezTo>
                    <a:pt x="30966" y="31959"/>
                    <a:pt x="30010" y="31934"/>
                    <a:pt x="29301" y="31909"/>
                  </a:cubicBezTo>
                  <a:cubicBezTo>
                    <a:pt x="30063" y="31266"/>
                    <a:pt x="30897" y="30754"/>
                    <a:pt x="31802" y="30397"/>
                  </a:cubicBezTo>
                  <a:cubicBezTo>
                    <a:pt x="31837" y="30444"/>
                    <a:pt x="31885" y="30456"/>
                    <a:pt x="31921" y="30480"/>
                  </a:cubicBezTo>
                  <a:cubicBezTo>
                    <a:pt x="32218" y="30504"/>
                    <a:pt x="32564" y="30516"/>
                    <a:pt x="32909" y="30516"/>
                  </a:cubicBezTo>
                  <a:cubicBezTo>
                    <a:pt x="36290" y="30516"/>
                    <a:pt x="41648" y="29075"/>
                    <a:pt x="44565" y="27897"/>
                  </a:cubicBezTo>
                  <a:close/>
                  <a:moveTo>
                    <a:pt x="44291" y="30683"/>
                  </a:moveTo>
                  <a:lnTo>
                    <a:pt x="44291" y="30683"/>
                  </a:lnTo>
                  <a:cubicBezTo>
                    <a:pt x="44220" y="30802"/>
                    <a:pt x="44160" y="30933"/>
                    <a:pt x="44101" y="31076"/>
                  </a:cubicBezTo>
                  <a:cubicBezTo>
                    <a:pt x="43815" y="31695"/>
                    <a:pt x="43756" y="32457"/>
                    <a:pt x="43922" y="33135"/>
                  </a:cubicBezTo>
                  <a:cubicBezTo>
                    <a:pt x="41790" y="33857"/>
                    <a:pt x="39107" y="34169"/>
                    <a:pt x="36415" y="34169"/>
                  </a:cubicBezTo>
                  <a:cubicBezTo>
                    <a:pt x="33381" y="34169"/>
                    <a:pt x="30335" y="33773"/>
                    <a:pt x="28051" y="33123"/>
                  </a:cubicBezTo>
                  <a:cubicBezTo>
                    <a:pt x="28325" y="32802"/>
                    <a:pt x="28623" y="32480"/>
                    <a:pt x="28944" y="32207"/>
                  </a:cubicBezTo>
                  <a:cubicBezTo>
                    <a:pt x="29694" y="32230"/>
                    <a:pt x="30837" y="32278"/>
                    <a:pt x="32195" y="32278"/>
                  </a:cubicBezTo>
                  <a:cubicBezTo>
                    <a:pt x="35766" y="32278"/>
                    <a:pt x="40839" y="32004"/>
                    <a:pt x="44291" y="30683"/>
                  </a:cubicBezTo>
                  <a:close/>
                  <a:moveTo>
                    <a:pt x="50042" y="15216"/>
                  </a:moveTo>
                  <a:lnTo>
                    <a:pt x="50066" y="15312"/>
                  </a:lnTo>
                  <a:cubicBezTo>
                    <a:pt x="50078" y="15306"/>
                    <a:pt x="50091" y="15304"/>
                    <a:pt x="50105" y="15304"/>
                  </a:cubicBezTo>
                  <a:cubicBezTo>
                    <a:pt x="50186" y="15304"/>
                    <a:pt x="50291" y="15385"/>
                    <a:pt x="50352" y="15466"/>
                  </a:cubicBezTo>
                  <a:cubicBezTo>
                    <a:pt x="50423" y="15609"/>
                    <a:pt x="50447" y="15788"/>
                    <a:pt x="50435" y="16038"/>
                  </a:cubicBezTo>
                  <a:cubicBezTo>
                    <a:pt x="50411" y="16443"/>
                    <a:pt x="50304" y="16824"/>
                    <a:pt x="50197" y="17240"/>
                  </a:cubicBezTo>
                  <a:cubicBezTo>
                    <a:pt x="50018" y="17931"/>
                    <a:pt x="49828" y="18645"/>
                    <a:pt x="50018" y="19384"/>
                  </a:cubicBezTo>
                  <a:cubicBezTo>
                    <a:pt x="50256" y="20372"/>
                    <a:pt x="51149" y="21181"/>
                    <a:pt x="52459" y="21646"/>
                  </a:cubicBezTo>
                  <a:cubicBezTo>
                    <a:pt x="52864" y="21801"/>
                    <a:pt x="53281" y="21896"/>
                    <a:pt x="53685" y="22003"/>
                  </a:cubicBezTo>
                  <a:cubicBezTo>
                    <a:pt x="54293" y="22170"/>
                    <a:pt x="54876" y="22313"/>
                    <a:pt x="55412" y="22574"/>
                  </a:cubicBezTo>
                  <a:cubicBezTo>
                    <a:pt x="56471" y="23086"/>
                    <a:pt x="57293" y="24075"/>
                    <a:pt x="57638" y="25194"/>
                  </a:cubicBezTo>
                  <a:cubicBezTo>
                    <a:pt x="57972" y="26265"/>
                    <a:pt x="57757" y="27825"/>
                    <a:pt x="57150" y="28909"/>
                  </a:cubicBezTo>
                  <a:lnTo>
                    <a:pt x="57222" y="28956"/>
                  </a:lnTo>
                  <a:cubicBezTo>
                    <a:pt x="53923" y="32516"/>
                    <a:pt x="49101" y="35016"/>
                    <a:pt x="43827" y="35886"/>
                  </a:cubicBezTo>
                  <a:lnTo>
                    <a:pt x="45303" y="34743"/>
                  </a:lnTo>
                  <a:cubicBezTo>
                    <a:pt x="45351" y="34719"/>
                    <a:pt x="45375" y="34659"/>
                    <a:pt x="45363" y="34600"/>
                  </a:cubicBezTo>
                  <a:cubicBezTo>
                    <a:pt x="45363" y="34540"/>
                    <a:pt x="45315" y="34493"/>
                    <a:pt x="45280" y="34457"/>
                  </a:cubicBezTo>
                  <a:cubicBezTo>
                    <a:pt x="44160" y="33885"/>
                    <a:pt x="43934" y="32302"/>
                    <a:pt x="44422" y="31183"/>
                  </a:cubicBezTo>
                  <a:cubicBezTo>
                    <a:pt x="44946" y="29992"/>
                    <a:pt x="46089" y="29159"/>
                    <a:pt x="47149" y="28492"/>
                  </a:cubicBezTo>
                  <a:cubicBezTo>
                    <a:pt x="47196" y="28468"/>
                    <a:pt x="47220" y="28409"/>
                    <a:pt x="47220" y="28349"/>
                  </a:cubicBezTo>
                  <a:cubicBezTo>
                    <a:pt x="47220" y="28289"/>
                    <a:pt x="47196" y="28230"/>
                    <a:pt x="47137" y="28206"/>
                  </a:cubicBezTo>
                  <a:cubicBezTo>
                    <a:pt x="46830" y="28037"/>
                    <a:pt x="46495" y="28027"/>
                    <a:pt x="46157" y="28027"/>
                  </a:cubicBezTo>
                  <a:cubicBezTo>
                    <a:pt x="46114" y="28027"/>
                    <a:pt x="46072" y="28028"/>
                    <a:pt x="46030" y="28028"/>
                  </a:cubicBezTo>
                  <a:lnTo>
                    <a:pt x="45732" y="28028"/>
                  </a:lnTo>
                  <a:cubicBezTo>
                    <a:pt x="45434" y="28016"/>
                    <a:pt x="45065" y="27932"/>
                    <a:pt x="44887" y="27706"/>
                  </a:cubicBezTo>
                  <a:cubicBezTo>
                    <a:pt x="44899" y="27658"/>
                    <a:pt x="44922" y="27611"/>
                    <a:pt x="44887" y="27575"/>
                  </a:cubicBezTo>
                  <a:cubicBezTo>
                    <a:pt x="44875" y="27527"/>
                    <a:pt x="44827" y="27492"/>
                    <a:pt x="44779" y="27480"/>
                  </a:cubicBezTo>
                  <a:cubicBezTo>
                    <a:pt x="44744" y="27230"/>
                    <a:pt x="44899" y="26932"/>
                    <a:pt x="45256" y="26599"/>
                  </a:cubicBezTo>
                  <a:cubicBezTo>
                    <a:pt x="45934" y="25980"/>
                    <a:pt x="46708" y="25468"/>
                    <a:pt x="47542" y="25099"/>
                  </a:cubicBezTo>
                  <a:cubicBezTo>
                    <a:pt x="47613" y="25075"/>
                    <a:pt x="47661" y="24980"/>
                    <a:pt x="47625" y="24908"/>
                  </a:cubicBezTo>
                  <a:cubicBezTo>
                    <a:pt x="47614" y="24843"/>
                    <a:pt x="47534" y="24787"/>
                    <a:pt x="47465" y="24787"/>
                  </a:cubicBezTo>
                  <a:cubicBezTo>
                    <a:pt x="47459" y="24787"/>
                    <a:pt x="47453" y="24788"/>
                    <a:pt x="47446" y="24789"/>
                  </a:cubicBezTo>
                  <a:lnTo>
                    <a:pt x="41446" y="25456"/>
                  </a:lnTo>
                  <a:cubicBezTo>
                    <a:pt x="41233" y="25483"/>
                    <a:pt x="41008" y="25511"/>
                    <a:pt x="40787" y="25511"/>
                  </a:cubicBezTo>
                  <a:cubicBezTo>
                    <a:pt x="40625" y="25511"/>
                    <a:pt x="40466" y="25496"/>
                    <a:pt x="40315" y="25456"/>
                  </a:cubicBezTo>
                  <a:cubicBezTo>
                    <a:pt x="40017" y="25384"/>
                    <a:pt x="39660" y="25194"/>
                    <a:pt x="39565" y="24849"/>
                  </a:cubicBezTo>
                  <a:cubicBezTo>
                    <a:pt x="39445" y="24479"/>
                    <a:pt x="39636" y="24015"/>
                    <a:pt x="40136" y="23467"/>
                  </a:cubicBezTo>
                  <a:cubicBezTo>
                    <a:pt x="40541" y="23027"/>
                    <a:pt x="40969" y="22610"/>
                    <a:pt x="41434" y="22241"/>
                  </a:cubicBezTo>
                  <a:cubicBezTo>
                    <a:pt x="44458" y="20181"/>
                    <a:pt x="47327" y="17824"/>
                    <a:pt x="49994" y="15252"/>
                  </a:cubicBezTo>
                  <a:cubicBezTo>
                    <a:pt x="50006" y="15240"/>
                    <a:pt x="50018" y="15216"/>
                    <a:pt x="50042" y="15216"/>
                  </a:cubicBezTo>
                  <a:close/>
                  <a:moveTo>
                    <a:pt x="27801" y="33409"/>
                  </a:moveTo>
                  <a:cubicBezTo>
                    <a:pt x="30123" y="34076"/>
                    <a:pt x="33266" y="34493"/>
                    <a:pt x="36409" y="34493"/>
                  </a:cubicBezTo>
                  <a:cubicBezTo>
                    <a:pt x="39112" y="34493"/>
                    <a:pt x="41827" y="34183"/>
                    <a:pt x="43982" y="33457"/>
                  </a:cubicBezTo>
                  <a:cubicBezTo>
                    <a:pt x="44148" y="33933"/>
                    <a:pt x="44446" y="34350"/>
                    <a:pt x="44863" y="34624"/>
                  </a:cubicBezTo>
                  <a:lnTo>
                    <a:pt x="43315" y="35838"/>
                  </a:lnTo>
                  <a:cubicBezTo>
                    <a:pt x="43267" y="35862"/>
                    <a:pt x="43255" y="35921"/>
                    <a:pt x="43255" y="35969"/>
                  </a:cubicBezTo>
                  <a:cubicBezTo>
                    <a:pt x="41898" y="36159"/>
                    <a:pt x="40517" y="36267"/>
                    <a:pt x="39100" y="36267"/>
                  </a:cubicBezTo>
                  <a:cubicBezTo>
                    <a:pt x="35397" y="36267"/>
                    <a:pt x="31540" y="35600"/>
                    <a:pt x="27634" y="34266"/>
                  </a:cubicBezTo>
                  <a:cubicBezTo>
                    <a:pt x="27908" y="34088"/>
                    <a:pt x="28194" y="33933"/>
                    <a:pt x="28456" y="33754"/>
                  </a:cubicBezTo>
                  <a:lnTo>
                    <a:pt x="28456" y="33754"/>
                  </a:lnTo>
                  <a:lnTo>
                    <a:pt x="27444" y="33897"/>
                  </a:lnTo>
                  <a:lnTo>
                    <a:pt x="27801" y="33409"/>
                  </a:lnTo>
                  <a:close/>
                  <a:moveTo>
                    <a:pt x="25015" y="36695"/>
                  </a:moveTo>
                  <a:cubicBezTo>
                    <a:pt x="25301" y="36969"/>
                    <a:pt x="25587" y="37219"/>
                    <a:pt x="25884" y="37469"/>
                  </a:cubicBezTo>
                  <a:cubicBezTo>
                    <a:pt x="24813" y="38481"/>
                    <a:pt x="23551" y="39529"/>
                    <a:pt x="22027" y="39862"/>
                  </a:cubicBezTo>
                  <a:cubicBezTo>
                    <a:pt x="21952" y="39878"/>
                    <a:pt x="21802" y="39908"/>
                    <a:pt x="21642" y="39908"/>
                  </a:cubicBezTo>
                  <a:cubicBezTo>
                    <a:pt x="21443" y="39908"/>
                    <a:pt x="21227" y="39862"/>
                    <a:pt x="21122" y="39684"/>
                  </a:cubicBezTo>
                  <a:cubicBezTo>
                    <a:pt x="21015" y="39541"/>
                    <a:pt x="21062" y="39327"/>
                    <a:pt x="21122" y="39184"/>
                  </a:cubicBezTo>
                  <a:cubicBezTo>
                    <a:pt x="21205" y="38993"/>
                    <a:pt x="21360" y="38826"/>
                    <a:pt x="21503" y="38695"/>
                  </a:cubicBezTo>
                  <a:cubicBezTo>
                    <a:pt x="22491" y="37743"/>
                    <a:pt x="23694" y="37052"/>
                    <a:pt x="25015" y="36695"/>
                  </a:cubicBezTo>
                  <a:close/>
                  <a:moveTo>
                    <a:pt x="24336" y="36040"/>
                  </a:moveTo>
                  <a:lnTo>
                    <a:pt x="24444" y="36148"/>
                  </a:lnTo>
                  <a:lnTo>
                    <a:pt x="24741" y="36445"/>
                  </a:lnTo>
                  <a:cubicBezTo>
                    <a:pt x="23443" y="36826"/>
                    <a:pt x="22253" y="37529"/>
                    <a:pt x="21265" y="38469"/>
                  </a:cubicBezTo>
                  <a:cubicBezTo>
                    <a:pt x="21110" y="38636"/>
                    <a:pt x="20919" y="38815"/>
                    <a:pt x="20812" y="39065"/>
                  </a:cubicBezTo>
                  <a:cubicBezTo>
                    <a:pt x="20669" y="39350"/>
                    <a:pt x="20681" y="39660"/>
                    <a:pt x="20836" y="39886"/>
                  </a:cubicBezTo>
                  <a:cubicBezTo>
                    <a:pt x="20860" y="39922"/>
                    <a:pt x="20907" y="39969"/>
                    <a:pt x="20943" y="40017"/>
                  </a:cubicBezTo>
                  <a:cubicBezTo>
                    <a:pt x="20253" y="40303"/>
                    <a:pt x="19610" y="40696"/>
                    <a:pt x="19062" y="41196"/>
                  </a:cubicBezTo>
                  <a:cubicBezTo>
                    <a:pt x="19047" y="41188"/>
                    <a:pt x="19035" y="41186"/>
                    <a:pt x="19023" y="41186"/>
                  </a:cubicBezTo>
                  <a:cubicBezTo>
                    <a:pt x="18997" y="41186"/>
                    <a:pt x="18976" y="41199"/>
                    <a:pt x="18943" y="41208"/>
                  </a:cubicBezTo>
                  <a:cubicBezTo>
                    <a:pt x="18793" y="41288"/>
                    <a:pt x="18627" y="41326"/>
                    <a:pt x="18459" y="41326"/>
                  </a:cubicBezTo>
                  <a:cubicBezTo>
                    <a:pt x="18081" y="41326"/>
                    <a:pt x="17700" y="41133"/>
                    <a:pt x="17502" y="40803"/>
                  </a:cubicBezTo>
                  <a:cubicBezTo>
                    <a:pt x="17228" y="40374"/>
                    <a:pt x="17347" y="39743"/>
                    <a:pt x="17728" y="39410"/>
                  </a:cubicBezTo>
                  <a:cubicBezTo>
                    <a:pt x="19931" y="38255"/>
                    <a:pt x="22134" y="37148"/>
                    <a:pt x="24336" y="36040"/>
                  </a:cubicBezTo>
                  <a:close/>
                  <a:moveTo>
                    <a:pt x="26122" y="37695"/>
                  </a:moveTo>
                  <a:cubicBezTo>
                    <a:pt x="26563" y="38064"/>
                    <a:pt x="27027" y="38422"/>
                    <a:pt x="27504" y="38767"/>
                  </a:cubicBezTo>
                  <a:cubicBezTo>
                    <a:pt x="26503" y="39731"/>
                    <a:pt x="25468" y="40672"/>
                    <a:pt x="24408" y="41589"/>
                  </a:cubicBezTo>
                  <a:cubicBezTo>
                    <a:pt x="24348" y="41600"/>
                    <a:pt x="24288" y="41606"/>
                    <a:pt x="24228" y="41606"/>
                  </a:cubicBezTo>
                  <a:cubicBezTo>
                    <a:pt x="23852" y="41606"/>
                    <a:pt x="23473" y="41390"/>
                    <a:pt x="23289" y="41041"/>
                  </a:cubicBezTo>
                  <a:cubicBezTo>
                    <a:pt x="23062" y="40600"/>
                    <a:pt x="23241" y="39981"/>
                    <a:pt x="23658" y="39719"/>
                  </a:cubicBezTo>
                  <a:cubicBezTo>
                    <a:pt x="23729" y="39672"/>
                    <a:pt x="23753" y="39600"/>
                    <a:pt x="23741" y="39541"/>
                  </a:cubicBezTo>
                  <a:cubicBezTo>
                    <a:pt x="24634" y="39029"/>
                    <a:pt x="25420" y="38350"/>
                    <a:pt x="26122" y="37695"/>
                  </a:cubicBezTo>
                  <a:close/>
                  <a:moveTo>
                    <a:pt x="23086" y="39874"/>
                  </a:moveTo>
                  <a:lnTo>
                    <a:pt x="23086" y="39874"/>
                  </a:lnTo>
                  <a:cubicBezTo>
                    <a:pt x="22848" y="40267"/>
                    <a:pt x="22801" y="40791"/>
                    <a:pt x="22991" y="41208"/>
                  </a:cubicBezTo>
                  <a:cubicBezTo>
                    <a:pt x="23003" y="41232"/>
                    <a:pt x="23027" y="41267"/>
                    <a:pt x="23051" y="41291"/>
                  </a:cubicBezTo>
                  <a:cubicBezTo>
                    <a:pt x="23051" y="41291"/>
                    <a:pt x="23039" y="41291"/>
                    <a:pt x="23039" y="41315"/>
                  </a:cubicBezTo>
                  <a:cubicBezTo>
                    <a:pt x="22074" y="42398"/>
                    <a:pt x="20776" y="43220"/>
                    <a:pt x="19395" y="43613"/>
                  </a:cubicBezTo>
                  <a:cubicBezTo>
                    <a:pt x="19207" y="43662"/>
                    <a:pt x="19002" y="43729"/>
                    <a:pt x="18808" y="43729"/>
                  </a:cubicBezTo>
                  <a:cubicBezTo>
                    <a:pt x="18769" y="43729"/>
                    <a:pt x="18731" y="43726"/>
                    <a:pt x="18693" y="43720"/>
                  </a:cubicBezTo>
                  <a:cubicBezTo>
                    <a:pt x="18455" y="43708"/>
                    <a:pt x="18264" y="43589"/>
                    <a:pt x="18169" y="43434"/>
                  </a:cubicBezTo>
                  <a:cubicBezTo>
                    <a:pt x="17955" y="43065"/>
                    <a:pt x="18312" y="42529"/>
                    <a:pt x="18467" y="42327"/>
                  </a:cubicBezTo>
                  <a:cubicBezTo>
                    <a:pt x="19205" y="41398"/>
                    <a:pt x="20157" y="40684"/>
                    <a:pt x="21253" y="40255"/>
                  </a:cubicBezTo>
                  <a:cubicBezTo>
                    <a:pt x="21277" y="40243"/>
                    <a:pt x="21300" y="40219"/>
                    <a:pt x="21312" y="40208"/>
                  </a:cubicBezTo>
                  <a:cubicBezTo>
                    <a:pt x="21419" y="40243"/>
                    <a:pt x="21538" y="40255"/>
                    <a:pt x="21669" y="40255"/>
                  </a:cubicBezTo>
                  <a:cubicBezTo>
                    <a:pt x="21800" y="40255"/>
                    <a:pt x="21955" y="40243"/>
                    <a:pt x="22122" y="40196"/>
                  </a:cubicBezTo>
                  <a:cubicBezTo>
                    <a:pt x="22455" y="40112"/>
                    <a:pt x="22777" y="40017"/>
                    <a:pt x="23086" y="39874"/>
                  </a:cubicBezTo>
                  <a:close/>
                  <a:moveTo>
                    <a:pt x="65211" y="5310"/>
                  </a:moveTo>
                  <a:cubicBezTo>
                    <a:pt x="67818" y="5310"/>
                    <a:pt x="70664" y="6239"/>
                    <a:pt x="72973" y="7525"/>
                  </a:cubicBezTo>
                  <a:cubicBezTo>
                    <a:pt x="72735" y="7811"/>
                    <a:pt x="72581" y="8192"/>
                    <a:pt x="72497" y="8549"/>
                  </a:cubicBezTo>
                  <a:cubicBezTo>
                    <a:pt x="72104" y="10204"/>
                    <a:pt x="72211" y="11978"/>
                    <a:pt x="72771" y="13585"/>
                  </a:cubicBezTo>
                  <a:cubicBezTo>
                    <a:pt x="71533" y="15240"/>
                    <a:pt x="70580" y="16990"/>
                    <a:pt x="69902" y="18872"/>
                  </a:cubicBezTo>
                  <a:cubicBezTo>
                    <a:pt x="69402" y="20312"/>
                    <a:pt x="68925" y="22170"/>
                    <a:pt x="68413" y="24122"/>
                  </a:cubicBezTo>
                  <a:cubicBezTo>
                    <a:pt x="67639" y="27146"/>
                    <a:pt x="66854" y="30266"/>
                    <a:pt x="65818" y="32338"/>
                  </a:cubicBezTo>
                  <a:cubicBezTo>
                    <a:pt x="62365" y="39184"/>
                    <a:pt x="57341" y="42648"/>
                    <a:pt x="49054" y="43934"/>
                  </a:cubicBezTo>
                  <a:cubicBezTo>
                    <a:pt x="48054" y="44077"/>
                    <a:pt x="46982" y="44172"/>
                    <a:pt x="45887" y="44172"/>
                  </a:cubicBezTo>
                  <a:cubicBezTo>
                    <a:pt x="38564" y="44172"/>
                    <a:pt x="30111" y="40803"/>
                    <a:pt x="25182" y="35957"/>
                  </a:cubicBezTo>
                  <a:cubicBezTo>
                    <a:pt x="25539" y="35695"/>
                    <a:pt x="25896" y="35445"/>
                    <a:pt x="26253" y="35207"/>
                  </a:cubicBezTo>
                  <a:cubicBezTo>
                    <a:pt x="28801" y="36136"/>
                    <a:pt x="31433" y="36814"/>
                    <a:pt x="34100" y="37243"/>
                  </a:cubicBezTo>
                  <a:lnTo>
                    <a:pt x="34123" y="37243"/>
                  </a:lnTo>
                  <a:cubicBezTo>
                    <a:pt x="34195" y="37243"/>
                    <a:pt x="34278" y="37183"/>
                    <a:pt x="34290" y="37112"/>
                  </a:cubicBezTo>
                  <a:cubicBezTo>
                    <a:pt x="34302" y="37029"/>
                    <a:pt x="34242" y="36933"/>
                    <a:pt x="34159" y="36921"/>
                  </a:cubicBezTo>
                  <a:cubicBezTo>
                    <a:pt x="31599" y="36505"/>
                    <a:pt x="29051" y="35850"/>
                    <a:pt x="26599" y="34969"/>
                  </a:cubicBezTo>
                  <a:cubicBezTo>
                    <a:pt x="26694" y="34897"/>
                    <a:pt x="26813" y="34826"/>
                    <a:pt x="26920" y="34743"/>
                  </a:cubicBezTo>
                  <a:cubicBezTo>
                    <a:pt x="31063" y="36207"/>
                    <a:pt x="35147" y="36933"/>
                    <a:pt x="39100" y="36933"/>
                  </a:cubicBezTo>
                  <a:cubicBezTo>
                    <a:pt x="40553" y="36933"/>
                    <a:pt x="41993" y="36826"/>
                    <a:pt x="43398" y="36624"/>
                  </a:cubicBezTo>
                  <a:cubicBezTo>
                    <a:pt x="49375" y="35743"/>
                    <a:pt x="54650" y="32957"/>
                    <a:pt x="58210" y="28813"/>
                  </a:cubicBezTo>
                  <a:cubicBezTo>
                    <a:pt x="58817" y="28111"/>
                    <a:pt x="59543" y="27146"/>
                    <a:pt x="59912" y="26015"/>
                  </a:cubicBezTo>
                  <a:cubicBezTo>
                    <a:pt x="60305" y="24801"/>
                    <a:pt x="60198" y="23586"/>
                    <a:pt x="59615" y="22682"/>
                  </a:cubicBezTo>
                  <a:cubicBezTo>
                    <a:pt x="58888" y="21515"/>
                    <a:pt x="57567" y="21015"/>
                    <a:pt x="56495" y="20681"/>
                  </a:cubicBezTo>
                  <a:lnTo>
                    <a:pt x="55864" y="20503"/>
                  </a:lnTo>
                  <a:cubicBezTo>
                    <a:pt x="54912" y="20241"/>
                    <a:pt x="54019" y="19979"/>
                    <a:pt x="53292" y="19467"/>
                  </a:cubicBezTo>
                  <a:cubicBezTo>
                    <a:pt x="52459" y="18872"/>
                    <a:pt x="51864" y="17705"/>
                    <a:pt x="52316" y="16800"/>
                  </a:cubicBezTo>
                  <a:cubicBezTo>
                    <a:pt x="52399" y="16609"/>
                    <a:pt x="52530" y="16431"/>
                    <a:pt x="52685" y="16217"/>
                  </a:cubicBezTo>
                  <a:cubicBezTo>
                    <a:pt x="52995" y="15788"/>
                    <a:pt x="53352" y="15276"/>
                    <a:pt x="53245" y="14669"/>
                  </a:cubicBezTo>
                  <a:lnTo>
                    <a:pt x="53245" y="14657"/>
                  </a:lnTo>
                  <a:cubicBezTo>
                    <a:pt x="53542" y="14347"/>
                    <a:pt x="53828" y="14014"/>
                    <a:pt x="54138" y="13704"/>
                  </a:cubicBezTo>
                  <a:cubicBezTo>
                    <a:pt x="55138" y="12668"/>
                    <a:pt x="55900" y="11633"/>
                    <a:pt x="56626" y="10621"/>
                  </a:cubicBezTo>
                  <a:cubicBezTo>
                    <a:pt x="58055" y="8656"/>
                    <a:pt x="59293" y="6953"/>
                    <a:pt x="61734" y="5941"/>
                  </a:cubicBezTo>
                  <a:cubicBezTo>
                    <a:pt x="62770" y="5513"/>
                    <a:pt x="63937" y="5310"/>
                    <a:pt x="65211" y="5310"/>
                  </a:cubicBezTo>
                  <a:close/>
                  <a:moveTo>
                    <a:pt x="17312" y="41101"/>
                  </a:moveTo>
                  <a:cubicBezTo>
                    <a:pt x="17574" y="41446"/>
                    <a:pt x="18026" y="41648"/>
                    <a:pt x="18467" y="41648"/>
                  </a:cubicBezTo>
                  <a:cubicBezTo>
                    <a:pt x="18514" y="41648"/>
                    <a:pt x="18562" y="41648"/>
                    <a:pt x="18610" y="41636"/>
                  </a:cubicBezTo>
                  <a:lnTo>
                    <a:pt x="18610" y="41636"/>
                  </a:lnTo>
                  <a:cubicBezTo>
                    <a:pt x="18455" y="41791"/>
                    <a:pt x="18324" y="41946"/>
                    <a:pt x="18193" y="42113"/>
                  </a:cubicBezTo>
                  <a:cubicBezTo>
                    <a:pt x="17776" y="42648"/>
                    <a:pt x="17657" y="43137"/>
                    <a:pt x="17848" y="43529"/>
                  </a:cubicBezTo>
                  <a:cubicBezTo>
                    <a:pt x="17097" y="44089"/>
                    <a:pt x="16181" y="44470"/>
                    <a:pt x="15252" y="44553"/>
                  </a:cubicBezTo>
                  <a:cubicBezTo>
                    <a:pt x="15182" y="44562"/>
                    <a:pt x="15098" y="44569"/>
                    <a:pt x="15010" y="44569"/>
                  </a:cubicBezTo>
                  <a:cubicBezTo>
                    <a:pt x="14739" y="44569"/>
                    <a:pt x="14422" y="44507"/>
                    <a:pt x="14288" y="44256"/>
                  </a:cubicBezTo>
                  <a:cubicBezTo>
                    <a:pt x="14097" y="43934"/>
                    <a:pt x="14371" y="43482"/>
                    <a:pt x="14633" y="43172"/>
                  </a:cubicBezTo>
                  <a:cubicBezTo>
                    <a:pt x="15466" y="42172"/>
                    <a:pt x="16371" y="41470"/>
                    <a:pt x="17312" y="41101"/>
                  </a:cubicBezTo>
                  <a:close/>
                  <a:moveTo>
                    <a:pt x="23277" y="41541"/>
                  </a:moveTo>
                  <a:cubicBezTo>
                    <a:pt x="23491" y="41743"/>
                    <a:pt x="23753" y="41874"/>
                    <a:pt x="24039" y="41922"/>
                  </a:cubicBezTo>
                  <a:cubicBezTo>
                    <a:pt x="22146" y="43541"/>
                    <a:pt x="20217" y="45089"/>
                    <a:pt x="18169" y="46518"/>
                  </a:cubicBezTo>
                  <a:cubicBezTo>
                    <a:pt x="18027" y="46541"/>
                    <a:pt x="17885" y="46557"/>
                    <a:pt x="17749" y="46557"/>
                  </a:cubicBezTo>
                  <a:cubicBezTo>
                    <a:pt x="17530" y="46557"/>
                    <a:pt x="17326" y="46516"/>
                    <a:pt x="17157" y="46399"/>
                  </a:cubicBezTo>
                  <a:cubicBezTo>
                    <a:pt x="16776" y="46113"/>
                    <a:pt x="16776" y="45494"/>
                    <a:pt x="17002" y="45077"/>
                  </a:cubicBezTo>
                  <a:cubicBezTo>
                    <a:pt x="17252" y="44601"/>
                    <a:pt x="17740" y="44291"/>
                    <a:pt x="18169" y="44006"/>
                  </a:cubicBezTo>
                  <a:cubicBezTo>
                    <a:pt x="18205" y="43994"/>
                    <a:pt x="18217" y="43958"/>
                    <a:pt x="18229" y="43922"/>
                  </a:cubicBezTo>
                  <a:cubicBezTo>
                    <a:pt x="18371" y="43994"/>
                    <a:pt x="18502" y="44029"/>
                    <a:pt x="18669" y="44041"/>
                  </a:cubicBezTo>
                  <a:lnTo>
                    <a:pt x="18800" y="44041"/>
                  </a:lnTo>
                  <a:cubicBezTo>
                    <a:pt x="19038" y="44041"/>
                    <a:pt x="19276" y="43982"/>
                    <a:pt x="19503" y="43922"/>
                  </a:cubicBezTo>
                  <a:cubicBezTo>
                    <a:pt x="20943" y="43518"/>
                    <a:pt x="22277" y="42660"/>
                    <a:pt x="23277" y="41541"/>
                  </a:cubicBezTo>
                  <a:close/>
                  <a:moveTo>
                    <a:pt x="17133" y="39708"/>
                  </a:moveTo>
                  <a:cubicBezTo>
                    <a:pt x="17002" y="40065"/>
                    <a:pt x="17002" y="40446"/>
                    <a:pt x="17133" y="40791"/>
                  </a:cubicBezTo>
                  <a:cubicBezTo>
                    <a:pt x="16169" y="41196"/>
                    <a:pt x="15228" y="41910"/>
                    <a:pt x="14359" y="42946"/>
                  </a:cubicBezTo>
                  <a:cubicBezTo>
                    <a:pt x="14026" y="43351"/>
                    <a:pt x="13859" y="43720"/>
                    <a:pt x="13883" y="44053"/>
                  </a:cubicBezTo>
                  <a:lnTo>
                    <a:pt x="8751" y="46994"/>
                  </a:lnTo>
                  <a:lnTo>
                    <a:pt x="8037" y="47292"/>
                  </a:lnTo>
                  <a:cubicBezTo>
                    <a:pt x="6656" y="47899"/>
                    <a:pt x="5132" y="48197"/>
                    <a:pt x="3631" y="48197"/>
                  </a:cubicBezTo>
                  <a:cubicBezTo>
                    <a:pt x="3024" y="48197"/>
                    <a:pt x="2417" y="48161"/>
                    <a:pt x="1822" y="48054"/>
                  </a:cubicBezTo>
                  <a:cubicBezTo>
                    <a:pt x="6846" y="45184"/>
                    <a:pt x="11966" y="42398"/>
                    <a:pt x="17133" y="39708"/>
                  </a:cubicBezTo>
                  <a:close/>
                  <a:moveTo>
                    <a:pt x="13978" y="44387"/>
                  </a:moveTo>
                  <a:cubicBezTo>
                    <a:pt x="13978" y="44410"/>
                    <a:pt x="13990" y="44410"/>
                    <a:pt x="13990" y="44422"/>
                  </a:cubicBezTo>
                  <a:cubicBezTo>
                    <a:pt x="14169" y="44732"/>
                    <a:pt x="14526" y="44899"/>
                    <a:pt x="15026" y="44899"/>
                  </a:cubicBezTo>
                  <a:cubicBezTo>
                    <a:pt x="15109" y="44899"/>
                    <a:pt x="15192" y="44899"/>
                    <a:pt x="15288" y="44887"/>
                  </a:cubicBezTo>
                  <a:cubicBezTo>
                    <a:pt x="15764" y="44839"/>
                    <a:pt x="16216" y="44720"/>
                    <a:pt x="16681" y="44553"/>
                  </a:cubicBezTo>
                  <a:lnTo>
                    <a:pt x="16681" y="44553"/>
                  </a:lnTo>
                  <a:lnTo>
                    <a:pt x="8763" y="49840"/>
                  </a:lnTo>
                  <a:cubicBezTo>
                    <a:pt x="8525" y="49613"/>
                    <a:pt x="8346" y="49328"/>
                    <a:pt x="8263" y="49054"/>
                  </a:cubicBezTo>
                  <a:cubicBezTo>
                    <a:pt x="8168" y="48780"/>
                    <a:pt x="8061" y="48280"/>
                    <a:pt x="8418" y="47828"/>
                  </a:cubicBezTo>
                  <a:lnTo>
                    <a:pt x="8799" y="47363"/>
                  </a:lnTo>
                  <a:lnTo>
                    <a:pt x="13978" y="44387"/>
                  </a:lnTo>
                  <a:close/>
                  <a:moveTo>
                    <a:pt x="16681" y="44946"/>
                  </a:moveTo>
                  <a:lnTo>
                    <a:pt x="16681" y="44946"/>
                  </a:lnTo>
                  <a:cubicBezTo>
                    <a:pt x="16585" y="45149"/>
                    <a:pt x="16514" y="45399"/>
                    <a:pt x="16502" y="45637"/>
                  </a:cubicBezTo>
                  <a:lnTo>
                    <a:pt x="9585" y="50375"/>
                  </a:lnTo>
                  <a:cubicBezTo>
                    <a:pt x="9370" y="50316"/>
                    <a:pt x="9180" y="50197"/>
                    <a:pt x="9001" y="50066"/>
                  </a:cubicBezTo>
                  <a:lnTo>
                    <a:pt x="16681" y="44946"/>
                  </a:lnTo>
                  <a:close/>
                  <a:moveTo>
                    <a:pt x="16550" y="46030"/>
                  </a:moveTo>
                  <a:cubicBezTo>
                    <a:pt x="16609" y="46280"/>
                    <a:pt x="16740" y="46506"/>
                    <a:pt x="16966" y="46673"/>
                  </a:cubicBezTo>
                  <a:cubicBezTo>
                    <a:pt x="17157" y="46816"/>
                    <a:pt x="17395" y="46875"/>
                    <a:pt x="17633" y="46887"/>
                  </a:cubicBezTo>
                  <a:cubicBezTo>
                    <a:pt x="16264" y="47816"/>
                    <a:pt x="14859" y="48697"/>
                    <a:pt x="13395" y="49483"/>
                  </a:cubicBezTo>
                  <a:cubicBezTo>
                    <a:pt x="12442" y="50006"/>
                    <a:pt x="11418" y="50495"/>
                    <a:pt x="10394" y="50495"/>
                  </a:cubicBezTo>
                  <a:cubicBezTo>
                    <a:pt x="10263" y="50495"/>
                    <a:pt x="10156" y="50495"/>
                    <a:pt x="10037" y="50483"/>
                  </a:cubicBezTo>
                  <a:lnTo>
                    <a:pt x="16550" y="46030"/>
                  </a:lnTo>
                  <a:close/>
                  <a:moveTo>
                    <a:pt x="62317" y="0"/>
                  </a:moveTo>
                  <a:lnTo>
                    <a:pt x="61603" y="572"/>
                  </a:lnTo>
                  <a:cubicBezTo>
                    <a:pt x="59948" y="1917"/>
                    <a:pt x="59186" y="4191"/>
                    <a:pt x="59710" y="6263"/>
                  </a:cubicBezTo>
                  <a:lnTo>
                    <a:pt x="59722" y="6322"/>
                  </a:lnTo>
                  <a:cubicBezTo>
                    <a:pt x="58186" y="7394"/>
                    <a:pt x="57162" y="8787"/>
                    <a:pt x="56102" y="10252"/>
                  </a:cubicBezTo>
                  <a:cubicBezTo>
                    <a:pt x="55376" y="11252"/>
                    <a:pt x="54638" y="12276"/>
                    <a:pt x="53685" y="13276"/>
                  </a:cubicBezTo>
                  <a:cubicBezTo>
                    <a:pt x="53423" y="13538"/>
                    <a:pt x="53173" y="13788"/>
                    <a:pt x="52935" y="14062"/>
                  </a:cubicBezTo>
                  <a:cubicBezTo>
                    <a:pt x="52620" y="13746"/>
                    <a:pt x="52155" y="13581"/>
                    <a:pt x="51715" y="13581"/>
                  </a:cubicBezTo>
                  <a:cubicBezTo>
                    <a:pt x="51574" y="13581"/>
                    <a:pt x="51435" y="13598"/>
                    <a:pt x="51304" y="13633"/>
                  </a:cubicBezTo>
                  <a:cubicBezTo>
                    <a:pt x="50566" y="13811"/>
                    <a:pt x="50018" y="14347"/>
                    <a:pt x="49542" y="14824"/>
                  </a:cubicBezTo>
                  <a:cubicBezTo>
                    <a:pt x="44887" y="19324"/>
                    <a:pt x="39588" y="23110"/>
                    <a:pt x="33802" y="26039"/>
                  </a:cubicBezTo>
                  <a:lnTo>
                    <a:pt x="33742" y="26075"/>
                  </a:lnTo>
                  <a:cubicBezTo>
                    <a:pt x="32968" y="26456"/>
                    <a:pt x="32171" y="26861"/>
                    <a:pt x="31611" y="27563"/>
                  </a:cubicBezTo>
                  <a:cubicBezTo>
                    <a:pt x="31099" y="28182"/>
                    <a:pt x="30849" y="29182"/>
                    <a:pt x="31218" y="29956"/>
                  </a:cubicBezTo>
                  <a:cubicBezTo>
                    <a:pt x="29254" y="30849"/>
                    <a:pt x="27587" y="32338"/>
                    <a:pt x="26491" y="34195"/>
                  </a:cubicBezTo>
                  <a:lnTo>
                    <a:pt x="26444" y="34290"/>
                  </a:lnTo>
                  <a:cubicBezTo>
                    <a:pt x="17740" y="38576"/>
                    <a:pt x="9120" y="43137"/>
                    <a:pt x="726" y="47947"/>
                  </a:cubicBezTo>
                  <a:lnTo>
                    <a:pt x="0" y="48363"/>
                  </a:lnTo>
                  <a:lnTo>
                    <a:pt x="798" y="48554"/>
                  </a:lnTo>
                  <a:cubicBezTo>
                    <a:pt x="1726" y="48780"/>
                    <a:pt x="2679" y="48899"/>
                    <a:pt x="3631" y="48899"/>
                  </a:cubicBezTo>
                  <a:cubicBezTo>
                    <a:pt x="4953" y="48899"/>
                    <a:pt x="6298" y="48673"/>
                    <a:pt x="7525" y="48244"/>
                  </a:cubicBezTo>
                  <a:lnTo>
                    <a:pt x="7525" y="48244"/>
                  </a:lnTo>
                  <a:cubicBezTo>
                    <a:pt x="7465" y="48578"/>
                    <a:pt x="7501" y="48935"/>
                    <a:pt x="7620" y="49292"/>
                  </a:cubicBezTo>
                  <a:cubicBezTo>
                    <a:pt x="7918" y="50161"/>
                    <a:pt x="8692" y="50876"/>
                    <a:pt x="9549" y="51090"/>
                  </a:cubicBezTo>
                  <a:cubicBezTo>
                    <a:pt x="9823" y="51149"/>
                    <a:pt x="10085" y="51173"/>
                    <a:pt x="10370" y="51173"/>
                  </a:cubicBezTo>
                  <a:cubicBezTo>
                    <a:pt x="11537" y="51173"/>
                    <a:pt x="12668" y="50661"/>
                    <a:pt x="13692" y="50090"/>
                  </a:cubicBezTo>
                  <a:cubicBezTo>
                    <a:pt x="19014" y="47185"/>
                    <a:pt x="23682" y="43303"/>
                    <a:pt x="28063" y="39184"/>
                  </a:cubicBezTo>
                  <a:cubicBezTo>
                    <a:pt x="31730" y="41684"/>
                    <a:pt x="36302" y="43541"/>
                    <a:pt x="40827" y="44375"/>
                  </a:cubicBezTo>
                  <a:lnTo>
                    <a:pt x="45172" y="55162"/>
                  </a:lnTo>
                  <a:cubicBezTo>
                    <a:pt x="45089" y="55245"/>
                    <a:pt x="45030" y="55317"/>
                    <a:pt x="45006" y="55400"/>
                  </a:cubicBezTo>
                  <a:cubicBezTo>
                    <a:pt x="44203" y="55466"/>
                    <a:pt x="43378" y="55487"/>
                    <a:pt x="42555" y="55487"/>
                  </a:cubicBezTo>
                  <a:cubicBezTo>
                    <a:pt x="42340" y="55487"/>
                    <a:pt x="42125" y="55486"/>
                    <a:pt x="41910" y="55483"/>
                  </a:cubicBezTo>
                  <a:cubicBezTo>
                    <a:pt x="41820" y="55483"/>
                    <a:pt x="41728" y="55482"/>
                    <a:pt x="41636" y="55482"/>
                  </a:cubicBezTo>
                  <a:cubicBezTo>
                    <a:pt x="41311" y="55482"/>
                    <a:pt x="40972" y="55496"/>
                    <a:pt x="40648" y="55626"/>
                  </a:cubicBezTo>
                  <a:cubicBezTo>
                    <a:pt x="40184" y="55805"/>
                    <a:pt x="39731" y="56233"/>
                    <a:pt x="39755" y="56829"/>
                  </a:cubicBezTo>
                  <a:cubicBezTo>
                    <a:pt x="39755" y="57007"/>
                    <a:pt x="39898" y="57162"/>
                    <a:pt x="40077" y="57162"/>
                  </a:cubicBezTo>
                  <a:lnTo>
                    <a:pt x="40088" y="57162"/>
                  </a:lnTo>
                  <a:cubicBezTo>
                    <a:pt x="40267" y="57162"/>
                    <a:pt x="40422" y="56995"/>
                    <a:pt x="40422" y="56817"/>
                  </a:cubicBezTo>
                  <a:cubicBezTo>
                    <a:pt x="40422" y="56567"/>
                    <a:pt x="40660" y="56352"/>
                    <a:pt x="40898" y="56257"/>
                  </a:cubicBezTo>
                  <a:cubicBezTo>
                    <a:pt x="41146" y="56158"/>
                    <a:pt x="41427" y="56150"/>
                    <a:pt x="41741" y="56150"/>
                  </a:cubicBezTo>
                  <a:cubicBezTo>
                    <a:pt x="41804" y="56150"/>
                    <a:pt x="41868" y="56150"/>
                    <a:pt x="41934" y="56150"/>
                  </a:cubicBezTo>
                  <a:cubicBezTo>
                    <a:pt x="42153" y="56153"/>
                    <a:pt x="42373" y="56154"/>
                    <a:pt x="42592" y="56154"/>
                  </a:cubicBezTo>
                  <a:cubicBezTo>
                    <a:pt x="43348" y="56154"/>
                    <a:pt x="44103" y="56137"/>
                    <a:pt x="44851" y="56090"/>
                  </a:cubicBezTo>
                  <a:cubicBezTo>
                    <a:pt x="45018" y="56495"/>
                    <a:pt x="45494" y="56591"/>
                    <a:pt x="45649" y="56638"/>
                  </a:cubicBezTo>
                  <a:cubicBezTo>
                    <a:pt x="46625" y="56864"/>
                    <a:pt x="47649" y="56888"/>
                    <a:pt x="48637" y="56912"/>
                  </a:cubicBezTo>
                  <a:cubicBezTo>
                    <a:pt x="49018" y="56924"/>
                    <a:pt x="49423" y="56924"/>
                    <a:pt x="49816" y="56948"/>
                  </a:cubicBezTo>
                  <a:cubicBezTo>
                    <a:pt x="51495" y="57043"/>
                    <a:pt x="52650" y="57412"/>
                    <a:pt x="53483" y="58115"/>
                  </a:cubicBezTo>
                  <a:cubicBezTo>
                    <a:pt x="53542" y="58174"/>
                    <a:pt x="53626" y="58186"/>
                    <a:pt x="53697" y="58186"/>
                  </a:cubicBezTo>
                  <a:cubicBezTo>
                    <a:pt x="53781" y="58186"/>
                    <a:pt x="53888" y="58138"/>
                    <a:pt x="53947" y="58067"/>
                  </a:cubicBezTo>
                  <a:cubicBezTo>
                    <a:pt x="54066" y="57936"/>
                    <a:pt x="54054" y="57710"/>
                    <a:pt x="53900" y="57591"/>
                  </a:cubicBezTo>
                  <a:cubicBezTo>
                    <a:pt x="52971" y="56805"/>
                    <a:pt x="51673" y="56388"/>
                    <a:pt x="49840" y="56281"/>
                  </a:cubicBezTo>
                  <a:lnTo>
                    <a:pt x="48637" y="56233"/>
                  </a:lnTo>
                  <a:cubicBezTo>
                    <a:pt x="48101" y="56221"/>
                    <a:pt x="47577" y="56210"/>
                    <a:pt x="47054" y="56162"/>
                  </a:cubicBezTo>
                  <a:cubicBezTo>
                    <a:pt x="47089" y="56114"/>
                    <a:pt x="47113" y="56090"/>
                    <a:pt x="47137" y="56043"/>
                  </a:cubicBezTo>
                  <a:cubicBezTo>
                    <a:pt x="47970" y="56031"/>
                    <a:pt x="48804" y="55912"/>
                    <a:pt x="49613" y="55793"/>
                  </a:cubicBezTo>
                  <a:cubicBezTo>
                    <a:pt x="50485" y="55671"/>
                    <a:pt x="51378" y="55549"/>
                    <a:pt x="52259" y="55549"/>
                  </a:cubicBezTo>
                  <a:cubicBezTo>
                    <a:pt x="52497" y="55549"/>
                    <a:pt x="52735" y="55558"/>
                    <a:pt x="52971" y="55579"/>
                  </a:cubicBezTo>
                  <a:cubicBezTo>
                    <a:pt x="53650" y="55638"/>
                    <a:pt x="54555" y="55864"/>
                    <a:pt x="55055" y="56531"/>
                  </a:cubicBezTo>
                  <a:cubicBezTo>
                    <a:pt x="55114" y="56626"/>
                    <a:pt x="55209" y="56674"/>
                    <a:pt x="55317" y="56674"/>
                  </a:cubicBezTo>
                  <a:cubicBezTo>
                    <a:pt x="55388" y="56674"/>
                    <a:pt x="55447" y="56650"/>
                    <a:pt x="55507" y="56614"/>
                  </a:cubicBezTo>
                  <a:cubicBezTo>
                    <a:pt x="55662" y="56507"/>
                    <a:pt x="55686" y="56293"/>
                    <a:pt x="55590" y="56150"/>
                  </a:cubicBezTo>
                  <a:cubicBezTo>
                    <a:pt x="55090" y="55459"/>
                    <a:pt x="54197" y="55031"/>
                    <a:pt x="53031" y="54924"/>
                  </a:cubicBezTo>
                  <a:cubicBezTo>
                    <a:pt x="52781" y="54903"/>
                    <a:pt x="52531" y="54895"/>
                    <a:pt x="52280" y="54895"/>
                  </a:cubicBezTo>
                  <a:cubicBezTo>
                    <a:pt x="51350" y="54895"/>
                    <a:pt x="50422" y="55019"/>
                    <a:pt x="49530" y="55150"/>
                  </a:cubicBezTo>
                  <a:cubicBezTo>
                    <a:pt x="48647" y="55267"/>
                    <a:pt x="47811" y="55394"/>
                    <a:pt x="46980" y="55394"/>
                  </a:cubicBezTo>
                  <a:cubicBezTo>
                    <a:pt x="46881" y="55394"/>
                    <a:pt x="46783" y="55392"/>
                    <a:pt x="46684" y="55388"/>
                  </a:cubicBezTo>
                  <a:cubicBezTo>
                    <a:pt x="46434" y="55221"/>
                    <a:pt x="46125" y="55078"/>
                    <a:pt x="45827" y="55031"/>
                  </a:cubicBezTo>
                  <a:lnTo>
                    <a:pt x="41577" y="44518"/>
                  </a:lnTo>
                  <a:lnTo>
                    <a:pt x="41577" y="44518"/>
                  </a:lnTo>
                  <a:cubicBezTo>
                    <a:pt x="43029" y="44744"/>
                    <a:pt x="44470" y="44863"/>
                    <a:pt x="45863" y="44863"/>
                  </a:cubicBezTo>
                  <a:cubicBezTo>
                    <a:pt x="46815" y="44863"/>
                    <a:pt x="47756" y="44803"/>
                    <a:pt x="48637" y="44684"/>
                  </a:cubicBezTo>
                  <a:lnTo>
                    <a:pt x="52495" y="51626"/>
                  </a:lnTo>
                  <a:cubicBezTo>
                    <a:pt x="52435" y="51685"/>
                    <a:pt x="52388" y="51757"/>
                    <a:pt x="52352" y="51828"/>
                  </a:cubicBezTo>
                  <a:cubicBezTo>
                    <a:pt x="51593" y="51882"/>
                    <a:pt x="50820" y="51908"/>
                    <a:pt x="50050" y="51908"/>
                  </a:cubicBezTo>
                  <a:cubicBezTo>
                    <a:pt x="49793" y="51908"/>
                    <a:pt x="49536" y="51905"/>
                    <a:pt x="49280" y="51899"/>
                  </a:cubicBezTo>
                  <a:cubicBezTo>
                    <a:pt x="49195" y="51897"/>
                    <a:pt x="49107" y="51895"/>
                    <a:pt x="49018" y="51895"/>
                  </a:cubicBezTo>
                  <a:cubicBezTo>
                    <a:pt x="48686" y="51895"/>
                    <a:pt x="48335" y="51923"/>
                    <a:pt x="48006" y="52054"/>
                  </a:cubicBezTo>
                  <a:cubicBezTo>
                    <a:pt x="47554" y="52233"/>
                    <a:pt x="47101" y="52661"/>
                    <a:pt x="47113" y="53245"/>
                  </a:cubicBezTo>
                  <a:cubicBezTo>
                    <a:pt x="47113" y="53423"/>
                    <a:pt x="47268" y="53566"/>
                    <a:pt x="47446" y="53566"/>
                  </a:cubicBezTo>
                  <a:lnTo>
                    <a:pt x="47458" y="53566"/>
                  </a:lnTo>
                  <a:cubicBezTo>
                    <a:pt x="47637" y="53566"/>
                    <a:pt x="47792" y="53412"/>
                    <a:pt x="47792" y="53233"/>
                  </a:cubicBezTo>
                  <a:cubicBezTo>
                    <a:pt x="47792" y="52971"/>
                    <a:pt x="48030" y="52769"/>
                    <a:pt x="48268" y="52661"/>
                  </a:cubicBezTo>
                  <a:cubicBezTo>
                    <a:pt x="48516" y="52562"/>
                    <a:pt x="48789" y="52554"/>
                    <a:pt x="49107" y="52554"/>
                  </a:cubicBezTo>
                  <a:cubicBezTo>
                    <a:pt x="49171" y="52554"/>
                    <a:pt x="49236" y="52554"/>
                    <a:pt x="49304" y="52554"/>
                  </a:cubicBezTo>
                  <a:cubicBezTo>
                    <a:pt x="49553" y="52560"/>
                    <a:pt x="49804" y="52563"/>
                    <a:pt x="50055" y="52563"/>
                  </a:cubicBezTo>
                  <a:cubicBezTo>
                    <a:pt x="50777" y="52563"/>
                    <a:pt x="51506" y="52539"/>
                    <a:pt x="52221" y="52495"/>
                  </a:cubicBezTo>
                  <a:cubicBezTo>
                    <a:pt x="52388" y="52900"/>
                    <a:pt x="52864" y="53007"/>
                    <a:pt x="53007" y="53054"/>
                  </a:cubicBezTo>
                  <a:cubicBezTo>
                    <a:pt x="53995" y="53269"/>
                    <a:pt x="55019" y="53304"/>
                    <a:pt x="56007" y="53316"/>
                  </a:cubicBezTo>
                  <a:cubicBezTo>
                    <a:pt x="56388" y="53328"/>
                    <a:pt x="56793" y="53328"/>
                    <a:pt x="57174" y="53364"/>
                  </a:cubicBezTo>
                  <a:cubicBezTo>
                    <a:pt x="58865" y="53447"/>
                    <a:pt x="60019" y="53828"/>
                    <a:pt x="60853" y="54519"/>
                  </a:cubicBezTo>
                  <a:cubicBezTo>
                    <a:pt x="60912" y="54578"/>
                    <a:pt x="60984" y="54602"/>
                    <a:pt x="61067" y="54602"/>
                  </a:cubicBezTo>
                  <a:cubicBezTo>
                    <a:pt x="61151" y="54602"/>
                    <a:pt x="61258" y="54555"/>
                    <a:pt x="61317" y="54483"/>
                  </a:cubicBezTo>
                  <a:cubicBezTo>
                    <a:pt x="61436" y="54340"/>
                    <a:pt x="61424" y="54126"/>
                    <a:pt x="61270" y="54007"/>
                  </a:cubicBezTo>
                  <a:cubicBezTo>
                    <a:pt x="60329" y="53209"/>
                    <a:pt x="59043" y="52792"/>
                    <a:pt x="57210" y="52697"/>
                  </a:cubicBezTo>
                  <a:cubicBezTo>
                    <a:pt x="56805" y="52661"/>
                    <a:pt x="56400" y="52661"/>
                    <a:pt x="56007" y="52650"/>
                  </a:cubicBezTo>
                  <a:cubicBezTo>
                    <a:pt x="55471" y="52638"/>
                    <a:pt x="54947" y="52614"/>
                    <a:pt x="54435" y="52578"/>
                  </a:cubicBezTo>
                  <a:cubicBezTo>
                    <a:pt x="54471" y="52531"/>
                    <a:pt x="54495" y="52495"/>
                    <a:pt x="54519" y="52459"/>
                  </a:cubicBezTo>
                  <a:cubicBezTo>
                    <a:pt x="55352" y="52447"/>
                    <a:pt x="56186" y="52316"/>
                    <a:pt x="56995" y="52197"/>
                  </a:cubicBezTo>
                  <a:cubicBezTo>
                    <a:pt x="57856" y="52086"/>
                    <a:pt x="58739" y="51961"/>
                    <a:pt x="59609" y="51961"/>
                  </a:cubicBezTo>
                  <a:cubicBezTo>
                    <a:pt x="59858" y="51961"/>
                    <a:pt x="60106" y="51971"/>
                    <a:pt x="60353" y="51995"/>
                  </a:cubicBezTo>
                  <a:cubicBezTo>
                    <a:pt x="61032" y="52054"/>
                    <a:pt x="61936" y="52280"/>
                    <a:pt x="62436" y="52947"/>
                  </a:cubicBezTo>
                  <a:cubicBezTo>
                    <a:pt x="62496" y="53031"/>
                    <a:pt x="62591" y="53078"/>
                    <a:pt x="62698" y="53078"/>
                  </a:cubicBezTo>
                  <a:cubicBezTo>
                    <a:pt x="62770" y="53078"/>
                    <a:pt x="62829" y="53066"/>
                    <a:pt x="62889" y="53019"/>
                  </a:cubicBezTo>
                  <a:cubicBezTo>
                    <a:pt x="63044" y="52912"/>
                    <a:pt x="63067" y="52709"/>
                    <a:pt x="62972" y="52554"/>
                  </a:cubicBezTo>
                  <a:cubicBezTo>
                    <a:pt x="62472" y="51876"/>
                    <a:pt x="61579" y="51447"/>
                    <a:pt x="60412" y="51340"/>
                  </a:cubicBezTo>
                  <a:cubicBezTo>
                    <a:pt x="60153" y="51316"/>
                    <a:pt x="59894" y="51306"/>
                    <a:pt x="59634" y="51306"/>
                  </a:cubicBezTo>
                  <a:cubicBezTo>
                    <a:pt x="58713" y="51306"/>
                    <a:pt x="57794" y="51436"/>
                    <a:pt x="56912" y="51566"/>
                  </a:cubicBezTo>
                  <a:cubicBezTo>
                    <a:pt x="56003" y="51687"/>
                    <a:pt x="55144" y="51807"/>
                    <a:pt x="54290" y="51807"/>
                  </a:cubicBezTo>
                  <a:cubicBezTo>
                    <a:pt x="54215" y="51807"/>
                    <a:pt x="54141" y="51806"/>
                    <a:pt x="54066" y="51804"/>
                  </a:cubicBezTo>
                  <a:cubicBezTo>
                    <a:pt x="53804" y="51626"/>
                    <a:pt x="53471" y="51471"/>
                    <a:pt x="53173" y="51423"/>
                  </a:cubicBezTo>
                  <a:lnTo>
                    <a:pt x="49363" y="44577"/>
                  </a:lnTo>
                  <a:cubicBezTo>
                    <a:pt x="57757" y="43244"/>
                    <a:pt x="62877" y="39672"/>
                    <a:pt x="66401" y="32659"/>
                  </a:cubicBezTo>
                  <a:cubicBezTo>
                    <a:pt x="67473" y="30528"/>
                    <a:pt x="68282" y="27373"/>
                    <a:pt x="69068" y="24313"/>
                  </a:cubicBezTo>
                  <a:cubicBezTo>
                    <a:pt x="69556" y="22360"/>
                    <a:pt x="70033" y="20527"/>
                    <a:pt x="70533" y="19122"/>
                  </a:cubicBezTo>
                  <a:cubicBezTo>
                    <a:pt x="71223" y="17121"/>
                    <a:pt x="72283" y="15276"/>
                    <a:pt x="73688" y="13526"/>
                  </a:cubicBezTo>
                  <a:cubicBezTo>
                    <a:pt x="75224" y="12514"/>
                    <a:pt x="76783" y="11621"/>
                    <a:pt x="78415" y="10811"/>
                  </a:cubicBezTo>
                  <a:cubicBezTo>
                    <a:pt x="77319" y="9490"/>
                    <a:pt x="75986" y="8347"/>
                    <a:pt x="74521" y="7454"/>
                  </a:cubicBezTo>
                  <a:cubicBezTo>
                    <a:pt x="74283" y="7299"/>
                    <a:pt x="74009" y="7156"/>
                    <a:pt x="73712" y="7156"/>
                  </a:cubicBezTo>
                  <a:cubicBezTo>
                    <a:pt x="71390" y="5799"/>
                    <a:pt x="68473" y="4739"/>
                    <a:pt x="65663" y="4644"/>
                  </a:cubicBezTo>
                  <a:lnTo>
                    <a:pt x="65604" y="4620"/>
                  </a:lnTo>
                  <a:cubicBezTo>
                    <a:pt x="64949" y="4465"/>
                    <a:pt x="64365" y="3989"/>
                    <a:pt x="64068" y="3394"/>
                  </a:cubicBezTo>
                  <a:cubicBezTo>
                    <a:pt x="63770" y="2774"/>
                    <a:pt x="63746" y="2048"/>
                    <a:pt x="63996" y="1429"/>
                  </a:cubicBezTo>
                  <a:lnTo>
                    <a:pt x="64484" y="238"/>
                  </a:lnTo>
                  <a:lnTo>
                    <a:pt x="64484" y="238"/>
                  </a:lnTo>
                  <a:lnTo>
                    <a:pt x="63496" y="1036"/>
                  </a:lnTo>
                  <a:cubicBezTo>
                    <a:pt x="63032" y="1405"/>
                    <a:pt x="62615" y="1846"/>
                    <a:pt x="62258" y="2322"/>
                  </a:cubicBezTo>
                  <a:cubicBezTo>
                    <a:pt x="62091" y="1858"/>
                    <a:pt x="62055" y="1369"/>
                    <a:pt x="62151" y="893"/>
                  </a:cubicBezTo>
                  <a:lnTo>
                    <a:pt x="623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8"/>
            <p:cNvSpPr/>
            <p:nvPr/>
          </p:nvSpPr>
          <p:spPr>
            <a:xfrm>
              <a:off x="9640775" y="7015575"/>
              <a:ext cx="62525" cy="62525"/>
            </a:xfrm>
            <a:custGeom>
              <a:avLst/>
              <a:gdLst/>
              <a:ahLst/>
              <a:cxnLst/>
              <a:rect l="l" t="t" r="r" b="b"/>
              <a:pathLst>
                <a:path w="2501" h="2501" extrusionOk="0">
                  <a:moveTo>
                    <a:pt x="1251" y="1"/>
                  </a:moveTo>
                  <a:cubicBezTo>
                    <a:pt x="560" y="1"/>
                    <a:pt x="1" y="548"/>
                    <a:pt x="1" y="1251"/>
                  </a:cubicBezTo>
                  <a:cubicBezTo>
                    <a:pt x="1" y="1953"/>
                    <a:pt x="548" y="2501"/>
                    <a:pt x="1251" y="2501"/>
                  </a:cubicBezTo>
                  <a:cubicBezTo>
                    <a:pt x="1953" y="2501"/>
                    <a:pt x="2501" y="1953"/>
                    <a:pt x="2501" y="1251"/>
                  </a:cubicBezTo>
                  <a:cubicBezTo>
                    <a:pt x="2501" y="548"/>
                    <a:pt x="1929" y="1"/>
                    <a:pt x="1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8"/>
            <p:cNvSpPr/>
            <p:nvPr/>
          </p:nvSpPr>
          <p:spPr>
            <a:xfrm>
              <a:off x="9616975" y="6997425"/>
              <a:ext cx="69675" cy="94075"/>
            </a:xfrm>
            <a:custGeom>
              <a:avLst/>
              <a:gdLst/>
              <a:ahLst/>
              <a:cxnLst/>
              <a:rect l="l" t="t" r="r" b="b"/>
              <a:pathLst>
                <a:path w="2787" h="3763" extrusionOk="0">
                  <a:moveTo>
                    <a:pt x="2036" y="0"/>
                  </a:moveTo>
                  <a:cubicBezTo>
                    <a:pt x="1397" y="0"/>
                    <a:pt x="759" y="325"/>
                    <a:pt x="417" y="881"/>
                  </a:cubicBezTo>
                  <a:cubicBezTo>
                    <a:pt x="0" y="1536"/>
                    <a:pt x="48" y="2453"/>
                    <a:pt x="536" y="3060"/>
                  </a:cubicBezTo>
                  <a:cubicBezTo>
                    <a:pt x="893" y="3513"/>
                    <a:pt x="1476" y="3763"/>
                    <a:pt x="2036" y="3763"/>
                  </a:cubicBezTo>
                  <a:cubicBezTo>
                    <a:pt x="2250" y="3763"/>
                    <a:pt x="2453" y="3739"/>
                    <a:pt x="2643" y="3655"/>
                  </a:cubicBezTo>
                  <a:cubicBezTo>
                    <a:pt x="2738" y="3632"/>
                    <a:pt x="2786" y="3536"/>
                    <a:pt x="2750" y="3453"/>
                  </a:cubicBezTo>
                  <a:cubicBezTo>
                    <a:pt x="2750" y="3370"/>
                    <a:pt x="2685" y="3322"/>
                    <a:pt x="2617" y="3322"/>
                  </a:cubicBezTo>
                  <a:cubicBezTo>
                    <a:pt x="2598" y="3322"/>
                    <a:pt x="2578" y="3326"/>
                    <a:pt x="2560" y="3334"/>
                  </a:cubicBezTo>
                  <a:cubicBezTo>
                    <a:pt x="2396" y="3395"/>
                    <a:pt x="2223" y="3424"/>
                    <a:pt x="2050" y="3424"/>
                  </a:cubicBezTo>
                  <a:cubicBezTo>
                    <a:pt x="1580" y="3424"/>
                    <a:pt x="1109" y="3211"/>
                    <a:pt x="822" y="2846"/>
                  </a:cubicBezTo>
                  <a:cubicBezTo>
                    <a:pt x="417" y="2334"/>
                    <a:pt x="369" y="1572"/>
                    <a:pt x="714" y="1036"/>
                  </a:cubicBezTo>
                  <a:cubicBezTo>
                    <a:pt x="997" y="588"/>
                    <a:pt x="1510" y="316"/>
                    <a:pt x="2032" y="316"/>
                  </a:cubicBezTo>
                  <a:cubicBezTo>
                    <a:pt x="2149" y="316"/>
                    <a:pt x="2266" y="329"/>
                    <a:pt x="2381" y="357"/>
                  </a:cubicBezTo>
                  <a:cubicBezTo>
                    <a:pt x="2394" y="361"/>
                    <a:pt x="2407" y="363"/>
                    <a:pt x="2420" y="363"/>
                  </a:cubicBezTo>
                  <a:cubicBezTo>
                    <a:pt x="2492" y="363"/>
                    <a:pt x="2562" y="309"/>
                    <a:pt x="2572" y="238"/>
                  </a:cubicBezTo>
                  <a:cubicBezTo>
                    <a:pt x="2584" y="143"/>
                    <a:pt x="2548" y="60"/>
                    <a:pt x="2453" y="48"/>
                  </a:cubicBezTo>
                  <a:cubicBezTo>
                    <a:pt x="2316" y="16"/>
                    <a:pt x="2176" y="0"/>
                    <a:pt x="20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8"/>
            <p:cNvSpPr/>
            <p:nvPr/>
          </p:nvSpPr>
          <p:spPr>
            <a:xfrm>
              <a:off x="8786500" y="7804275"/>
              <a:ext cx="69375" cy="28600"/>
            </a:xfrm>
            <a:custGeom>
              <a:avLst/>
              <a:gdLst/>
              <a:ahLst/>
              <a:cxnLst/>
              <a:rect l="l" t="t" r="r" b="b"/>
              <a:pathLst>
                <a:path w="2775" h="1144" extrusionOk="0">
                  <a:moveTo>
                    <a:pt x="349" y="1"/>
                  </a:moveTo>
                  <a:cubicBezTo>
                    <a:pt x="188" y="1"/>
                    <a:pt x="82" y="33"/>
                    <a:pt x="60" y="99"/>
                  </a:cubicBezTo>
                  <a:cubicBezTo>
                    <a:pt x="1" y="278"/>
                    <a:pt x="536" y="635"/>
                    <a:pt x="1275" y="885"/>
                  </a:cubicBezTo>
                  <a:cubicBezTo>
                    <a:pt x="1760" y="1047"/>
                    <a:pt x="2200" y="1144"/>
                    <a:pt x="2463" y="1144"/>
                  </a:cubicBezTo>
                  <a:cubicBezTo>
                    <a:pt x="2607" y="1144"/>
                    <a:pt x="2698" y="1115"/>
                    <a:pt x="2715" y="1052"/>
                  </a:cubicBezTo>
                  <a:cubicBezTo>
                    <a:pt x="2775" y="873"/>
                    <a:pt x="2227" y="516"/>
                    <a:pt x="1501" y="254"/>
                  </a:cubicBezTo>
                  <a:cubicBezTo>
                    <a:pt x="1046" y="90"/>
                    <a:pt x="619" y="1"/>
                    <a:pt x="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8"/>
            <p:cNvSpPr/>
            <p:nvPr/>
          </p:nvSpPr>
          <p:spPr>
            <a:xfrm>
              <a:off x="8892775" y="7843650"/>
              <a:ext cx="60450" cy="22025"/>
            </a:xfrm>
            <a:custGeom>
              <a:avLst/>
              <a:gdLst/>
              <a:ahLst/>
              <a:cxnLst/>
              <a:rect l="l" t="t" r="r" b="b"/>
              <a:pathLst>
                <a:path w="2418" h="881" extrusionOk="0">
                  <a:moveTo>
                    <a:pt x="445" y="0"/>
                  </a:moveTo>
                  <a:cubicBezTo>
                    <a:pt x="247" y="0"/>
                    <a:pt x="111" y="42"/>
                    <a:pt x="83" y="132"/>
                  </a:cubicBezTo>
                  <a:cubicBezTo>
                    <a:pt x="0" y="286"/>
                    <a:pt x="476" y="608"/>
                    <a:pt x="1131" y="810"/>
                  </a:cubicBezTo>
                  <a:cubicBezTo>
                    <a:pt x="1382" y="859"/>
                    <a:pt x="1616" y="881"/>
                    <a:pt x="1814" y="881"/>
                  </a:cubicBezTo>
                  <a:cubicBezTo>
                    <a:pt x="2152" y="881"/>
                    <a:pt x="2383" y="816"/>
                    <a:pt x="2405" y="703"/>
                  </a:cubicBezTo>
                  <a:cubicBezTo>
                    <a:pt x="2417" y="525"/>
                    <a:pt x="1929" y="274"/>
                    <a:pt x="1298" y="155"/>
                  </a:cubicBezTo>
                  <a:cubicBezTo>
                    <a:pt x="975" y="54"/>
                    <a:pt x="670" y="0"/>
                    <a:pt x="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8"/>
            <p:cNvSpPr/>
            <p:nvPr/>
          </p:nvSpPr>
          <p:spPr>
            <a:xfrm>
              <a:off x="9003800" y="7867550"/>
              <a:ext cx="57750" cy="19725"/>
            </a:xfrm>
            <a:custGeom>
              <a:avLst/>
              <a:gdLst/>
              <a:ahLst/>
              <a:cxnLst/>
              <a:rect l="l" t="t" r="r" b="b"/>
              <a:pathLst>
                <a:path w="2310" h="789" extrusionOk="0">
                  <a:moveTo>
                    <a:pt x="569" y="1"/>
                  </a:moveTo>
                  <a:cubicBezTo>
                    <a:pt x="261" y="1"/>
                    <a:pt x="46" y="62"/>
                    <a:pt x="24" y="188"/>
                  </a:cubicBezTo>
                  <a:cubicBezTo>
                    <a:pt x="0" y="366"/>
                    <a:pt x="476" y="616"/>
                    <a:pt x="1084" y="723"/>
                  </a:cubicBezTo>
                  <a:cubicBezTo>
                    <a:pt x="1311" y="767"/>
                    <a:pt x="1528" y="788"/>
                    <a:pt x="1714" y="788"/>
                  </a:cubicBezTo>
                  <a:cubicBezTo>
                    <a:pt x="2034" y="788"/>
                    <a:pt x="2259" y="725"/>
                    <a:pt x="2274" y="604"/>
                  </a:cubicBezTo>
                  <a:cubicBezTo>
                    <a:pt x="2310" y="426"/>
                    <a:pt x="1822" y="188"/>
                    <a:pt x="1215" y="69"/>
                  </a:cubicBezTo>
                  <a:cubicBezTo>
                    <a:pt x="980" y="23"/>
                    <a:pt x="757" y="1"/>
                    <a:pt x="5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8"/>
            <p:cNvSpPr/>
            <p:nvPr/>
          </p:nvSpPr>
          <p:spPr>
            <a:xfrm>
              <a:off x="9114225" y="7880575"/>
              <a:ext cx="59550" cy="16375"/>
            </a:xfrm>
            <a:custGeom>
              <a:avLst/>
              <a:gdLst/>
              <a:ahLst/>
              <a:cxnLst/>
              <a:rect l="l" t="t" r="r" b="b"/>
              <a:pathLst>
                <a:path w="2382" h="655" extrusionOk="0">
                  <a:moveTo>
                    <a:pt x="1191" y="0"/>
                  </a:moveTo>
                  <a:cubicBezTo>
                    <a:pt x="536" y="0"/>
                    <a:pt x="0" y="155"/>
                    <a:pt x="0" y="333"/>
                  </a:cubicBezTo>
                  <a:cubicBezTo>
                    <a:pt x="0" y="512"/>
                    <a:pt x="536" y="655"/>
                    <a:pt x="1191" y="655"/>
                  </a:cubicBezTo>
                  <a:cubicBezTo>
                    <a:pt x="1846" y="655"/>
                    <a:pt x="2382" y="512"/>
                    <a:pt x="2382" y="333"/>
                  </a:cubicBezTo>
                  <a:cubicBezTo>
                    <a:pt x="2370" y="155"/>
                    <a:pt x="1846" y="0"/>
                    <a:pt x="1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8"/>
            <p:cNvSpPr/>
            <p:nvPr/>
          </p:nvSpPr>
          <p:spPr>
            <a:xfrm>
              <a:off x="9215725" y="7867525"/>
              <a:ext cx="86350" cy="22625"/>
            </a:xfrm>
            <a:custGeom>
              <a:avLst/>
              <a:gdLst/>
              <a:ahLst/>
              <a:cxnLst/>
              <a:rect l="l" t="t" r="r" b="b"/>
              <a:pathLst>
                <a:path w="3454" h="905" extrusionOk="0">
                  <a:moveTo>
                    <a:pt x="2851" y="1"/>
                  </a:moveTo>
                  <a:cubicBezTo>
                    <a:pt x="2538" y="1"/>
                    <a:pt x="2122" y="43"/>
                    <a:pt x="1667" y="129"/>
                  </a:cubicBezTo>
                  <a:cubicBezTo>
                    <a:pt x="727" y="308"/>
                    <a:pt x="0" y="582"/>
                    <a:pt x="36" y="760"/>
                  </a:cubicBezTo>
                  <a:cubicBezTo>
                    <a:pt x="49" y="854"/>
                    <a:pt x="274" y="905"/>
                    <a:pt x="619" y="905"/>
                  </a:cubicBezTo>
                  <a:cubicBezTo>
                    <a:pt x="932" y="905"/>
                    <a:pt x="1344" y="863"/>
                    <a:pt x="1786" y="772"/>
                  </a:cubicBezTo>
                  <a:cubicBezTo>
                    <a:pt x="2727" y="593"/>
                    <a:pt x="3453" y="320"/>
                    <a:pt x="3429" y="141"/>
                  </a:cubicBezTo>
                  <a:cubicBezTo>
                    <a:pt x="3405" y="49"/>
                    <a:pt x="3186" y="1"/>
                    <a:pt x="28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8"/>
            <p:cNvSpPr/>
            <p:nvPr/>
          </p:nvSpPr>
          <p:spPr>
            <a:xfrm>
              <a:off x="9342825" y="7827325"/>
              <a:ext cx="70575" cy="33700"/>
            </a:xfrm>
            <a:custGeom>
              <a:avLst/>
              <a:gdLst/>
              <a:ahLst/>
              <a:cxnLst/>
              <a:rect l="l" t="t" r="r" b="b"/>
              <a:pathLst>
                <a:path w="2823" h="1348" extrusionOk="0">
                  <a:moveTo>
                    <a:pt x="2531" y="1"/>
                  </a:moveTo>
                  <a:cubicBezTo>
                    <a:pt x="2264" y="1"/>
                    <a:pt x="1788" y="147"/>
                    <a:pt x="1274" y="404"/>
                  </a:cubicBezTo>
                  <a:cubicBezTo>
                    <a:pt x="548" y="689"/>
                    <a:pt x="0" y="1082"/>
                    <a:pt x="60" y="1261"/>
                  </a:cubicBezTo>
                  <a:cubicBezTo>
                    <a:pt x="79" y="1319"/>
                    <a:pt x="164" y="1347"/>
                    <a:pt x="297" y="1347"/>
                  </a:cubicBezTo>
                  <a:cubicBezTo>
                    <a:pt x="569" y="1347"/>
                    <a:pt x="1040" y="1231"/>
                    <a:pt x="1560" y="1023"/>
                  </a:cubicBezTo>
                  <a:cubicBezTo>
                    <a:pt x="2298" y="642"/>
                    <a:pt x="2822" y="225"/>
                    <a:pt x="2739" y="70"/>
                  </a:cubicBezTo>
                  <a:cubicBezTo>
                    <a:pt x="2709" y="23"/>
                    <a:pt x="2636" y="1"/>
                    <a:pt x="2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8"/>
            <p:cNvSpPr/>
            <p:nvPr/>
          </p:nvSpPr>
          <p:spPr>
            <a:xfrm>
              <a:off x="9438975" y="7768450"/>
              <a:ext cx="63425" cy="44475"/>
            </a:xfrm>
            <a:custGeom>
              <a:avLst/>
              <a:gdLst/>
              <a:ahLst/>
              <a:cxnLst/>
              <a:rect l="l" t="t" r="r" b="b"/>
              <a:pathLst>
                <a:path w="2537" h="1779" extrusionOk="0">
                  <a:moveTo>
                    <a:pt x="2316" y="0"/>
                  </a:moveTo>
                  <a:cubicBezTo>
                    <a:pt x="2088" y="0"/>
                    <a:pt x="1592" y="250"/>
                    <a:pt x="1072" y="615"/>
                  </a:cubicBezTo>
                  <a:cubicBezTo>
                    <a:pt x="429" y="1092"/>
                    <a:pt x="0" y="1592"/>
                    <a:pt x="107" y="1735"/>
                  </a:cubicBezTo>
                  <a:cubicBezTo>
                    <a:pt x="128" y="1764"/>
                    <a:pt x="166" y="1778"/>
                    <a:pt x="220" y="1778"/>
                  </a:cubicBezTo>
                  <a:cubicBezTo>
                    <a:pt x="447" y="1778"/>
                    <a:pt x="944" y="1527"/>
                    <a:pt x="1465" y="1151"/>
                  </a:cubicBezTo>
                  <a:cubicBezTo>
                    <a:pt x="2108" y="675"/>
                    <a:pt x="2536" y="187"/>
                    <a:pt x="2429" y="44"/>
                  </a:cubicBezTo>
                  <a:cubicBezTo>
                    <a:pt x="2408" y="14"/>
                    <a:pt x="2370" y="0"/>
                    <a:pt x="2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8"/>
            <p:cNvSpPr/>
            <p:nvPr/>
          </p:nvSpPr>
          <p:spPr>
            <a:xfrm>
              <a:off x="9524700" y="7698900"/>
              <a:ext cx="49725" cy="45650"/>
            </a:xfrm>
            <a:custGeom>
              <a:avLst/>
              <a:gdLst/>
              <a:ahLst/>
              <a:cxnLst/>
              <a:rect l="l" t="t" r="r" b="b"/>
              <a:pathLst>
                <a:path w="1989" h="1826" extrusionOk="0">
                  <a:moveTo>
                    <a:pt x="1770" y="0"/>
                  </a:moveTo>
                  <a:cubicBezTo>
                    <a:pt x="1571" y="0"/>
                    <a:pt x="1154" y="261"/>
                    <a:pt x="762" y="683"/>
                  </a:cubicBezTo>
                  <a:cubicBezTo>
                    <a:pt x="286" y="1171"/>
                    <a:pt x="0" y="1671"/>
                    <a:pt x="131" y="1790"/>
                  </a:cubicBezTo>
                  <a:cubicBezTo>
                    <a:pt x="153" y="1814"/>
                    <a:pt x="186" y="1826"/>
                    <a:pt x="228" y="1826"/>
                  </a:cubicBezTo>
                  <a:cubicBezTo>
                    <a:pt x="431" y="1826"/>
                    <a:pt x="843" y="1550"/>
                    <a:pt x="1238" y="1135"/>
                  </a:cubicBezTo>
                  <a:cubicBezTo>
                    <a:pt x="1715" y="647"/>
                    <a:pt x="1988" y="147"/>
                    <a:pt x="1857" y="28"/>
                  </a:cubicBezTo>
                  <a:cubicBezTo>
                    <a:pt x="1837" y="9"/>
                    <a:pt x="1807" y="0"/>
                    <a:pt x="1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8"/>
            <p:cNvSpPr/>
            <p:nvPr/>
          </p:nvSpPr>
          <p:spPr>
            <a:xfrm>
              <a:off x="9590775" y="7610225"/>
              <a:ext cx="42575" cy="50700"/>
            </a:xfrm>
            <a:custGeom>
              <a:avLst/>
              <a:gdLst/>
              <a:ahLst/>
              <a:cxnLst/>
              <a:rect l="l" t="t" r="r" b="b"/>
              <a:pathLst>
                <a:path w="1703" h="2028" extrusionOk="0">
                  <a:moveTo>
                    <a:pt x="1477" y="0"/>
                  </a:moveTo>
                  <a:cubicBezTo>
                    <a:pt x="1284" y="0"/>
                    <a:pt x="918" y="357"/>
                    <a:pt x="619" y="848"/>
                  </a:cubicBezTo>
                  <a:cubicBezTo>
                    <a:pt x="215" y="1372"/>
                    <a:pt x="0" y="1872"/>
                    <a:pt x="143" y="2003"/>
                  </a:cubicBezTo>
                  <a:cubicBezTo>
                    <a:pt x="161" y="2020"/>
                    <a:pt x="185" y="2027"/>
                    <a:pt x="214" y="2027"/>
                  </a:cubicBezTo>
                  <a:cubicBezTo>
                    <a:pt x="400" y="2027"/>
                    <a:pt x="795" y="1713"/>
                    <a:pt x="1155" y="1229"/>
                  </a:cubicBezTo>
                  <a:cubicBezTo>
                    <a:pt x="1536" y="658"/>
                    <a:pt x="1703" y="98"/>
                    <a:pt x="1536" y="15"/>
                  </a:cubicBezTo>
                  <a:cubicBezTo>
                    <a:pt x="1519" y="5"/>
                    <a:pt x="1499" y="0"/>
                    <a:pt x="1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8"/>
            <p:cNvSpPr/>
            <p:nvPr/>
          </p:nvSpPr>
          <p:spPr>
            <a:xfrm>
              <a:off x="9635125" y="7511425"/>
              <a:ext cx="32750" cy="56750"/>
            </a:xfrm>
            <a:custGeom>
              <a:avLst/>
              <a:gdLst/>
              <a:ahLst/>
              <a:cxnLst/>
              <a:rect l="l" t="t" r="r" b="b"/>
              <a:pathLst>
                <a:path w="1310" h="2270" extrusionOk="0">
                  <a:moveTo>
                    <a:pt x="1123" y="0"/>
                  </a:moveTo>
                  <a:cubicBezTo>
                    <a:pt x="944" y="0"/>
                    <a:pt x="681" y="442"/>
                    <a:pt x="429" y="1038"/>
                  </a:cubicBezTo>
                  <a:cubicBezTo>
                    <a:pt x="167" y="1633"/>
                    <a:pt x="0" y="2145"/>
                    <a:pt x="167" y="2253"/>
                  </a:cubicBezTo>
                  <a:cubicBezTo>
                    <a:pt x="182" y="2264"/>
                    <a:pt x="201" y="2270"/>
                    <a:pt x="223" y="2270"/>
                  </a:cubicBezTo>
                  <a:cubicBezTo>
                    <a:pt x="403" y="2270"/>
                    <a:pt x="782" y="1884"/>
                    <a:pt x="1048" y="1300"/>
                  </a:cubicBezTo>
                  <a:cubicBezTo>
                    <a:pt x="1310" y="633"/>
                    <a:pt x="1310" y="38"/>
                    <a:pt x="1143" y="2"/>
                  </a:cubicBezTo>
                  <a:cubicBezTo>
                    <a:pt x="1137" y="1"/>
                    <a:pt x="1130"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8"/>
            <p:cNvSpPr/>
            <p:nvPr/>
          </p:nvSpPr>
          <p:spPr>
            <a:xfrm>
              <a:off x="8868050" y="7790975"/>
              <a:ext cx="64925" cy="26950"/>
            </a:xfrm>
            <a:custGeom>
              <a:avLst/>
              <a:gdLst/>
              <a:ahLst/>
              <a:cxnLst/>
              <a:rect l="l" t="t" r="r" b="b"/>
              <a:pathLst>
                <a:path w="2597" h="1078" extrusionOk="0">
                  <a:moveTo>
                    <a:pt x="344" y="1"/>
                  </a:moveTo>
                  <a:cubicBezTo>
                    <a:pt x="187" y="1"/>
                    <a:pt x="83" y="31"/>
                    <a:pt x="60" y="95"/>
                  </a:cubicBezTo>
                  <a:cubicBezTo>
                    <a:pt x="1" y="274"/>
                    <a:pt x="501" y="596"/>
                    <a:pt x="1192" y="846"/>
                  </a:cubicBezTo>
                  <a:cubicBezTo>
                    <a:pt x="1611" y="1000"/>
                    <a:pt x="2003" y="1077"/>
                    <a:pt x="2255" y="1077"/>
                  </a:cubicBezTo>
                  <a:cubicBezTo>
                    <a:pt x="2411" y="1077"/>
                    <a:pt x="2514" y="1048"/>
                    <a:pt x="2537" y="988"/>
                  </a:cubicBezTo>
                  <a:cubicBezTo>
                    <a:pt x="2596" y="810"/>
                    <a:pt x="2096" y="476"/>
                    <a:pt x="1406" y="226"/>
                  </a:cubicBezTo>
                  <a:cubicBezTo>
                    <a:pt x="988" y="80"/>
                    <a:pt x="597"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8"/>
            <p:cNvSpPr/>
            <p:nvPr/>
          </p:nvSpPr>
          <p:spPr>
            <a:xfrm>
              <a:off x="8970750" y="7820275"/>
              <a:ext cx="52425" cy="19675"/>
            </a:xfrm>
            <a:custGeom>
              <a:avLst/>
              <a:gdLst/>
              <a:ahLst/>
              <a:cxnLst/>
              <a:rect l="l" t="t" r="r" b="b"/>
              <a:pathLst>
                <a:path w="2097" h="787" extrusionOk="0">
                  <a:moveTo>
                    <a:pt x="542" y="1"/>
                  </a:moveTo>
                  <a:cubicBezTo>
                    <a:pt x="260" y="1"/>
                    <a:pt x="59" y="61"/>
                    <a:pt x="36" y="174"/>
                  </a:cubicBezTo>
                  <a:cubicBezTo>
                    <a:pt x="1" y="352"/>
                    <a:pt x="417" y="602"/>
                    <a:pt x="977" y="721"/>
                  </a:cubicBezTo>
                  <a:cubicBezTo>
                    <a:pt x="1181" y="766"/>
                    <a:pt x="1378" y="787"/>
                    <a:pt x="1546" y="787"/>
                  </a:cubicBezTo>
                  <a:cubicBezTo>
                    <a:pt x="1831" y="787"/>
                    <a:pt x="2033" y="726"/>
                    <a:pt x="2048" y="614"/>
                  </a:cubicBezTo>
                  <a:cubicBezTo>
                    <a:pt x="2096" y="436"/>
                    <a:pt x="1679" y="186"/>
                    <a:pt x="1108" y="66"/>
                  </a:cubicBezTo>
                  <a:cubicBezTo>
                    <a:pt x="904" y="22"/>
                    <a:pt x="709" y="1"/>
                    <a:pt x="5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8"/>
            <p:cNvSpPr/>
            <p:nvPr/>
          </p:nvSpPr>
          <p:spPr>
            <a:xfrm>
              <a:off x="9081175" y="7838475"/>
              <a:ext cx="60150" cy="17825"/>
            </a:xfrm>
            <a:custGeom>
              <a:avLst/>
              <a:gdLst/>
              <a:ahLst/>
              <a:cxnLst/>
              <a:rect l="l" t="t" r="r" b="b"/>
              <a:pathLst>
                <a:path w="2406" h="713" extrusionOk="0">
                  <a:moveTo>
                    <a:pt x="884" y="1"/>
                  </a:moveTo>
                  <a:cubicBezTo>
                    <a:pt x="394" y="1"/>
                    <a:pt x="22" y="100"/>
                    <a:pt x="13" y="255"/>
                  </a:cubicBezTo>
                  <a:cubicBezTo>
                    <a:pt x="1" y="434"/>
                    <a:pt x="525" y="636"/>
                    <a:pt x="1180" y="696"/>
                  </a:cubicBezTo>
                  <a:cubicBezTo>
                    <a:pt x="1302" y="707"/>
                    <a:pt x="1421" y="712"/>
                    <a:pt x="1533" y="712"/>
                  </a:cubicBezTo>
                  <a:cubicBezTo>
                    <a:pt x="2021" y="712"/>
                    <a:pt x="2384" y="612"/>
                    <a:pt x="2394" y="458"/>
                  </a:cubicBezTo>
                  <a:cubicBezTo>
                    <a:pt x="2406" y="279"/>
                    <a:pt x="1894" y="77"/>
                    <a:pt x="1239" y="17"/>
                  </a:cubicBezTo>
                  <a:cubicBezTo>
                    <a:pt x="1116" y="6"/>
                    <a:pt x="997" y="1"/>
                    <a:pt x="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8"/>
            <p:cNvSpPr/>
            <p:nvPr/>
          </p:nvSpPr>
          <p:spPr>
            <a:xfrm>
              <a:off x="9197350" y="7824200"/>
              <a:ext cx="69900" cy="21100"/>
            </a:xfrm>
            <a:custGeom>
              <a:avLst/>
              <a:gdLst/>
              <a:ahLst/>
              <a:cxnLst/>
              <a:rect l="l" t="t" r="r" b="b"/>
              <a:pathLst>
                <a:path w="2796" h="844" extrusionOk="0">
                  <a:moveTo>
                    <a:pt x="2361" y="0"/>
                  </a:moveTo>
                  <a:cubicBezTo>
                    <a:pt x="2099" y="0"/>
                    <a:pt x="1728" y="51"/>
                    <a:pt x="1331" y="124"/>
                  </a:cubicBezTo>
                  <a:cubicBezTo>
                    <a:pt x="604" y="243"/>
                    <a:pt x="9" y="410"/>
                    <a:pt x="9" y="612"/>
                  </a:cubicBezTo>
                  <a:cubicBezTo>
                    <a:pt x="1" y="740"/>
                    <a:pt x="335" y="844"/>
                    <a:pt x="815" y="844"/>
                  </a:cubicBezTo>
                  <a:cubicBezTo>
                    <a:pt x="1004" y="844"/>
                    <a:pt x="1216" y="828"/>
                    <a:pt x="1438" y="791"/>
                  </a:cubicBezTo>
                  <a:cubicBezTo>
                    <a:pt x="2224" y="636"/>
                    <a:pt x="2795" y="279"/>
                    <a:pt x="2736" y="112"/>
                  </a:cubicBezTo>
                  <a:cubicBezTo>
                    <a:pt x="2709" y="33"/>
                    <a:pt x="2570" y="0"/>
                    <a:pt x="2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8"/>
            <p:cNvSpPr/>
            <p:nvPr/>
          </p:nvSpPr>
          <p:spPr>
            <a:xfrm>
              <a:off x="9296975" y="7802650"/>
              <a:ext cx="56300" cy="22500"/>
            </a:xfrm>
            <a:custGeom>
              <a:avLst/>
              <a:gdLst/>
              <a:ahLst/>
              <a:cxnLst/>
              <a:rect l="l" t="t" r="r" b="b"/>
              <a:pathLst>
                <a:path w="2252" h="900" extrusionOk="0">
                  <a:moveTo>
                    <a:pt x="1804" y="0"/>
                  </a:moveTo>
                  <a:cubicBezTo>
                    <a:pt x="1595" y="0"/>
                    <a:pt x="1324" y="42"/>
                    <a:pt x="1037" y="129"/>
                  </a:cubicBezTo>
                  <a:cubicBezTo>
                    <a:pt x="441" y="295"/>
                    <a:pt x="1" y="581"/>
                    <a:pt x="60" y="760"/>
                  </a:cubicBezTo>
                  <a:cubicBezTo>
                    <a:pt x="85" y="852"/>
                    <a:pt x="234" y="900"/>
                    <a:pt x="453" y="900"/>
                  </a:cubicBezTo>
                  <a:cubicBezTo>
                    <a:pt x="659" y="900"/>
                    <a:pt x="928" y="858"/>
                    <a:pt x="1215" y="771"/>
                  </a:cubicBezTo>
                  <a:cubicBezTo>
                    <a:pt x="1799" y="593"/>
                    <a:pt x="2251" y="307"/>
                    <a:pt x="2203" y="140"/>
                  </a:cubicBezTo>
                  <a:cubicBezTo>
                    <a:pt x="2179" y="48"/>
                    <a:pt x="2027" y="0"/>
                    <a:pt x="18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8"/>
            <p:cNvSpPr/>
            <p:nvPr/>
          </p:nvSpPr>
          <p:spPr>
            <a:xfrm>
              <a:off x="9395200" y="7752300"/>
              <a:ext cx="50350" cy="26475"/>
            </a:xfrm>
            <a:custGeom>
              <a:avLst/>
              <a:gdLst/>
              <a:ahLst/>
              <a:cxnLst/>
              <a:rect l="l" t="t" r="r" b="b"/>
              <a:pathLst>
                <a:path w="2014" h="1059" extrusionOk="0">
                  <a:moveTo>
                    <a:pt x="1689" y="0"/>
                  </a:moveTo>
                  <a:cubicBezTo>
                    <a:pt x="1486" y="0"/>
                    <a:pt x="1181" y="79"/>
                    <a:pt x="858" y="226"/>
                  </a:cubicBezTo>
                  <a:cubicBezTo>
                    <a:pt x="358" y="464"/>
                    <a:pt x="1" y="785"/>
                    <a:pt x="84" y="964"/>
                  </a:cubicBezTo>
                  <a:cubicBezTo>
                    <a:pt x="116" y="1028"/>
                    <a:pt x="206" y="1058"/>
                    <a:pt x="334" y="1058"/>
                  </a:cubicBezTo>
                  <a:cubicBezTo>
                    <a:pt x="539" y="1058"/>
                    <a:pt x="840" y="980"/>
                    <a:pt x="1156" y="833"/>
                  </a:cubicBezTo>
                  <a:cubicBezTo>
                    <a:pt x="1668" y="595"/>
                    <a:pt x="2013" y="249"/>
                    <a:pt x="1930" y="95"/>
                  </a:cubicBezTo>
                  <a:cubicBezTo>
                    <a:pt x="1902" y="31"/>
                    <a:pt x="1815" y="0"/>
                    <a:pt x="1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8"/>
            <p:cNvSpPr/>
            <p:nvPr/>
          </p:nvSpPr>
          <p:spPr>
            <a:xfrm>
              <a:off x="9484200" y="7675600"/>
              <a:ext cx="44975" cy="35875"/>
            </a:xfrm>
            <a:custGeom>
              <a:avLst/>
              <a:gdLst/>
              <a:ahLst/>
              <a:cxnLst/>
              <a:rect l="l" t="t" r="r" b="b"/>
              <a:pathLst>
                <a:path w="1799" h="1435" extrusionOk="0">
                  <a:moveTo>
                    <a:pt x="1563" y="0"/>
                  </a:moveTo>
                  <a:cubicBezTo>
                    <a:pt x="1370" y="0"/>
                    <a:pt x="1039" y="214"/>
                    <a:pt x="715" y="508"/>
                  </a:cubicBezTo>
                  <a:cubicBezTo>
                    <a:pt x="299" y="853"/>
                    <a:pt x="1" y="1210"/>
                    <a:pt x="84" y="1377"/>
                  </a:cubicBezTo>
                  <a:cubicBezTo>
                    <a:pt x="110" y="1415"/>
                    <a:pt x="165" y="1435"/>
                    <a:pt x="240" y="1435"/>
                  </a:cubicBezTo>
                  <a:cubicBezTo>
                    <a:pt x="443" y="1435"/>
                    <a:pt x="797" y="1294"/>
                    <a:pt x="1144" y="1008"/>
                  </a:cubicBezTo>
                  <a:cubicBezTo>
                    <a:pt x="1608" y="615"/>
                    <a:pt x="1799" y="138"/>
                    <a:pt x="1668" y="31"/>
                  </a:cubicBezTo>
                  <a:cubicBezTo>
                    <a:pt x="1640" y="10"/>
                    <a:pt x="1605" y="0"/>
                    <a:pt x="15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8"/>
            <p:cNvSpPr/>
            <p:nvPr/>
          </p:nvSpPr>
          <p:spPr>
            <a:xfrm>
              <a:off x="9542550" y="7592825"/>
              <a:ext cx="31275" cy="36700"/>
            </a:xfrm>
            <a:custGeom>
              <a:avLst/>
              <a:gdLst/>
              <a:ahLst/>
              <a:cxnLst/>
              <a:rect l="l" t="t" r="r" b="b"/>
              <a:pathLst>
                <a:path w="1251" h="1468" extrusionOk="0">
                  <a:moveTo>
                    <a:pt x="1032" y="0"/>
                  </a:moveTo>
                  <a:cubicBezTo>
                    <a:pt x="857" y="0"/>
                    <a:pt x="621" y="256"/>
                    <a:pt x="405" y="580"/>
                  </a:cubicBezTo>
                  <a:cubicBezTo>
                    <a:pt x="143" y="937"/>
                    <a:pt x="0" y="1294"/>
                    <a:pt x="131" y="1425"/>
                  </a:cubicBezTo>
                  <a:cubicBezTo>
                    <a:pt x="157" y="1454"/>
                    <a:pt x="197" y="1468"/>
                    <a:pt x="246" y="1468"/>
                  </a:cubicBezTo>
                  <a:cubicBezTo>
                    <a:pt x="425" y="1468"/>
                    <a:pt x="732" y="1285"/>
                    <a:pt x="965" y="949"/>
                  </a:cubicBezTo>
                  <a:cubicBezTo>
                    <a:pt x="1251" y="521"/>
                    <a:pt x="1251" y="68"/>
                    <a:pt x="1084" y="9"/>
                  </a:cubicBezTo>
                  <a:cubicBezTo>
                    <a:pt x="1067" y="3"/>
                    <a:pt x="1050" y="0"/>
                    <a:pt x="10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8"/>
            <p:cNvSpPr/>
            <p:nvPr/>
          </p:nvSpPr>
          <p:spPr>
            <a:xfrm>
              <a:off x="9582150" y="7517650"/>
              <a:ext cx="30375" cy="29975"/>
            </a:xfrm>
            <a:custGeom>
              <a:avLst/>
              <a:gdLst/>
              <a:ahLst/>
              <a:cxnLst/>
              <a:rect l="l" t="t" r="r" b="b"/>
              <a:pathLst>
                <a:path w="1215" h="1199" extrusionOk="0">
                  <a:moveTo>
                    <a:pt x="942" y="0"/>
                  </a:moveTo>
                  <a:cubicBezTo>
                    <a:pt x="782" y="0"/>
                    <a:pt x="549" y="153"/>
                    <a:pt x="345" y="384"/>
                  </a:cubicBezTo>
                  <a:cubicBezTo>
                    <a:pt x="95" y="694"/>
                    <a:pt x="0" y="1039"/>
                    <a:pt x="155" y="1158"/>
                  </a:cubicBezTo>
                  <a:cubicBezTo>
                    <a:pt x="187" y="1185"/>
                    <a:pt x="230" y="1198"/>
                    <a:pt x="278" y="1198"/>
                  </a:cubicBezTo>
                  <a:cubicBezTo>
                    <a:pt x="441" y="1198"/>
                    <a:pt x="676" y="1052"/>
                    <a:pt x="869" y="813"/>
                  </a:cubicBezTo>
                  <a:cubicBezTo>
                    <a:pt x="1119" y="503"/>
                    <a:pt x="1214" y="158"/>
                    <a:pt x="1060" y="39"/>
                  </a:cubicBezTo>
                  <a:cubicBezTo>
                    <a:pt x="1028" y="13"/>
                    <a:pt x="988" y="0"/>
                    <a:pt x="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8"/>
            <p:cNvSpPr/>
            <p:nvPr/>
          </p:nvSpPr>
          <p:spPr>
            <a:xfrm>
              <a:off x="9328225" y="7247400"/>
              <a:ext cx="81600" cy="74775"/>
            </a:xfrm>
            <a:custGeom>
              <a:avLst/>
              <a:gdLst/>
              <a:ahLst/>
              <a:cxnLst/>
              <a:rect l="l" t="t" r="r" b="b"/>
              <a:pathLst>
                <a:path w="3264" h="2991" extrusionOk="0">
                  <a:moveTo>
                    <a:pt x="312" y="0"/>
                  </a:moveTo>
                  <a:cubicBezTo>
                    <a:pt x="232" y="0"/>
                    <a:pt x="165" y="39"/>
                    <a:pt x="144" y="133"/>
                  </a:cubicBezTo>
                  <a:cubicBezTo>
                    <a:pt x="1" y="836"/>
                    <a:pt x="346" y="1622"/>
                    <a:pt x="1025" y="2146"/>
                  </a:cubicBezTo>
                  <a:cubicBezTo>
                    <a:pt x="1620" y="2610"/>
                    <a:pt x="2382" y="2812"/>
                    <a:pt x="3037" y="2991"/>
                  </a:cubicBezTo>
                  <a:lnTo>
                    <a:pt x="3085" y="2991"/>
                  </a:lnTo>
                  <a:cubicBezTo>
                    <a:pt x="3156" y="2991"/>
                    <a:pt x="3216" y="2943"/>
                    <a:pt x="3239" y="2872"/>
                  </a:cubicBezTo>
                  <a:cubicBezTo>
                    <a:pt x="3263" y="2789"/>
                    <a:pt x="3216" y="2681"/>
                    <a:pt x="3120" y="2669"/>
                  </a:cubicBezTo>
                  <a:cubicBezTo>
                    <a:pt x="2501" y="2491"/>
                    <a:pt x="1775" y="2288"/>
                    <a:pt x="1239" y="1872"/>
                  </a:cubicBezTo>
                  <a:cubicBezTo>
                    <a:pt x="763" y="1503"/>
                    <a:pt x="346" y="848"/>
                    <a:pt x="477" y="193"/>
                  </a:cubicBezTo>
                  <a:cubicBezTo>
                    <a:pt x="489" y="110"/>
                    <a:pt x="442" y="14"/>
                    <a:pt x="346" y="2"/>
                  </a:cubicBezTo>
                  <a:cubicBezTo>
                    <a:pt x="335" y="1"/>
                    <a:pt x="323" y="0"/>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8"/>
            <p:cNvSpPr/>
            <p:nvPr/>
          </p:nvSpPr>
          <p:spPr>
            <a:xfrm>
              <a:off x="9436575" y="7323475"/>
              <a:ext cx="103025" cy="214500"/>
            </a:xfrm>
            <a:custGeom>
              <a:avLst/>
              <a:gdLst/>
              <a:ahLst/>
              <a:cxnLst/>
              <a:rect l="l" t="t" r="r" b="b"/>
              <a:pathLst>
                <a:path w="4121" h="8580" extrusionOk="0">
                  <a:moveTo>
                    <a:pt x="184" y="0"/>
                  </a:moveTo>
                  <a:cubicBezTo>
                    <a:pt x="112" y="0"/>
                    <a:pt x="53" y="38"/>
                    <a:pt x="25" y="115"/>
                  </a:cubicBezTo>
                  <a:cubicBezTo>
                    <a:pt x="1" y="198"/>
                    <a:pt x="37" y="293"/>
                    <a:pt x="132" y="317"/>
                  </a:cubicBezTo>
                  <a:cubicBezTo>
                    <a:pt x="1668" y="853"/>
                    <a:pt x="2882" y="2162"/>
                    <a:pt x="3335" y="3734"/>
                  </a:cubicBezTo>
                  <a:cubicBezTo>
                    <a:pt x="3775" y="5294"/>
                    <a:pt x="3418" y="7044"/>
                    <a:pt x="2418" y="8318"/>
                  </a:cubicBezTo>
                  <a:cubicBezTo>
                    <a:pt x="2358" y="8389"/>
                    <a:pt x="2370" y="8497"/>
                    <a:pt x="2454" y="8556"/>
                  </a:cubicBezTo>
                  <a:cubicBezTo>
                    <a:pt x="2465" y="8568"/>
                    <a:pt x="2513" y="8580"/>
                    <a:pt x="2537" y="8580"/>
                  </a:cubicBezTo>
                  <a:cubicBezTo>
                    <a:pt x="2585" y="8580"/>
                    <a:pt x="2644" y="8568"/>
                    <a:pt x="2680" y="8520"/>
                  </a:cubicBezTo>
                  <a:cubicBezTo>
                    <a:pt x="3751" y="7163"/>
                    <a:pt x="4120" y="5294"/>
                    <a:pt x="3644" y="3639"/>
                  </a:cubicBezTo>
                  <a:cubicBezTo>
                    <a:pt x="3168" y="1972"/>
                    <a:pt x="1858" y="591"/>
                    <a:pt x="239" y="7"/>
                  </a:cubicBezTo>
                  <a:cubicBezTo>
                    <a:pt x="220" y="3"/>
                    <a:pt x="201" y="0"/>
                    <a:pt x="1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8"/>
            <p:cNvSpPr/>
            <p:nvPr/>
          </p:nvSpPr>
          <p:spPr>
            <a:xfrm>
              <a:off x="8803175" y="7513700"/>
              <a:ext cx="91100" cy="30525"/>
            </a:xfrm>
            <a:custGeom>
              <a:avLst/>
              <a:gdLst/>
              <a:ahLst/>
              <a:cxnLst/>
              <a:rect l="l" t="t" r="r" b="b"/>
              <a:pathLst>
                <a:path w="3644" h="1221" extrusionOk="0">
                  <a:moveTo>
                    <a:pt x="3473" y="0"/>
                  </a:moveTo>
                  <a:cubicBezTo>
                    <a:pt x="3458" y="0"/>
                    <a:pt x="3444" y="2"/>
                    <a:pt x="3429" y="7"/>
                  </a:cubicBezTo>
                  <a:lnTo>
                    <a:pt x="131" y="900"/>
                  </a:lnTo>
                  <a:cubicBezTo>
                    <a:pt x="48" y="923"/>
                    <a:pt x="0" y="1019"/>
                    <a:pt x="12" y="1102"/>
                  </a:cubicBezTo>
                  <a:cubicBezTo>
                    <a:pt x="24" y="1185"/>
                    <a:pt x="108" y="1221"/>
                    <a:pt x="179" y="1221"/>
                  </a:cubicBezTo>
                  <a:lnTo>
                    <a:pt x="227" y="1221"/>
                  </a:lnTo>
                  <a:lnTo>
                    <a:pt x="3513" y="328"/>
                  </a:lnTo>
                  <a:cubicBezTo>
                    <a:pt x="3596" y="304"/>
                    <a:pt x="3644" y="209"/>
                    <a:pt x="3632" y="126"/>
                  </a:cubicBezTo>
                  <a:cubicBezTo>
                    <a:pt x="3612" y="47"/>
                    <a:pt x="3543" y="0"/>
                    <a:pt x="34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8"/>
            <p:cNvSpPr/>
            <p:nvPr/>
          </p:nvSpPr>
          <p:spPr>
            <a:xfrm>
              <a:off x="8911225" y="7479775"/>
              <a:ext cx="97650" cy="33200"/>
            </a:xfrm>
            <a:custGeom>
              <a:avLst/>
              <a:gdLst/>
              <a:ahLst/>
              <a:cxnLst/>
              <a:rect l="l" t="t" r="r" b="b"/>
              <a:pathLst>
                <a:path w="3906" h="1328" extrusionOk="0">
                  <a:moveTo>
                    <a:pt x="3730" y="1"/>
                  </a:moveTo>
                  <a:cubicBezTo>
                    <a:pt x="3717" y="1"/>
                    <a:pt x="3704" y="3"/>
                    <a:pt x="3691" y="6"/>
                  </a:cubicBezTo>
                  <a:lnTo>
                    <a:pt x="131" y="1006"/>
                  </a:lnTo>
                  <a:cubicBezTo>
                    <a:pt x="36" y="1030"/>
                    <a:pt x="0" y="1125"/>
                    <a:pt x="12" y="1209"/>
                  </a:cubicBezTo>
                  <a:cubicBezTo>
                    <a:pt x="24" y="1292"/>
                    <a:pt x="96" y="1328"/>
                    <a:pt x="167" y="1328"/>
                  </a:cubicBezTo>
                  <a:lnTo>
                    <a:pt x="215" y="1328"/>
                  </a:lnTo>
                  <a:lnTo>
                    <a:pt x="3775" y="340"/>
                  </a:lnTo>
                  <a:cubicBezTo>
                    <a:pt x="3870" y="304"/>
                    <a:pt x="3906" y="221"/>
                    <a:pt x="3894" y="125"/>
                  </a:cubicBezTo>
                  <a:cubicBezTo>
                    <a:pt x="3873" y="55"/>
                    <a:pt x="3802" y="1"/>
                    <a:pt x="37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8"/>
            <p:cNvSpPr/>
            <p:nvPr/>
          </p:nvSpPr>
          <p:spPr>
            <a:xfrm>
              <a:off x="8766550" y="7605200"/>
              <a:ext cx="124450" cy="12550"/>
            </a:xfrm>
            <a:custGeom>
              <a:avLst/>
              <a:gdLst/>
              <a:ahLst/>
              <a:cxnLst/>
              <a:rect l="l" t="t" r="r" b="b"/>
              <a:pathLst>
                <a:path w="4978" h="502" extrusionOk="0">
                  <a:moveTo>
                    <a:pt x="4803" y="0"/>
                  </a:moveTo>
                  <a:cubicBezTo>
                    <a:pt x="4798" y="0"/>
                    <a:pt x="4792" y="1"/>
                    <a:pt x="4787" y="2"/>
                  </a:cubicBezTo>
                  <a:cubicBezTo>
                    <a:pt x="3537" y="118"/>
                    <a:pt x="2279" y="163"/>
                    <a:pt x="1026" y="163"/>
                  </a:cubicBezTo>
                  <a:cubicBezTo>
                    <a:pt x="740" y="163"/>
                    <a:pt x="453" y="161"/>
                    <a:pt x="168" y="157"/>
                  </a:cubicBezTo>
                  <a:cubicBezTo>
                    <a:pt x="84" y="157"/>
                    <a:pt x="13" y="228"/>
                    <a:pt x="13" y="323"/>
                  </a:cubicBezTo>
                  <a:cubicBezTo>
                    <a:pt x="1" y="407"/>
                    <a:pt x="72" y="478"/>
                    <a:pt x="168" y="478"/>
                  </a:cubicBezTo>
                  <a:cubicBezTo>
                    <a:pt x="441" y="478"/>
                    <a:pt x="727" y="502"/>
                    <a:pt x="989" y="502"/>
                  </a:cubicBezTo>
                  <a:cubicBezTo>
                    <a:pt x="2275" y="502"/>
                    <a:pt x="3549" y="442"/>
                    <a:pt x="4811" y="335"/>
                  </a:cubicBezTo>
                  <a:cubicBezTo>
                    <a:pt x="4906" y="323"/>
                    <a:pt x="4978" y="240"/>
                    <a:pt x="4966" y="157"/>
                  </a:cubicBezTo>
                  <a:cubicBezTo>
                    <a:pt x="4955" y="68"/>
                    <a:pt x="4872" y="0"/>
                    <a:pt x="4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8"/>
            <p:cNvSpPr/>
            <p:nvPr/>
          </p:nvSpPr>
          <p:spPr>
            <a:xfrm>
              <a:off x="8910025" y="7572150"/>
              <a:ext cx="200650" cy="41150"/>
            </a:xfrm>
            <a:custGeom>
              <a:avLst/>
              <a:gdLst/>
              <a:ahLst/>
              <a:cxnLst/>
              <a:rect l="l" t="t" r="r" b="b"/>
              <a:pathLst>
                <a:path w="8026" h="1646" extrusionOk="0">
                  <a:moveTo>
                    <a:pt x="7813" y="0"/>
                  </a:moveTo>
                  <a:cubicBezTo>
                    <a:pt x="7805" y="0"/>
                    <a:pt x="7796" y="1"/>
                    <a:pt x="7787" y="2"/>
                  </a:cubicBezTo>
                  <a:cubicBezTo>
                    <a:pt x="5299" y="669"/>
                    <a:pt x="2727" y="1109"/>
                    <a:pt x="167" y="1300"/>
                  </a:cubicBezTo>
                  <a:cubicBezTo>
                    <a:pt x="72" y="1300"/>
                    <a:pt x="1" y="1383"/>
                    <a:pt x="13" y="1479"/>
                  </a:cubicBezTo>
                  <a:cubicBezTo>
                    <a:pt x="13" y="1562"/>
                    <a:pt x="84" y="1645"/>
                    <a:pt x="179" y="1645"/>
                  </a:cubicBezTo>
                  <a:cubicBezTo>
                    <a:pt x="2787" y="1443"/>
                    <a:pt x="5370" y="1014"/>
                    <a:pt x="7871" y="336"/>
                  </a:cubicBezTo>
                  <a:cubicBezTo>
                    <a:pt x="7954" y="300"/>
                    <a:pt x="8026" y="216"/>
                    <a:pt x="7990" y="121"/>
                  </a:cubicBezTo>
                  <a:cubicBezTo>
                    <a:pt x="7968" y="46"/>
                    <a:pt x="7889" y="0"/>
                    <a:pt x="7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8"/>
            <p:cNvSpPr/>
            <p:nvPr/>
          </p:nvSpPr>
          <p:spPr>
            <a:xfrm>
              <a:off x="8743050" y="7649550"/>
              <a:ext cx="94375" cy="20300"/>
            </a:xfrm>
            <a:custGeom>
              <a:avLst/>
              <a:gdLst/>
              <a:ahLst/>
              <a:cxnLst/>
              <a:rect l="l" t="t" r="r" b="b"/>
              <a:pathLst>
                <a:path w="3775" h="812" extrusionOk="0">
                  <a:moveTo>
                    <a:pt x="193" y="0"/>
                  </a:moveTo>
                  <a:cubicBezTo>
                    <a:pt x="116" y="0"/>
                    <a:pt x="35" y="57"/>
                    <a:pt x="24" y="133"/>
                  </a:cubicBezTo>
                  <a:cubicBezTo>
                    <a:pt x="0" y="216"/>
                    <a:pt x="48" y="299"/>
                    <a:pt x="143" y="311"/>
                  </a:cubicBezTo>
                  <a:cubicBezTo>
                    <a:pt x="1274" y="549"/>
                    <a:pt x="2441" y="716"/>
                    <a:pt x="3596" y="811"/>
                  </a:cubicBezTo>
                  <a:lnTo>
                    <a:pt x="3608" y="811"/>
                  </a:lnTo>
                  <a:cubicBezTo>
                    <a:pt x="3703" y="811"/>
                    <a:pt x="3775" y="752"/>
                    <a:pt x="3775" y="657"/>
                  </a:cubicBezTo>
                  <a:cubicBezTo>
                    <a:pt x="3775" y="573"/>
                    <a:pt x="3715" y="478"/>
                    <a:pt x="3620" y="478"/>
                  </a:cubicBezTo>
                  <a:cubicBezTo>
                    <a:pt x="2477" y="395"/>
                    <a:pt x="1334" y="228"/>
                    <a:pt x="215" y="2"/>
                  </a:cubicBezTo>
                  <a:cubicBezTo>
                    <a:pt x="207" y="1"/>
                    <a:pt x="200" y="0"/>
                    <a:pt x="1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8"/>
            <p:cNvSpPr/>
            <p:nvPr/>
          </p:nvSpPr>
          <p:spPr>
            <a:xfrm>
              <a:off x="8860925" y="7659975"/>
              <a:ext cx="89325" cy="11050"/>
            </a:xfrm>
            <a:custGeom>
              <a:avLst/>
              <a:gdLst/>
              <a:ahLst/>
              <a:cxnLst/>
              <a:rect l="l" t="t" r="r" b="b"/>
              <a:pathLst>
                <a:path w="3573" h="442" extrusionOk="0">
                  <a:moveTo>
                    <a:pt x="3400" y="0"/>
                  </a:moveTo>
                  <a:cubicBezTo>
                    <a:pt x="3394" y="0"/>
                    <a:pt x="3388" y="1"/>
                    <a:pt x="3382" y="1"/>
                  </a:cubicBezTo>
                  <a:cubicBezTo>
                    <a:pt x="2566" y="84"/>
                    <a:pt x="1743" y="117"/>
                    <a:pt x="924" y="117"/>
                  </a:cubicBezTo>
                  <a:cubicBezTo>
                    <a:pt x="679" y="117"/>
                    <a:pt x="435" y="114"/>
                    <a:pt x="191" y="109"/>
                  </a:cubicBezTo>
                  <a:cubicBezTo>
                    <a:pt x="107" y="109"/>
                    <a:pt x="24" y="180"/>
                    <a:pt x="12" y="263"/>
                  </a:cubicBezTo>
                  <a:cubicBezTo>
                    <a:pt x="0" y="347"/>
                    <a:pt x="72" y="430"/>
                    <a:pt x="179" y="430"/>
                  </a:cubicBezTo>
                  <a:cubicBezTo>
                    <a:pt x="465" y="442"/>
                    <a:pt x="738" y="442"/>
                    <a:pt x="1036" y="442"/>
                  </a:cubicBezTo>
                  <a:cubicBezTo>
                    <a:pt x="1834" y="442"/>
                    <a:pt x="2631" y="406"/>
                    <a:pt x="3405" y="335"/>
                  </a:cubicBezTo>
                  <a:cubicBezTo>
                    <a:pt x="3501" y="311"/>
                    <a:pt x="3572" y="240"/>
                    <a:pt x="3560" y="144"/>
                  </a:cubicBezTo>
                  <a:cubicBezTo>
                    <a:pt x="3538" y="67"/>
                    <a:pt x="3475" y="0"/>
                    <a:pt x="34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8"/>
            <p:cNvSpPr/>
            <p:nvPr/>
          </p:nvSpPr>
          <p:spPr>
            <a:xfrm>
              <a:off x="8974625" y="7640525"/>
              <a:ext cx="114625" cy="25150"/>
            </a:xfrm>
            <a:custGeom>
              <a:avLst/>
              <a:gdLst/>
              <a:ahLst/>
              <a:cxnLst/>
              <a:rect l="l" t="t" r="r" b="b"/>
              <a:pathLst>
                <a:path w="4585" h="1006" extrusionOk="0">
                  <a:moveTo>
                    <a:pt x="4401" y="0"/>
                  </a:moveTo>
                  <a:cubicBezTo>
                    <a:pt x="4387" y="0"/>
                    <a:pt x="4372" y="2"/>
                    <a:pt x="4358" y="6"/>
                  </a:cubicBezTo>
                  <a:cubicBezTo>
                    <a:pt x="2977" y="339"/>
                    <a:pt x="1560" y="553"/>
                    <a:pt x="167" y="696"/>
                  </a:cubicBezTo>
                  <a:cubicBezTo>
                    <a:pt x="84" y="708"/>
                    <a:pt x="0" y="779"/>
                    <a:pt x="12" y="875"/>
                  </a:cubicBezTo>
                  <a:cubicBezTo>
                    <a:pt x="12" y="946"/>
                    <a:pt x="84" y="1006"/>
                    <a:pt x="167" y="1006"/>
                  </a:cubicBezTo>
                  <a:lnTo>
                    <a:pt x="179" y="1006"/>
                  </a:lnTo>
                  <a:cubicBezTo>
                    <a:pt x="1608" y="875"/>
                    <a:pt x="3036" y="649"/>
                    <a:pt x="4441" y="315"/>
                  </a:cubicBezTo>
                  <a:cubicBezTo>
                    <a:pt x="4525" y="303"/>
                    <a:pt x="4584" y="220"/>
                    <a:pt x="4560" y="125"/>
                  </a:cubicBezTo>
                  <a:cubicBezTo>
                    <a:pt x="4550" y="54"/>
                    <a:pt x="4480" y="0"/>
                    <a:pt x="4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8"/>
            <p:cNvSpPr/>
            <p:nvPr/>
          </p:nvSpPr>
          <p:spPr>
            <a:xfrm>
              <a:off x="8953200" y="7706100"/>
              <a:ext cx="129200" cy="16125"/>
            </a:xfrm>
            <a:custGeom>
              <a:avLst/>
              <a:gdLst/>
              <a:ahLst/>
              <a:cxnLst/>
              <a:rect l="l" t="t" r="r" b="b"/>
              <a:pathLst>
                <a:path w="5168" h="645" extrusionOk="0">
                  <a:moveTo>
                    <a:pt x="4977" y="0"/>
                  </a:moveTo>
                  <a:cubicBezTo>
                    <a:pt x="4969" y="0"/>
                    <a:pt x="4961" y="1"/>
                    <a:pt x="4953" y="2"/>
                  </a:cubicBezTo>
                  <a:cubicBezTo>
                    <a:pt x="3666" y="207"/>
                    <a:pt x="2347" y="316"/>
                    <a:pt x="1041" y="316"/>
                  </a:cubicBezTo>
                  <a:cubicBezTo>
                    <a:pt x="753" y="316"/>
                    <a:pt x="465" y="310"/>
                    <a:pt x="179" y="300"/>
                  </a:cubicBezTo>
                  <a:cubicBezTo>
                    <a:pt x="83" y="300"/>
                    <a:pt x="12" y="371"/>
                    <a:pt x="0" y="466"/>
                  </a:cubicBezTo>
                  <a:cubicBezTo>
                    <a:pt x="12" y="550"/>
                    <a:pt x="83" y="633"/>
                    <a:pt x="179" y="633"/>
                  </a:cubicBezTo>
                  <a:cubicBezTo>
                    <a:pt x="464" y="645"/>
                    <a:pt x="762" y="645"/>
                    <a:pt x="1036" y="645"/>
                  </a:cubicBezTo>
                  <a:cubicBezTo>
                    <a:pt x="2369" y="645"/>
                    <a:pt x="3703" y="538"/>
                    <a:pt x="5013" y="335"/>
                  </a:cubicBezTo>
                  <a:cubicBezTo>
                    <a:pt x="5108" y="312"/>
                    <a:pt x="5167" y="228"/>
                    <a:pt x="5144" y="133"/>
                  </a:cubicBezTo>
                  <a:cubicBezTo>
                    <a:pt x="5133" y="57"/>
                    <a:pt x="5062" y="0"/>
                    <a:pt x="4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5" name="Google Shape;1455;p58"/>
          <p:cNvSpPr/>
          <p:nvPr/>
        </p:nvSpPr>
        <p:spPr>
          <a:xfrm>
            <a:off x="2720162" y="1635683"/>
            <a:ext cx="229788" cy="196154"/>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8"/>
          <p:cNvSpPr/>
          <p:nvPr/>
        </p:nvSpPr>
        <p:spPr>
          <a:xfrm>
            <a:off x="3051402" y="1413791"/>
            <a:ext cx="150546" cy="196182"/>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8"/>
          <p:cNvSpPr/>
          <p:nvPr/>
        </p:nvSpPr>
        <p:spPr>
          <a:xfrm>
            <a:off x="2836488" y="1308039"/>
            <a:ext cx="74605" cy="199763"/>
          </a:xfrm>
          <a:custGeom>
            <a:avLst/>
            <a:gdLst/>
            <a:ahLst/>
            <a:cxnLst/>
            <a:rect l="l" t="t" r="r" b="b"/>
            <a:pathLst>
              <a:path w="5180" h="13870" extrusionOk="0">
                <a:moveTo>
                  <a:pt x="3998" y="10628"/>
                </a:moveTo>
                <a:cubicBezTo>
                  <a:pt x="4366" y="10628"/>
                  <a:pt x="4638" y="10728"/>
                  <a:pt x="4739" y="10931"/>
                </a:cubicBezTo>
                <a:cubicBezTo>
                  <a:pt x="4966" y="11395"/>
                  <a:pt x="4263" y="12205"/>
                  <a:pt x="3168" y="12740"/>
                </a:cubicBezTo>
                <a:cubicBezTo>
                  <a:pt x="2575" y="13034"/>
                  <a:pt x="1985" y="13184"/>
                  <a:pt x="1534" y="13184"/>
                </a:cubicBezTo>
                <a:cubicBezTo>
                  <a:pt x="1161" y="13184"/>
                  <a:pt x="882" y="13082"/>
                  <a:pt x="775" y="12871"/>
                </a:cubicBezTo>
                <a:cubicBezTo>
                  <a:pt x="548" y="12407"/>
                  <a:pt x="1251" y="11609"/>
                  <a:pt x="2346" y="11074"/>
                </a:cubicBezTo>
                <a:cubicBezTo>
                  <a:pt x="2950" y="10778"/>
                  <a:pt x="3546" y="10628"/>
                  <a:pt x="3998" y="10628"/>
                </a:cubicBezTo>
                <a:close/>
                <a:moveTo>
                  <a:pt x="4549" y="1"/>
                </a:moveTo>
                <a:lnTo>
                  <a:pt x="4549" y="10252"/>
                </a:lnTo>
                <a:cubicBezTo>
                  <a:pt x="4254" y="10041"/>
                  <a:pt x="3864" y="9933"/>
                  <a:pt x="3432" y="9933"/>
                </a:cubicBezTo>
                <a:cubicBezTo>
                  <a:pt x="2938" y="9933"/>
                  <a:pt x="2391" y="10074"/>
                  <a:pt x="1870" y="10359"/>
                </a:cubicBezTo>
                <a:cubicBezTo>
                  <a:pt x="632" y="11026"/>
                  <a:pt x="1" y="12264"/>
                  <a:pt x="465" y="13121"/>
                </a:cubicBezTo>
                <a:cubicBezTo>
                  <a:pt x="735" y="13612"/>
                  <a:pt x="1316" y="13870"/>
                  <a:pt x="1997" y="13870"/>
                </a:cubicBezTo>
                <a:cubicBezTo>
                  <a:pt x="2490" y="13870"/>
                  <a:pt x="3034" y="13735"/>
                  <a:pt x="3549" y="13455"/>
                </a:cubicBezTo>
                <a:cubicBezTo>
                  <a:pt x="4513" y="12931"/>
                  <a:pt x="5097" y="12062"/>
                  <a:pt x="5097" y="11312"/>
                </a:cubicBezTo>
                <a:lnTo>
                  <a:pt x="5180" y="11312"/>
                </a:lnTo>
                <a:lnTo>
                  <a:pt x="51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8"/>
          <p:cNvSpPr/>
          <p:nvPr/>
        </p:nvSpPr>
        <p:spPr>
          <a:xfrm>
            <a:off x="6603600" y="1608673"/>
            <a:ext cx="306900" cy="306900"/>
          </a:xfrm>
          <a:prstGeom prst="star12">
            <a:avLst>
              <a:gd name="adj" fmla="val 2327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8"/>
          <p:cNvSpPr/>
          <p:nvPr/>
        </p:nvSpPr>
        <p:spPr>
          <a:xfrm>
            <a:off x="4606463" y="2429864"/>
            <a:ext cx="74605" cy="199763"/>
          </a:xfrm>
          <a:custGeom>
            <a:avLst/>
            <a:gdLst/>
            <a:ahLst/>
            <a:cxnLst/>
            <a:rect l="l" t="t" r="r" b="b"/>
            <a:pathLst>
              <a:path w="5180" h="13870" extrusionOk="0">
                <a:moveTo>
                  <a:pt x="3998" y="10628"/>
                </a:moveTo>
                <a:cubicBezTo>
                  <a:pt x="4366" y="10628"/>
                  <a:pt x="4638" y="10728"/>
                  <a:pt x="4739" y="10931"/>
                </a:cubicBezTo>
                <a:cubicBezTo>
                  <a:pt x="4966" y="11395"/>
                  <a:pt x="4263" y="12205"/>
                  <a:pt x="3168" y="12740"/>
                </a:cubicBezTo>
                <a:cubicBezTo>
                  <a:pt x="2575" y="13034"/>
                  <a:pt x="1985" y="13184"/>
                  <a:pt x="1534" y="13184"/>
                </a:cubicBezTo>
                <a:cubicBezTo>
                  <a:pt x="1161" y="13184"/>
                  <a:pt x="882" y="13082"/>
                  <a:pt x="775" y="12871"/>
                </a:cubicBezTo>
                <a:cubicBezTo>
                  <a:pt x="548" y="12407"/>
                  <a:pt x="1251" y="11609"/>
                  <a:pt x="2346" y="11074"/>
                </a:cubicBezTo>
                <a:cubicBezTo>
                  <a:pt x="2950" y="10778"/>
                  <a:pt x="3546" y="10628"/>
                  <a:pt x="3998" y="10628"/>
                </a:cubicBezTo>
                <a:close/>
                <a:moveTo>
                  <a:pt x="4549" y="1"/>
                </a:moveTo>
                <a:lnTo>
                  <a:pt x="4549" y="10252"/>
                </a:lnTo>
                <a:cubicBezTo>
                  <a:pt x="4254" y="10041"/>
                  <a:pt x="3864" y="9933"/>
                  <a:pt x="3432" y="9933"/>
                </a:cubicBezTo>
                <a:cubicBezTo>
                  <a:pt x="2938" y="9933"/>
                  <a:pt x="2391" y="10074"/>
                  <a:pt x="1870" y="10359"/>
                </a:cubicBezTo>
                <a:cubicBezTo>
                  <a:pt x="632" y="11026"/>
                  <a:pt x="1" y="12264"/>
                  <a:pt x="465" y="13121"/>
                </a:cubicBezTo>
                <a:cubicBezTo>
                  <a:pt x="735" y="13612"/>
                  <a:pt x="1316" y="13870"/>
                  <a:pt x="1997" y="13870"/>
                </a:cubicBezTo>
                <a:cubicBezTo>
                  <a:pt x="2490" y="13870"/>
                  <a:pt x="3034" y="13735"/>
                  <a:pt x="3549" y="13455"/>
                </a:cubicBezTo>
                <a:cubicBezTo>
                  <a:pt x="4513" y="12931"/>
                  <a:pt x="5097" y="12062"/>
                  <a:pt x="5097" y="11312"/>
                </a:cubicBezTo>
                <a:lnTo>
                  <a:pt x="5180" y="11312"/>
                </a:lnTo>
                <a:lnTo>
                  <a:pt x="51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8"/>
          <p:cNvSpPr/>
          <p:nvPr/>
        </p:nvSpPr>
        <p:spPr>
          <a:xfrm>
            <a:off x="4273025" y="2672833"/>
            <a:ext cx="229788" cy="196154"/>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8"/>
          <p:cNvSpPr/>
          <p:nvPr/>
        </p:nvSpPr>
        <p:spPr>
          <a:xfrm>
            <a:off x="6324577" y="1961579"/>
            <a:ext cx="150546" cy="196182"/>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8"/>
          <p:cNvSpPr/>
          <p:nvPr/>
        </p:nvSpPr>
        <p:spPr>
          <a:xfrm>
            <a:off x="638127" y="2473654"/>
            <a:ext cx="150546" cy="196182"/>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8"/>
          <p:cNvSpPr/>
          <p:nvPr/>
        </p:nvSpPr>
        <p:spPr>
          <a:xfrm>
            <a:off x="8338537" y="1961596"/>
            <a:ext cx="229788" cy="196154"/>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8"/>
          <p:cNvSpPr/>
          <p:nvPr/>
        </p:nvSpPr>
        <p:spPr>
          <a:xfrm>
            <a:off x="412751" y="587844"/>
            <a:ext cx="363695" cy="310543"/>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5" name="Google Shape;1465;p58"/>
          <p:cNvCxnSpPr/>
          <p:nvPr/>
        </p:nvCxnSpPr>
        <p:spPr>
          <a:xfrm>
            <a:off x="776450" y="776272"/>
            <a:ext cx="289200" cy="0"/>
          </a:xfrm>
          <a:prstGeom prst="straightConnector1">
            <a:avLst/>
          </a:prstGeom>
          <a:noFill/>
          <a:ln w="9525" cap="flat" cmpd="sng">
            <a:solidFill>
              <a:schemeClr val="accent2"/>
            </a:solidFill>
            <a:prstDash val="solid"/>
            <a:round/>
            <a:headEnd type="none" w="med" len="med"/>
            <a:tailEnd type="none" w="med" len="med"/>
          </a:ln>
        </p:spPr>
      </p:cxnSp>
      <p:sp>
        <p:nvSpPr>
          <p:cNvPr id="1466" name="Google Shape;1466;p58"/>
          <p:cNvSpPr/>
          <p:nvPr/>
        </p:nvSpPr>
        <p:spPr>
          <a:xfrm>
            <a:off x="867250" y="490004"/>
            <a:ext cx="123336" cy="330483"/>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8"/>
          <p:cNvSpPr/>
          <p:nvPr/>
        </p:nvSpPr>
        <p:spPr>
          <a:xfrm>
            <a:off x="8052750" y="425245"/>
            <a:ext cx="112368" cy="29955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8"/>
          <p:cNvSpPr/>
          <p:nvPr/>
        </p:nvSpPr>
        <p:spPr>
          <a:xfrm>
            <a:off x="8325833" y="425245"/>
            <a:ext cx="112368" cy="29955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8"/>
          <p:cNvSpPr/>
          <p:nvPr/>
        </p:nvSpPr>
        <p:spPr>
          <a:xfrm>
            <a:off x="8628581" y="762225"/>
            <a:ext cx="112368" cy="29955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14:ferris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grpSp>
        <p:nvGrpSpPr>
          <p:cNvPr id="1474" name="Google Shape;1474;p59"/>
          <p:cNvGrpSpPr/>
          <p:nvPr/>
        </p:nvGrpSpPr>
        <p:grpSpPr>
          <a:xfrm>
            <a:off x="1029900" y="2042746"/>
            <a:ext cx="7098000" cy="629132"/>
            <a:chOff x="1029900" y="2042746"/>
            <a:chExt cx="7098000" cy="629132"/>
          </a:xfrm>
        </p:grpSpPr>
        <p:grpSp>
          <p:nvGrpSpPr>
            <p:cNvPr id="1475" name="Google Shape;1475;p59"/>
            <p:cNvGrpSpPr/>
            <p:nvPr/>
          </p:nvGrpSpPr>
          <p:grpSpPr>
            <a:xfrm>
              <a:off x="1029900" y="2154850"/>
              <a:ext cx="7098000" cy="444500"/>
              <a:chOff x="1029900" y="1887400"/>
              <a:chExt cx="7098000" cy="444500"/>
            </a:xfrm>
          </p:grpSpPr>
          <p:cxnSp>
            <p:nvCxnSpPr>
              <p:cNvPr id="1476" name="Google Shape;1476;p59"/>
              <p:cNvCxnSpPr/>
              <p:nvPr/>
            </p:nvCxnSpPr>
            <p:spPr>
              <a:xfrm>
                <a:off x="1029900" y="1887400"/>
                <a:ext cx="7098000" cy="0"/>
              </a:xfrm>
              <a:prstGeom prst="straightConnector1">
                <a:avLst/>
              </a:prstGeom>
              <a:noFill/>
              <a:ln w="9525" cap="flat" cmpd="sng">
                <a:solidFill>
                  <a:schemeClr val="accent2"/>
                </a:solidFill>
                <a:prstDash val="solid"/>
                <a:round/>
                <a:headEnd type="none" w="med" len="med"/>
                <a:tailEnd type="none" w="med" len="med"/>
              </a:ln>
            </p:spPr>
          </p:cxnSp>
          <p:cxnSp>
            <p:nvCxnSpPr>
              <p:cNvPr id="1477" name="Google Shape;1477;p59"/>
              <p:cNvCxnSpPr/>
              <p:nvPr/>
            </p:nvCxnSpPr>
            <p:spPr>
              <a:xfrm>
                <a:off x="1029900" y="2035567"/>
                <a:ext cx="7098000" cy="0"/>
              </a:xfrm>
              <a:prstGeom prst="straightConnector1">
                <a:avLst/>
              </a:prstGeom>
              <a:noFill/>
              <a:ln w="9525" cap="flat" cmpd="sng">
                <a:solidFill>
                  <a:schemeClr val="accent2"/>
                </a:solidFill>
                <a:prstDash val="solid"/>
                <a:round/>
                <a:headEnd type="none" w="med" len="med"/>
                <a:tailEnd type="none" w="med" len="med"/>
              </a:ln>
            </p:spPr>
          </p:cxnSp>
          <p:cxnSp>
            <p:nvCxnSpPr>
              <p:cNvPr id="1478" name="Google Shape;1478;p59"/>
              <p:cNvCxnSpPr/>
              <p:nvPr/>
            </p:nvCxnSpPr>
            <p:spPr>
              <a:xfrm>
                <a:off x="1029900" y="2183733"/>
                <a:ext cx="7098000" cy="0"/>
              </a:xfrm>
              <a:prstGeom prst="straightConnector1">
                <a:avLst/>
              </a:prstGeom>
              <a:noFill/>
              <a:ln w="9525" cap="flat" cmpd="sng">
                <a:solidFill>
                  <a:schemeClr val="accent2"/>
                </a:solidFill>
                <a:prstDash val="solid"/>
                <a:round/>
                <a:headEnd type="none" w="med" len="med"/>
                <a:tailEnd type="none" w="med" len="med"/>
              </a:ln>
            </p:spPr>
          </p:cxnSp>
          <p:cxnSp>
            <p:nvCxnSpPr>
              <p:cNvPr id="1479" name="Google Shape;1479;p59"/>
              <p:cNvCxnSpPr/>
              <p:nvPr/>
            </p:nvCxnSpPr>
            <p:spPr>
              <a:xfrm>
                <a:off x="1029900" y="2331900"/>
                <a:ext cx="7098000" cy="0"/>
              </a:xfrm>
              <a:prstGeom prst="straightConnector1">
                <a:avLst/>
              </a:prstGeom>
              <a:noFill/>
              <a:ln w="9525" cap="flat" cmpd="sng">
                <a:solidFill>
                  <a:schemeClr val="accent2"/>
                </a:solidFill>
                <a:prstDash val="solid"/>
                <a:round/>
                <a:headEnd type="none" w="med" len="med"/>
                <a:tailEnd type="none" w="med" len="med"/>
              </a:ln>
            </p:spPr>
          </p:cxnSp>
        </p:grpSp>
        <p:sp>
          <p:nvSpPr>
            <p:cNvPr id="1480" name="Google Shape;1480;p59"/>
            <p:cNvSpPr/>
            <p:nvPr/>
          </p:nvSpPr>
          <p:spPr>
            <a:xfrm>
              <a:off x="1029902" y="2099174"/>
              <a:ext cx="226592" cy="572704"/>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9"/>
            <p:cNvSpPr/>
            <p:nvPr/>
          </p:nvSpPr>
          <p:spPr>
            <a:xfrm>
              <a:off x="2883373" y="2051838"/>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9"/>
            <p:cNvSpPr/>
            <p:nvPr/>
          </p:nvSpPr>
          <p:spPr>
            <a:xfrm>
              <a:off x="3164448" y="2358753"/>
              <a:ext cx="353900" cy="302059"/>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9"/>
            <p:cNvSpPr/>
            <p:nvPr/>
          </p:nvSpPr>
          <p:spPr>
            <a:xfrm>
              <a:off x="5463176" y="2042746"/>
              <a:ext cx="115125" cy="308483"/>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9"/>
            <p:cNvSpPr/>
            <p:nvPr/>
          </p:nvSpPr>
          <p:spPr>
            <a:xfrm>
              <a:off x="5633676" y="2342859"/>
              <a:ext cx="226597" cy="295287"/>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9"/>
            <p:cNvSpPr/>
            <p:nvPr/>
          </p:nvSpPr>
          <p:spPr>
            <a:xfrm>
              <a:off x="6128698" y="2051838"/>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9"/>
            <p:cNvSpPr/>
            <p:nvPr/>
          </p:nvSpPr>
          <p:spPr>
            <a:xfrm>
              <a:off x="7901713" y="2180907"/>
              <a:ext cx="115126" cy="308483"/>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7" name="Google Shape;1487;p59"/>
          <p:cNvSpPr/>
          <p:nvPr/>
        </p:nvSpPr>
        <p:spPr>
          <a:xfrm>
            <a:off x="6512251" y="1745460"/>
            <a:ext cx="1263000" cy="1263300"/>
          </a:xfrm>
          <a:prstGeom prst="star12">
            <a:avLst>
              <a:gd name="adj" fmla="val 31853"/>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9"/>
          <p:cNvSpPr/>
          <p:nvPr/>
        </p:nvSpPr>
        <p:spPr>
          <a:xfrm>
            <a:off x="3940551" y="1745460"/>
            <a:ext cx="1263000" cy="1263300"/>
          </a:xfrm>
          <a:prstGeom prst="star12">
            <a:avLst>
              <a:gd name="adj" fmla="val 31853"/>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9"/>
          <p:cNvSpPr/>
          <p:nvPr/>
        </p:nvSpPr>
        <p:spPr>
          <a:xfrm>
            <a:off x="1382651" y="1745460"/>
            <a:ext cx="1263000" cy="1263300"/>
          </a:xfrm>
          <a:prstGeom prst="star12">
            <a:avLst>
              <a:gd name="adj" fmla="val 31853"/>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9"/>
          <p:cNvSpPr txBox="1">
            <a:spLocks noGrp="1"/>
          </p:cNvSpPr>
          <p:nvPr>
            <p:ph type="title" idx="7"/>
          </p:nvPr>
        </p:nvSpPr>
        <p:spPr>
          <a:xfrm>
            <a:off x="4191900" y="2166810"/>
            <a:ext cx="7602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91" name="Google Shape;1491;p59"/>
          <p:cNvSpPr txBox="1">
            <a:spLocks noGrp="1"/>
          </p:cNvSpPr>
          <p:nvPr>
            <p:ph type="subTitle" idx="1"/>
          </p:nvPr>
        </p:nvSpPr>
        <p:spPr>
          <a:xfrm>
            <a:off x="1029900" y="3091347"/>
            <a:ext cx="19686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Use Case</a:t>
            </a:r>
            <a:endParaRPr dirty="0"/>
          </a:p>
        </p:txBody>
      </p:sp>
      <p:sp>
        <p:nvSpPr>
          <p:cNvPr id="1493" name="Google Shape;1493;p59"/>
          <p:cNvSpPr txBox="1">
            <a:spLocks noGrp="1"/>
          </p:cNvSpPr>
          <p:nvPr>
            <p:ph type="subTitle" idx="3"/>
          </p:nvPr>
        </p:nvSpPr>
        <p:spPr>
          <a:xfrm>
            <a:off x="3594600" y="3091347"/>
            <a:ext cx="19686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MA" dirty="0" smtClean="0"/>
              <a:t>Class</a:t>
            </a:r>
            <a:endParaRPr dirty="0"/>
          </a:p>
        </p:txBody>
      </p:sp>
      <p:sp>
        <p:nvSpPr>
          <p:cNvPr id="1495" name="Google Shape;1495;p59"/>
          <p:cNvSpPr txBox="1">
            <a:spLocks noGrp="1"/>
          </p:cNvSpPr>
          <p:nvPr>
            <p:ph type="subTitle" idx="5"/>
          </p:nvPr>
        </p:nvSpPr>
        <p:spPr>
          <a:xfrm>
            <a:off x="6159300" y="3091347"/>
            <a:ext cx="19686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Sequence</a:t>
            </a:r>
            <a:endParaRPr dirty="0"/>
          </a:p>
        </p:txBody>
      </p:sp>
      <p:sp>
        <p:nvSpPr>
          <p:cNvPr id="1497" name="Google Shape;1497;p59"/>
          <p:cNvSpPr txBox="1">
            <a:spLocks noGrp="1"/>
          </p:cNvSpPr>
          <p:nvPr>
            <p:ph type="title"/>
          </p:nvPr>
        </p:nvSpPr>
        <p:spPr>
          <a:xfrm>
            <a:off x="1634200" y="2166810"/>
            <a:ext cx="7602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498" name="Google Shape;1498;p59"/>
          <p:cNvSpPr txBox="1">
            <a:spLocks noGrp="1"/>
          </p:cNvSpPr>
          <p:nvPr>
            <p:ph type="title" idx="8"/>
          </p:nvPr>
        </p:nvSpPr>
        <p:spPr>
          <a:xfrm>
            <a:off x="6763500" y="2166810"/>
            <a:ext cx="7602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99" name="Google Shape;1499;p59"/>
          <p:cNvSpPr txBox="1">
            <a:spLocks noGrp="1"/>
          </p:cNvSpPr>
          <p:nvPr>
            <p:ph type="title" idx="9"/>
          </p:nvPr>
        </p:nvSpPr>
        <p:spPr>
          <a:xfrm>
            <a:off x="713100" y="4523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UML</a:t>
            </a:r>
            <a:endParaRPr dirty="0"/>
          </a:p>
        </p:txBody>
      </p:sp>
      <p:cxnSp>
        <p:nvCxnSpPr>
          <p:cNvPr id="1500" name="Google Shape;1500;p59"/>
          <p:cNvCxnSpPr/>
          <p:nvPr/>
        </p:nvCxnSpPr>
        <p:spPr>
          <a:xfrm>
            <a:off x="1029900" y="1450300"/>
            <a:ext cx="7098000" cy="0"/>
          </a:xfrm>
          <a:prstGeom prst="straightConnector1">
            <a:avLst/>
          </a:prstGeom>
          <a:noFill/>
          <a:ln w="9525" cap="flat" cmpd="sng">
            <a:solidFill>
              <a:schemeClr val="dk2"/>
            </a:solidFill>
            <a:prstDash val="solid"/>
            <a:round/>
            <a:headEnd type="none" w="med" len="med"/>
            <a:tailEnd type="none" w="med" len="med"/>
          </a:ln>
        </p:spPr>
      </p:cxnSp>
      <p:cxnSp>
        <p:nvCxnSpPr>
          <p:cNvPr id="1501" name="Google Shape;1501;p59"/>
          <p:cNvCxnSpPr/>
          <p:nvPr/>
        </p:nvCxnSpPr>
        <p:spPr>
          <a:xfrm>
            <a:off x="1029900" y="4604100"/>
            <a:ext cx="7098000" cy="0"/>
          </a:xfrm>
          <a:prstGeom prst="straightConnector1">
            <a:avLst/>
          </a:prstGeom>
          <a:noFill/>
          <a:ln w="9525" cap="flat" cmpd="sng">
            <a:solidFill>
              <a:schemeClr val="dk2"/>
            </a:solidFill>
            <a:prstDash val="solid"/>
            <a:round/>
            <a:headEnd type="none" w="med" len="med"/>
            <a:tailEnd type="none" w="med" len="med"/>
          </a:ln>
        </p:spPr>
      </p:cxnSp>
      <p:sp>
        <p:nvSpPr>
          <p:cNvPr id="1502" name="Google Shape;1502;p59"/>
          <p:cNvSpPr/>
          <p:nvPr/>
        </p:nvSpPr>
        <p:spPr>
          <a:xfrm>
            <a:off x="582123" y="749328"/>
            <a:ext cx="353900" cy="302059"/>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9"/>
          <p:cNvSpPr/>
          <p:nvPr/>
        </p:nvSpPr>
        <p:spPr>
          <a:xfrm>
            <a:off x="1013699" y="422540"/>
            <a:ext cx="114462" cy="305097"/>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4" name="Google Shape;1504;p59"/>
          <p:cNvGrpSpPr/>
          <p:nvPr/>
        </p:nvGrpSpPr>
        <p:grpSpPr>
          <a:xfrm>
            <a:off x="359836" y="683817"/>
            <a:ext cx="167327" cy="194484"/>
            <a:chOff x="-2327975" y="4306900"/>
            <a:chExt cx="292325" cy="339650"/>
          </a:xfrm>
        </p:grpSpPr>
        <p:sp>
          <p:nvSpPr>
            <p:cNvPr id="1505" name="Google Shape;1505;p59"/>
            <p:cNvSpPr/>
            <p:nvPr/>
          </p:nvSpPr>
          <p:spPr>
            <a:xfrm>
              <a:off x="-2083300" y="4344125"/>
              <a:ext cx="47650" cy="47650"/>
            </a:xfrm>
            <a:custGeom>
              <a:avLst/>
              <a:gdLst/>
              <a:ahLst/>
              <a:cxnLst/>
              <a:rect l="l" t="t" r="r" b="b"/>
              <a:pathLst>
                <a:path w="1906" h="1906" extrusionOk="0">
                  <a:moveTo>
                    <a:pt x="953" y="0"/>
                  </a:moveTo>
                  <a:cubicBezTo>
                    <a:pt x="429" y="0"/>
                    <a:pt x="0" y="429"/>
                    <a:pt x="0" y="953"/>
                  </a:cubicBezTo>
                  <a:cubicBezTo>
                    <a:pt x="0" y="1477"/>
                    <a:pt x="429" y="1905"/>
                    <a:pt x="953" y="1905"/>
                  </a:cubicBezTo>
                  <a:cubicBezTo>
                    <a:pt x="1477" y="1905"/>
                    <a:pt x="1905" y="1477"/>
                    <a:pt x="1905" y="953"/>
                  </a:cubicBezTo>
                  <a:cubicBezTo>
                    <a:pt x="1905" y="429"/>
                    <a:pt x="1477" y="0"/>
                    <a:pt x="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9"/>
            <p:cNvSpPr/>
            <p:nvPr/>
          </p:nvSpPr>
          <p:spPr>
            <a:xfrm>
              <a:off x="-2083300" y="4442050"/>
              <a:ext cx="47650" cy="47650"/>
            </a:xfrm>
            <a:custGeom>
              <a:avLst/>
              <a:gdLst/>
              <a:ahLst/>
              <a:cxnLst/>
              <a:rect l="l" t="t" r="r" b="b"/>
              <a:pathLst>
                <a:path w="1906" h="1906" extrusionOk="0">
                  <a:moveTo>
                    <a:pt x="953" y="0"/>
                  </a:moveTo>
                  <a:cubicBezTo>
                    <a:pt x="429" y="0"/>
                    <a:pt x="0" y="429"/>
                    <a:pt x="0" y="953"/>
                  </a:cubicBezTo>
                  <a:cubicBezTo>
                    <a:pt x="0" y="1477"/>
                    <a:pt x="429" y="1905"/>
                    <a:pt x="953" y="1905"/>
                  </a:cubicBezTo>
                  <a:cubicBezTo>
                    <a:pt x="1477" y="1905"/>
                    <a:pt x="1905" y="1477"/>
                    <a:pt x="1905" y="953"/>
                  </a:cubicBezTo>
                  <a:cubicBezTo>
                    <a:pt x="1905" y="429"/>
                    <a:pt x="1477" y="0"/>
                    <a:pt x="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9"/>
            <p:cNvSpPr/>
            <p:nvPr/>
          </p:nvSpPr>
          <p:spPr>
            <a:xfrm>
              <a:off x="-2327975" y="4306900"/>
              <a:ext cx="249150" cy="339650"/>
            </a:xfrm>
            <a:custGeom>
              <a:avLst/>
              <a:gdLst/>
              <a:ahLst/>
              <a:cxnLst/>
              <a:rect l="l" t="t" r="r" b="b"/>
              <a:pathLst>
                <a:path w="9966" h="13586" extrusionOk="0">
                  <a:moveTo>
                    <a:pt x="3971" y="0"/>
                  </a:moveTo>
                  <a:cubicBezTo>
                    <a:pt x="3938" y="0"/>
                    <a:pt x="3904" y="1"/>
                    <a:pt x="3870" y="1"/>
                  </a:cubicBezTo>
                  <a:cubicBezTo>
                    <a:pt x="3870" y="1"/>
                    <a:pt x="250" y="394"/>
                    <a:pt x="548" y="3847"/>
                  </a:cubicBezTo>
                  <a:cubicBezTo>
                    <a:pt x="548" y="4751"/>
                    <a:pt x="1286" y="5490"/>
                    <a:pt x="2203" y="5490"/>
                  </a:cubicBezTo>
                  <a:cubicBezTo>
                    <a:pt x="3108" y="5490"/>
                    <a:pt x="3846" y="4751"/>
                    <a:pt x="3846" y="3847"/>
                  </a:cubicBezTo>
                  <a:cubicBezTo>
                    <a:pt x="3846" y="3108"/>
                    <a:pt x="3370" y="2489"/>
                    <a:pt x="2703" y="2275"/>
                  </a:cubicBezTo>
                  <a:cubicBezTo>
                    <a:pt x="2703" y="2275"/>
                    <a:pt x="3484" y="1649"/>
                    <a:pt x="4395" y="1649"/>
                  </a:cubicBezTo>
                  <a:cubicBezTo>
                    <a:pt x="4977" y="1649"/>
                    <a:pt x="5612" y="1904"/>
                    <a:pt x="6132" y="2739"/>
                  </a:cubicBezTo>
                  <a:cubicBezTo>
                    <a:pt x="7452" y="4892"/>
                    <a:pt x="6217" y="10100"/>
                    <a:pt x="16" y="13577"/>
                  </a:cubicBezTo>
                  <a:lnTo>
                    <a:pt x="16" y="13577"/>
                  </a:lnTo>
                  <a:cubicBezTo>
                    <a:pt x="109" y="13530"/>
                    <a:pt x="285" y="13522"/>
                    <a:pt x="473" y="13522"/>
                  </a:cubicBezTo>
                  <a:cubicBezTo>
                    <a:pt x="578" y="13522"/>
                    <a:pt x="686" y="13524"/>
                    <a:pt x="786" y="13524"/>
                  </a:cubicBezTo>
                  <a:cubicBezTo>
                    <a:pt x="910" y="13524"/>
                    <a:pt x="1021" y="13520"/>
                    <a:pt x="1096" y="13503"/>
                  </a:cubicBezTo>
                  <a:cubicBezTo>
                    <a:pt x="2215" y="13264"/>
                    <a:pt x="3251" y="12621"/>
                    <a:pt x="4144" y="11943"/>
                  </a:cubicBezTo>
                  <a:cubicBezTo>
                    <a:pt x="6965" y="9812"/>
                    <a:pt x="9966" y="7204"/>
                    <a:pt x="9085" y="3263"/>
                  </a:cubicBezTo>
                  <a:cubicBezTo>
                    <a:pt x="8592" y="799"/>
                    <a:pt x="6261" y="0"/>
                    <a:pt x="3971" y="0"/>
                  </a:cubicBezTo>
                  <a:close/>
                  <a:moveTo>
                    <a:pt x="16" y="13577"/>
                  </a:moveTo>
                  <a:lnTo>
                    <a:pt x="16" y="13577"/>
                  </a:lnTo>
                  <a:cubicBezTo>
                    <a:pt x="11" y="13580"/>
                    <a:pt x="5" y="13583"/>
                    <a:pt x="0" y="13586"/>
                  </a:cubicBezTo>
                  <a:cubicBezTo>
                    <a:pt x="6" y="13583"/>
                    <a:pt x="11" y="13580"/>
                    <a:pt x="16" y="135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8" name="Google Shape;1508;p59"/>
          <p:cNvSpPr/>
          <p:nvPr/>
        </p:nvSpPr>
        <p:spPr>
          <a:xfrm>
            <a:off x="8083129" y="470868"/>
            <a:ext cx="197033" cy="256762"/>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9"/>
          <p:cNvSpPr/>
          <p:nvPr/>
        </p:nvSpPr>
        <p:spPr>
          <a:xfrm>
            <a:off x="8350694" y="636715"/>
            <a:ext cx="93123" cy="249528"/>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9"/>
          <p:cNvSpPr/>
          <p:nvPr/>
        </p:nvSpPr>
        <p:spPr>
          <a:xfrm>
            <a:off x="8611468" y="636715"/>
            <a:ext cx="93123" cy="249528"/>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60"/>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Diagramme de class</a:t>
            </a:r>
            <a:endParaRPr dirty="0"/>
          </a:p>
        </p:txBody>
      </p:sp>
      <p:sp>
        <p:nvSpPr>
          <p:cNvPr id="1516" name="Google Shape;1516;p60"/>
          <p:cNvSpPr/>
          <p:nvPr/>
        </p:nvSpPr>
        <p:spPr>
          <a:xfrm>
            <a:off x="427102" y="520001"/>
            <a:ext cx="200973" cy="507905"/>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0"/>
          <p:cNvSpPr/>
          <p:nvPr/>
        </p:nvSpPr>
        <p:spPr>
          <a:xfrm>
            <a:off x="823248" y="585225"/>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0"/>
          <p:cNvSpPr/>
          <p:nvPr/>
        </p:nvSpPr>
        <p:spPr>
          <a:xfrm>
            <a:off x="1041973" y="754550"/>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0"/>
          <p:cNvSpPr/>
          <p:nvPr/>
        </p:nvSpPr>
        <p:spPr>
          <a:xfrm>
            <a:off x="7941248" y="437400"/>
            <a:ext cx="359518" cy="306896"/>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0"/>
          <p:cNvSpPr/>
          <p:nvPr/>
        </p:nvSpPr>
        <p:spPr>
          <a:xfrm>
            <a:off x="8430725" y="560800"/>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752" y="0"/>
            <a:ext cx="3441989" cy="5143500"/>
          </a:xfrm>
          <a:prstGeom prst="rect">
            <a:avLst/>
          </a:prstGeom>
        </p:spPr>
      </p:pic>
    </p:spTree>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60"/>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Diagramme de class</a:t>
            </a:r>
            <a:endParaRPr dirty="0"/>
          </a:p>
        </p:txBody>
      </p:sp>
      <p:sp>
        <p:nvSpPr>
          <p:cNvPr id="1516" name="Google Shape;1516;p60"/>
          <p:cNvSpPr/>
          <p:nvPr/>
        </p:nvSpPr>
        <p:spPr>
          <a:xfrm>
            <a:off x="427102" y="520001"/>
            <a:ext cx="200973" cy="507905"/>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0"/>
          <p:cNvSpPr/>
          <p:nvPr/>
        </p:nvSpPr>
        <p:spPr>
          <a:xfrm>
            <a:off x="823248" y="585225"/>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0"/>
          <p:cNvSpPr/>
          <p:nvPr/>
        </p:nvSpPr>
        <p:spPr>
          <a:xfrm>
            <a:off x="1041973" y="754550"/>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0"/>
          <p:cNvSpPr/>
          <p:nvPr/>
        </p:nvSpPr>
        <p:spPr>
          <a:xfrm>
            <a:off x="7941248" y="437400"/>
            <a:ext cx="359518" cy="306896"/>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0"/>
          <p:cNvSpPr/>
          <p:nvPr/>
        </p:nvSpPr>
        <p:spPr>
          <a:xfrm>
            <a:off x="8430725" y="560800"/>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679" y="0"/>
            <a:ext cx="6268641" cy="5143500"/>
          </a:xfrm>
          <a:prstGeom prst="rect">
            <a:avLst/>
          </a:prstGeom>
        </p:spPr>
      </p:pic>
    </p:spTree>
    <p:extLst>
      <p:ext uri="{BB962C8B-B14F-4D97-AF65-F5344CB8AC3E}">
        <p14:creationId xmlns:p14="http://schemas.microsoft.com/office/powerpoint/2010/main" val="4030579826"/>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60"/>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Diagramme de class</a:t>
            </a:r>
            <a:endParaRPr dirty="0"/>
          </a:p>
        </p:txBody>
      </p:sp>
      <p:sp>
        <p:nvSpPr>
          <p:cNvPr id="1516" name="Google Shape;1516;p60"/>
          <p:cNvSpPr/>
          <p:nvPr/>
        </p:nvSpPr>
        <p:spPr>
          <a:xfrm>
            <a:off x="427102" y="520001"/>
            <a:ext cx="200973" cy="507905"/>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0"/>
          <p:cNvSpPr/>
          <p:nvPr/>
        </p:nvSpPr>
        <p:spPr>
          <a:xfrm>
            <a:off x="823248" y="585225"/>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0"/>
          <p:cNvSpPr/>
          <p:nvPr/>
        </p:nvSpPr>
        <p:spPr>
          <a:xfrm>
            <a:off x="1041973" y="754550"/>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0"/>
          <p:cNvSpPr/>
          <p:nvPr/>
        </p:nvSpPr>
        <p:spPr>
          <a:xfrm>
            <a:off x="7941248" y="437400"/>
            <a:ext cx="359518" cy="306896"/>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0"/>
          <p:cNvSpPr/>
          <p:nvPr/>
        </p:nvSpPr>
        <p:spPr>
          <a:xfrm>
            <a:off x="8430725" y="560800"/>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207" y="0"/>
            <a:ext cx="6436107" cy="5207000"/>
          </a:xfrm>
          <a:prstGeom prst="rect">
            <a:avLst/>
          </a:prstGeom>
        </p:spPr>
      </p:pic>
    </p:spTree>
    <p:extLst>
      <p:ext uri="{BB962C8B-B14F-4D97-AF65-F5344CB8AC3E}">
        <p14:creationId xmlns:p14="http://schemas.microsoft.com/office/powerpoint/2010/main" val="3509678766"/>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60"/>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Diagramme de class</a:t>
            </a:r>
            <a:endParaRPr dirty="0"/>
          </a:p>
        </p:txBody>
      </p:sp>
      <p:sp>
        <p:nvSpPr>
          <p:cNvPr id="1516" name="Google Shape;1516;p60"/>
          <p:cNvSpPr/>
          <p:nvPr/>
        </p:nvSpPr>
        <p:spPr>
          <a:xfrm>
            <a:off x="427102" y="520001"/>
            <a:ext cx="200973" cy="507905"/>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0"/>
          <p:cNvSpPr/>
          <p:nvPr/>
        </p:nvSpPr>
        <p:spPr>
          <a:xfrm>
            <a:off x="823248" y="585225"/>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0"/>
          <p:cNvSpPr/>
          <p:nvPr/>
        </p:nvSpPr>
        <p:spPr>
          <a:xfrm>
            <a:off x="1041973" y="754550"/>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0"/>
          <p:cNvSpPr/>
          <p:nvPr/>
        </p:nvSpPr>
        <p:spPr>
          <a:xfrm>
            <a:off x="7941248" y="437400"/>
            <a:ext cx="359518" cy="306896"/>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0"/>
          <p:cNvSpPr/>
          <p:nvPr/>
        </p:nvSpPr>
        <p:spPr>
          <a:xfrm>
            <a:off x="8430725" y="560800"/>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287" y="271462"/>
            <a:ext cx="6829425" cy="4600575"/>
          </a:xfrm>
          <a:prstGeom prst="rect">
            <a:avLst/>
          </a:prstGeom>
        </p:spPr>
      </p:pic>
    </p:spTree>
    <p:extLst>
      <p:ext uri="{BB962C8B-B14F-4D97-AF65-F5344CB8AC3E}">
        <p14:creationId xmlns:p14="http://schemas.microsoft.com/office/powerpoint/2010/main" val="1045032846"/>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327799" y="1793700"/>
            <a:ext cx="1556400" cy="1556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txBox="1">
            <a:spLocks noGrp="1"/>
          </p:cNvSpPr>
          <p:nvPr>
            <p:ph type="title" idx="2"/>
          </p:nvPr>
        </p:nvSpPr>
        <p:spPr>
          <a:xfrm>
            <a:off x="3410900" y="2381050"/>
            <a:ext cx="4492200" cy="800400"/>
          </a:xfrm>
          <a:prstGeom prst="rect">
            <a:avLst/>
          </a:prstGeom>
        </p:spPr>
        <p:txBody>
          <a:bodyPr spcFirstLastPara="1" wrap="square" lIns="91425" tIns="91425" rIns="91425" bIns="91425" anchor="ctr" anchorCtr="0">
            <a:noAutofit/>
          </a:bodyPr>
          <a:lstStyle/>
          <a:p>
            <a:r>
              <a:rPr lang="fr-MA" dirty="0" smtClean="0"/>
              <a:t>SPECIFICITES</a:t>
            </a:r>
            <a:endParaRPr dirty="0"/>
          </a:p>
        </p:txBody>
      </p:sp>
      <p:sp>
        <p:nvSpPr>
          <p:cNvPr id="514" name="Google Shape;514;p39"/>
          <p:cNvSpPr txBox="1">
            <a:spLocks noGrp="1"/>
          </p:cNvSpPr>
          <p:nvPr>
            <p:ph type="title"/>
          </p:nvPr>
        </p:nvSpPr>
        <p:spPr>
          <a:xfrm>
            <a:off x="1488750" y="2109738"/>
            <a:ext cx="1234500" cy="9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grpSp>
        <p:nvGrpSpPr>
          <p:cNvPr id="516" name="Google Shape;516;p39"/>
          <p:cNvGrpSpPr/>
          <p:nvPr/>
        </p:nvGrpSpPr>
        <p:grpSpPr>
          <a:xfrm>
            <a:off x="3399675" y="1685061"/>
            <a:ext cx="5744146" cy="485108"/>
            <a:chOff x="0" y="1756825"/>
            <a:chExt cx="3894600" cy="461700"/>
          </a:xfrm>
        </p:grpSpPr>
        <p:cxnSp>
          <p:nvCxnSpPr>
            <p:cNvPr id="517" name="Google Shape;517;p39"/>
            <p:cNvCxnSpPr/>
            <p:nvPr/>
          </p:nvCxnSpPr>
          <p:spPr>
            <a:xfrm>
              <a:off x="0" y="17568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518" name="Google Shape;518;p39"/>
            <p:cNvCxnSpPr/>
            <p:nvPr/>
          </p:nvCxnSpPr>
          <p:spPr>
            <a:xfrm>
              <a:off x="0" y="19107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519" name="Google Shape;519;p39"/>
            <p:cNvCxnSpPr/>
            <p:nvPr/>
          </p:nvCxnSpPr>
          <p:spPr>
            <a:xfrm>
              <a:off x="0" y="20646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520" name="Google Shape;520;p39"/>
            <p:cNvCxnSpPr/>
            <p:nvPr/>
          </p:nvCxnSpPr>
          <p:spPr>
            <a:xfrm>
              <a:off x="0" y="2218525"/>
              <a:ext cx="3894600" cy="0"/>
            </a:xfrm>
            <a:prstGeom prst="straightConnector1">
              <a:avLst/>
            </a:prstGeom>
            <a:noFill/>
            <a:ln w="9525" cap="flat" cmpd="sng">
              <a:solidFill>
                <a:schemeClr val="dk2"/>
              </a:solidFill>
              <a:prstDash val="solid"/>
              <a:round/>
              <a:headEnd type="none" w="med" len="med"/>
              <a:tailEnd type="none" w="med" len="med"/>
            </a:ln>
          </p:spPr>
        </p:cxnSp>
      </p:grpSp>
      <p:sp>
        <p:nvSpPr>
          <p:cNvPr id="521" name="Google Shape;521;p39"/>
          <p:cNvSpPr/>
          <p:nvPr/>
        </p:nvSpPr>
        <p:spPr>
          <a:xfrm>
            <a:off x="3664552" y="1598148"/>
            <a:ext cx="239041" cy="604157"/>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2" name="Google Shape;522;p39"/>
          <p:cNvCxnSpPr/>
          <p:nvPr/>
        </p:nvCxnSpPr>
        <p:spPr>
          <a:xfrm>
            <a:off x="3399675" y="1673813"/>
            <a:ext cx="0" cy="507900"/>
          </a:xfrm>
          <a:prstGeom prst="straightConnector1">
            <a:avLst/>
          </a:prstGeom>
          <a:noFill/>
          <a:ln w="38100" cap="flat" cmpd="sng">
            <a:solidFill>
              <a:schemeClr val="dk2"/>
            </a:solidFill>
            <a:prstDash val="solid"/>
            <a:round/>
            <a:headEnd type="none" w="med" len="med"/>
            <a:tailEnd type="none" w="med" len="med"/>
          </a:ln>
        </p:spPr>
      </p:cxnSp>
      <p:cxnSp>
        <p:nvCxnSpPr>
          <p:cNvPr id="523" name="Google Shape;523;p39"/>
          <p:cNvCxnSpPr/>
          <p:nvPr/>
        </p:nvCxnSpPr>
        <p:spPr>
          <a:xfrm>
            <a:off x="3498450" y="1673813"/>
            <a:ext cx="0" cy="507900"/>
          </a:xfrm>
          <a:prstGeom prst="straightConnector1">
            <a:avLst/>
          </a:prstGeom>
          <a:noFill/>
          <a:ln w="19050" cap="flat" cmpd="sng">
            <a:solidFill>
              <a:schemeClr val="dk2"/>
            </a:solidFill>
            <a:prstDash val="solid"/>
            <a:round/>
            <a:headEnd type="none" w="med" len="med"/>
            <a:tailEnd type="none" w="med" len="med"/>
          </a:ln>
        </p:spPr>
      </p:cxnSp>
      <p:cxnSp>
        <p:nvCxnSpPr>
          <p:cNvPr id="524" name="Google Shape;524;p39"/>
          <p:cNvCxnSpPr/>
          <p:nvPr/>
        </p:nvCxnSpPr>
        <p:spPr>
          <a:xfrm>
            <a:off x="5339950" y="1673813"/>
            <a:ext cx="0" cy="507900"/>
          </a:xfrm>
          <a:prstGeom prst="straightConnector1">
            <a:avLst/>
          </a:prstGeom>
          <a:noFill/>
          <a:ln w="9525" cap="flat" cmpd="sng">
            <a:solidFill>
              <a:schemeClr val="dk2"/>
            </a:solidFill>
            <a:prstDash val="solid"/>
            <a:round/>
            <a:headEnd type="none" w="med" len="med"/>
            <a:tailEnd type="none" w="med" len="med"/>
          </a:ln>
        </p:spPr>
      </p:cxnSp>
      <p:cxnSp>
        <p:nvCxnSpPr>
          <p:cNvPr id="525" name="Google Shape;525;p39"/>
          <p:cNvCxnSpPr/>
          <p:nvPr/>
        </p:nvCxnSpPr>
        <p:spPr>
          <a:xfrm>
            <a:off x="7054450" y="1673813"/>
            <a:ext cx="0" cy="507900"/>
          </a:xfrm>
          <a:prstGeom prst="straightConnector1">
            <a:avLst/>
          </a:prstGeom>
          <a:noFill/>
          <a:ln w="9525" cap="flat" cmpd="sng">
            <a:solidFill>
              <a:schemeClr val="dk2"/>
            </a:solidFill>
            <a:prstDash val="solid"/>
            <a:round/>
            <a:headEnd type="none" w="med" len="med"/>
            <a:tailEnd type="none" w="med" len="med"/>
          </a:ln>
        </p:spPr>
      </p:cxnSp>
      <p:sp>
        <p:nvSpPr>
          <p:cNvPr id="526" name="Google Shape;526;p39"/>
          <p:cNvSpPr/>
          <p:nvPr/>
        </p:nvSpPr>
        <p:spPr>
          <a:xfrm>
            <a:off x="4396013" y="1846750"/>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694613" y="1673825"/>
            <a:ext cx="480125" cy="409850"/>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5557800" y="1251150"/>
            <a:ext cx="129500" cy="347000"/>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5834975" y="1700888"/>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0" name="Google Shape;530;p39"/>
          <p:cNvCxnSpPr/>
          <p:nvPr/>
        </p:nvCxnSpPr>
        <p:spPr>
          <a:xfrm>
            <a:off x="5467000" y="1546875"/>
            <a:ext cx="289200" cy="0"/>
          </a:xfrm>
          <a:prstGeom prst="straightConnector1">
            <a:avLst/>
          </a:prstGeom>
          <a:noFill/>
          <a:ln w="9525" cap="flat" cmpd="sng">
            <a:solidFill>
              <a:schemeClr val="dk2"/>
            </a:solidFill>
            <a:prstDash val="solid"/>
            <a:round/>
            <a:headEnd type="none" w="med" len="med"/>
            <a:tailEnd type="none" w="med" len="med"/>
          </a:ln>
        </p:spPr>
      </p:cxnSp>
      <p:sp>
        <p:nvSpPr>
          <p:cNvPr id="531" name="Google Shape;531;p39"/>
          <p:cNvSpPr/>
          <p:nvPr/>
        </p:nvSpPr>
        <p:spPr>
          <a:xfrm>
            <a:off x="6208925" y="1539063"/>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6582875" y="1539063"/>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7174725" y="1846738"/>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7428363" y="1708326"/>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4138313" y="1722450"/>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7770938" y="1512013"/>
            <a:ext cx="480125" cy="409850"/>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7" name="Google Shape;537;p39"/>
          <p:cNvCxnSpPr/>
          <p:nvPr/>
        </p:nvCxnSpPr>
        <p:spPr>
          <a:xfrm>
            <a:off x="8664175" y="1673813"/>
            <a:ext cx="0" cy="507900"/>
          </a:xfrm>
          <a:prstGeom prst="straightConnector1">
            <a:avLst/>
          </a:prstGeom>
          <a:noFill/>
          <a:ln w="9525" cap="flat" cmpd="sng">
            <a:solidFill>
              <a:schemeClr val="dk2"/>
            </a:solidFill>
            <a:prstDash val="solid"/>
            <a:round/>
            <a:headEnd type="none" w="med" len="med"/>
            <a:tailEnd type="none" w="med" len="med"/>
          </a:ln>
        </p:spPr>
      </p:cxnSp>
      <p:sp>
        <p:nvSpPr>
          <p:cNvPr id="538" name="Google Shape;538;p39"/>
          <p:cNvSpPr/>
          <p:nvPr/>
        </p:nvSpPr>
        <p:spPr>
          <a:xfrm>
            <a:off x="8405050" y="2034050"/>
            <a:ext cx="129500" cy="347000"/>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9"/>
          <p:cNvCxnSpPr/>
          <p:nvPr/>
        </p:nvCxnSpPr>
        <p:spPr>
          <a:xfrm>
            <a:off x="8314250" y="2329775"/>
            <a:ext cx="289200" cy="0"/>
          </a:xfrm>
          <a:prstGeom prst="straightConnector1">
            <a:avLst/>
          </a:prstGeom>
          <a:noFill/>
          <a:ln w="9525" cap="flat" cmpd="sng">
            <a:solidFill>
              <a:schemeClr val="dk2"/>
            </a:solidFill>
            <a:prstDash val="solid"/>
            <a:round/>
            <a:headEnd type="none" w="med" len="med"/>
            <a:tailEnd type="none" w="med" len="med"/>
          </a:ln>
        </p:spPr>
      </p:cxnSp>
      <p:sp>
        <p:nvSpPr>
          <p:cNvPr id="540" name="Google Shape;540;p39"/>
          <p:cNvSpPr/>
          <p:nvPr/>
        </p:nvSpPr>
        <p:spPr>
          <a:xfrm>
            <a:off x="8787225" y="1865700"/>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39"/>
          <p:cNvGrpSpPr/>
          <p:nvPr/>
        </p:nvGrpSpPr>
        <p:grpSpPr>
          <a:xfrm flipH="1">
            <a:off x="7121367" y="1128416"/>
            <a:ext cx="720562" cy="584159"/>
            <a:chOff x="4638950" y="5134975"/>
            <a:chExt cx="1630600" cy="1321925"/>
          </a:xfrm>
        </p:grpSpPr>
        <p:sp>
          <p:nvSpPr>
            <p:cNvPr id="542" name="Google Shape;542;p39"/>
            <p:cNvSpPr/>
            <p:nvPr/>
          </p:nvSpPr>
          <p:spPr>
            <a:xfrm>
              <a:off x="4638950" y="5134975"/>
              <a:ext cx="1630600" cy="1321925"/>
            </a:xfrm>
            <a:custGeom>
              <a:avLst/>
              <a:gdLst/>
              <a:ahLst/>
              <a:cxnLst/>
              <a:rect l="l" t="t" r="r" b="b"/>
              <a:pathLst>
                <a:path w="65224" h="52877" extrusionOk="0">
                  <a:moveTo>
                    <a:pt x="22670" y="17634"/>
                  </a:moveTo>
                  <a:cubicBezTo>
                    <a:pt x="22920" y="18134"/>
                    <a:pt x="23313" y="18563"/>
                    <a:pt x="23766" y="18896"/>
                  </a:cubicBezTo>
                  <a:lnTo>
                    <a:pt x="12955" y="21527"/>
                  </a:lnTo>
                  <a:cubicBezTo>
                    <a:pt x="12562" y="21242"/>
                    <a:pt x="12157" y="20980"/>
                    <a:pt x="11776" y="20694"/>
                  </a:cubicBezTo>
                  <a:lnTo>
                    <a:pt x="22670" y="17634"/>
                  </a:lnTo>
                  <a:close/>
                  <a:moveTo>
                    <a:pt x="24063" y="19099"/>
                  </a:moveTo>
                  <a:cubicBezTo>
                    <a:pt x="24623" y="19420"/>
                    <a:pt x="25254" y="19611"/>
                    <a:pt x="25897" y="19611"/>
                  </a:cubicBezTo>
                  <a:cubicBezTo>
                    <a:pt x="25718" y="19849"/>
                    <a:pt x="25611" y="20146"/>
                    <a:pt x="25587" y="20468"/>
                  </a:cubicBezTo>
                  <a:lnTo>
                    <a:pt x="25587" y="20492"/>
                  </a:lnTo>
                  <a:lnTo>
                    <a:pt x="25540" y="20492"/>
                  </a:lnTo>
                  <a:lnTo>
                    <a:pt x="15158" y="23111"/>
                  </a:lnTo>
                  <a:cubicBezTo>
                    <a:pt x="15015" y="23016"/>
                    <a:pt x="14884" y="22909"/>
                    <a:pt x="14753" y="22825"/>
                  </a:cubicBezTo>
                  <a:cubicBezTo>
                    <a:pt x="14277" y="22480"/>
                    <a:pt x="13788" y="22123"/>
                    <a:pt x="13288" y="21777"/>
                  </a:cubicBezTo>
                  <a:lnTo>
                    <a:pt x="23968" y="19194"/>
                  </a:lnTo>
                  <a:cubicBezTo>
                    <a:pt x="24004" y="19182"/>
                    <a:pt x="24052" y="19146"/>
                    <a:pt x="24063" y="19099"/>
                  </a:cubicBezTo>
                  <a:close/>
                  <a:moveTo>
                    <a:pt x="25587" y="20813"/>
                  </a:moveTo>
                  <a:cubicBezTo>
                    <a:pt x="25611" y="21361"/>
                    <a:pt x="25837" y="21920"/>
                    <a:pt x="26195" y="22313"/>
                  </a:cubicBezTo>
                  <a:cubicBezTo>
                    <a:pt x="26326" y="22468"/>
                    <a:pt x="26480" y="22599"/>
                    <a:pt x="26647" y="22718"/>
                  </a:cubicBezTo>
                  <a:lnTo>
                    <a:pt x="17610" y="24849"/>
                  </a:lnTo>
                  <a:cubicBezTo>
                    <a:pt x="16908" y="24361"/>
                    <a:pt x="16193" y="23861"/>
                    <a:pt x="15515" y="23361"/>
                  </a:cubicBezTo>
                  <a:lnTo>
                    <a:pt x="25587" y="20813"/>
                  </a:lnTo>
                  <a:close/>
                  <a:moveTo>
                    <a:pt x="26957" y="22909"/>
                  </a:moveTo>
                  <a:cubicBezTo>
                    <a:pt x="27540" y="23266"/>
                    <a:pt x="28171" y="23480"/>
                    <a:pt x="28766" y="23647"/>
                  </a:cubicBezTo>
                  <a:cubicBezTo>
                    <a:pt x="28624" y="23861"/>
                    <a:pt x="28504" y="24099"/>
                    <a:pt x="28433" y="24361"/>
                  </a:cubicBezTo>
                  <a:lnTo>
                    <a:pt x="28385" y="24361"/>
                  </a:lnTo>
                  <a:cubicBezTo>
                    <a:pt x="25635" y="25171"/>
                    <a:pt x="22801" y="25861"/>
                    <a:pt x="19980" y="26409"/>
                  </a:cubicBezTo>
                  <a:cubicBezTo>
                    <a:pt x="19301" y="25980"/>
                    <a:pt x="18634" y="25552"/>
                    <a:pt x="17967" y="25087"/>
                  </a:cubicBezTo>
                  <a:lnTo>
                    <a:pt x="26850" y="22992"/>
                  </a:lnTo>
                  <a:cubicBezTo>
                    <a:pt x="26897" y="22968"/>
                    <a:pt x="26921" y="22956"/>
                    <a:pt x="26957" y="22909"/>
                  </a:cubicBezTo>
                  <a:close/>
                  <a:moveTo>
                    <a:pt x="28385" y="24718"/>
                  </a:moveTo>
                  <a:cubicBezTo>
                    <a:pt x="28350" y="25087"/>
                    <a:pt x="28433" y="25468"/>
                    <a:pt x="28624" y="25814"/>
                  </a:cubicBezTo>
                  <a:cubicBezTo>
                    <a:pt x="28731" y="26004"/>
                    <a:pt x="28874" y="26183"/>
                    <a:pt x="29052" y="26349"/>
                  </a:cubicBezTo>
                  <a:cubicBezTo>
                    <a:pt x="26980" y="26992"/>
                    <a:pt x="24873" y="27552"/>
                    <a:pt x="22754" y="28016"/>
                  </a:cubicBezTo>
                  <a:cubicBezTo>
                    <a:pt x="22147" y="27707"/>
                    <a:pt x="21539" y="27361"/>
                    <a:pt x="20932" y="26992"/>
                  </a:cubicBezTo>
                  <a:cubicBezTo>
                    <a:pt x="20754" y="26897"/>
                    <a:pt x="20575" y="26778"/>
                    <a:pt x="20408" y="26683"/>
                  </a:cubicBezTo>
                  <a:cubicBezTo>
                    <a:pt x="23087" y="26147"/>
                    <a:pt x="25766" y="25468"/>
                    <a:pt x="28385" y="24718"/>
                  </a:cubicBezTo>
                  <a:close/>
                  <a:moveTo>
                    <a:pt x="38196" y="13717"/>
                  </a:moveTo>
                  <a:cubicBezTo>
                    <a:pt x="39018" y="13717"/>
                    <a:pt x="39756" y="13836"/>
                    <a:pt x="40423" y="14098"/>
                  </a:cubicBezTo>
                  <a:cubicBezTo>
                    <a:pt x="41482" y="14503"/>
                    <a:pt x="42447" y="15277"/>
                    <a:pt x="43173" y="16301"/>
                  </a:cubicBezTo>
                  <a:cubicBezTo>
                    <a:pt x="45257" y="19218"/>
                    <a:pt x="44876" y="23849"/>
                    <a:pt x="42268" y="26838"/>
                  </a:cubicBezTo>
                  <a:cubicBezTo>
                    <a:pt x="42090" y="27028"/>
                    <a:pt x="41911" y="27231"/>
                    <a:pt x="41720" y="27421"/>
                  </a:cubicBezTo>
                  <a:cubicBezTo>
                    <a:pt x="41048" y="27796"/>
                    <a:pt x="40270" y="27999"/>
                    <a:pt x="39500" y="27999"/>
                  </a:cubicBezTo>
                  <a:cubicBezTo>
                    <a:pt x="38974" y="27999"/>
                    <a:pt x="38453" y="27905"/>
                    <a:pt x="37970" y="27707"/>
                  </a:cubicBezTo>
                  <a:cubicBezTo>
                    <a:pt x="37950" y="27702"/>
                    <a:pt x="37928" y="27699"/>
                    <a:pt x="37906" y="27699"/>
                  </a:cubicBezTo>
                  <a:cubicBezTo>
                    <a:pt x="37875" y="27699"/>
                    <a:pt x="37843" y="27705"/>
                    <a:pt x="37815" y="27719"/>
                  </a:cubicBezTo>
                  <a:cubicBezTo>
                    <a:pt x="37298" y="28031"/>
                    <a:pt x="36699" y="28179"/>
                    <a:pt x="36098" y="28179"/>
                  </a:cubicBezTo>
                  <a:cubicBezTo>
                    <a:pt x="34956" y="28179"/>
                    <a:pt x="33803" y="27646"/>
                    <a:pt x="33172" y="26695"/>
                  </a:cubicBezTo>
                  <a:cubicBezTo>
                    <a:pt x="33144" y="26648"/>
                    <a:pt x="33093" y="26616"/>
                    <a:pt x="33039" y="26616"/>
                  </a:cubicBezTo>
                  <a:cubicBezTo>
                    <a:pt x="33024" y="26616"/>
                    <a:pt x="33008" y="26618"/>
                    <a:pt x="32993" y="26623"/>
                  </a:cubicBezTo>
                  <a:cubicBezTo>
                    <a:pt x="32483" y="26727"/>
                    <a:pt x="31923" y="26825"/>
                    <a:pt x="31353" y="26825"/>
                  </a:cubicBezTo>
                  <a:cubicBezTo>
                    <a:pt x="31138" y="26825"/>
                    <a:pt x="30922" y="26811"/>
                    <a:pt x="30707" y="26778"/>
                  </a:cubicBezTo>
                  <a:cubicBezTo>
                    <a:pt x="29898" y="26659"/>
                    <a:pt x="29219" y="26230"/>
                    <a:pt x="28885" y="25647"/>
                  </a:cubicBezTo>
                  <a:cubicBezTo>
                    <a:pt x="28564" y="25064"/>
                    <a:pt x="28600" y="24159"/>
                    <a:pt x="29195" y="23730"/>
                  </a:cubicBezTo>
                  <a:cubicBezTo>
                    <a:pt x="29243" y="23682"/>
                    <a:pt x="29278" y="23623"/>
                    <a:pt x="29255" y="23563"/>
                  </a:cubicBezTo>
                  <a:cubicBezTo>
                    <a:pt x="29243" y="23504"/>
                    <a:pt x="29195" y="23444"/>
                    <a:pt x="29136" y="23432"/>
                  </a:cubicBezTo>
                  <a:cubicBezTo>
                    <a:pt x="28243" y="23182"/>
                    <a:pt x="27111" y="22849"/>
                    <a:pt x="26433" y="22087"/>
                  </a:cubicBezTo>
                  <a:cubicBezTo>
                    <a:pt x="26064" y="21670"/>
                    <a:pt x="25849" y="21051"/>
                    <a:pt x="25909" y="20504"/>
                  </a:cubicBezTo>
                  <a:cubicBezTo>
                    <a:pt x="25945" y="20218"/>
                    <a:pt x="26064" y="19813"/>
                    <a:pt x="26433" y="19527"/>
                  </a:cubicBezTo>
                  <a:cubicBezTo>
                    <a:pt x="26492" y="19491"/>
                    <a:pt x="26516" y="19396"/>
                    <a:pt x="26492" y="19337"/>
                  </a:cubicBezTo>
                  <a:cubicBezTo>
                    <a:pt x="26460" y="19273"/>
                    <a:pt x="26400" y="19228"/>
                    <a:pt x="26336" y="19228"/>
                  </a:cubicBezTo>
                  <a:cubicBezTo>
                    <a:pt x="26328" y="19228"/>
                    <a:pt x="26321" y="19228"/>
                    <a:pt x="26314" y="19230"/>
                  </a:cubicBezTo>
                  <a:cubicBezTo>
                    <a:pt x="26168" y="19252"/>
                    <a:pt x="26022" y="19263"/>
                    <a:pt x="25876" y="19263"/>
                  </a:cubicBezTo>
                  <a:cubicBezTo>
                    <a:pt x="24707" y="19263"/>
                    <a:pt x="23553" y="18566"/>
                    <a:pt x="22992" y="17539"/>
                  </a:cubicBezTo>
                  <a:lnTo>
                    <a:pt x="33684" y="14538"/>
                  </a:lnTo>
                  <a:cubicBezTo>
                    <a:pt x="35232" y="14098"/>
                    <a:pt x="36732" y="13717"/>
                    <a:pt x="38196" y="13717"/>
                  </a:cubicBezTo>
                  <a:close/>
                  <a:moveTo>
                    <a:pt x="29362" y="26623"/>
                  </a:moveTo>
                  <a:cubicBezTo>
                    <a:pt x="29743" y="26861"/>
                    <a:pt x="30183" y="27040"/>
                    <a:pt x="30671" y="27111"/>
                  </a:cubicBezTo>
                  <a:cubicBezTo>
                    <a:pt x="30902" y="27145"/>
                    <a:pt x="31130" y="27160"/>
                    <a:pt x="31355" y="27160"/>
                  </a:cubicBezTo>
                  <a:cubicBezTo>
                    <a:pt x="31921" y="27160"/>
                    <a:pt x="32467" y="27067"/>
                    <a:pt x="32969" y="26957"/>
                  </a:cubicBezTo>
                  <a:cubicBezTo>
                    <a:pt x="33029" y="27052"/>
                    <a:pt x="33088" y="27123"/>
                    <a:pt x="33160" y="27195"/>
                  </a:cubicBezTo>
                  <a:lnTo>
                    <a:pt x="25159" y="29159"/>
                  </a:lnTo>
                  <a:cubicBezTo>
                    <a:pt x="24516" y="28897"/>
                    <a:pt x="23861" y="28600"/>
                    <a:pt x="23206" y="28266"/>
                  </a:cubicBezTo>
                  <a:cubicBezTo>
                    <a:pt x="25278" y="27790"/>
                    <a:pt x="27338" y="27242"/>
                    <a:pt x="29362" y="26623"/>
                  </a:cubicBezTo>
                  <a:close/>
                  <a:moveTo>
                    <a:pt x="33386" y="27421"/>
                  </a:moveTo>
                  <a:cubicBezTo>
                    <a:pt x="33981" y="27993"/>
                    <a:pt x="34755" y="28350"/>
                    <a:pt x="35577" y="28469"/>
                  </a:cubicBezTo>
                  <a:cubicBezTo>
                    <a:pt x="33291" y="29100"/>
                    <a:pt x="30969" y="29719"/>
                    <a:pt x="28683" y="30255"/>
                  </a:cubicBezTo>
                  <a:cubicBezTo>
                    <a:pt x="28647" y="30255"/>
                    <a:pt x="28624" y="30279"/>
                    <a:pt x="28612" y="30290"/>
                  </a:cubicBezTo>
                  <a:cubicBezTo>
                    <a:pt x="27659" y="30076"/>
                    <a:pt x="26683" y="29755"/>
                    <a:pt x="25695" y="29374"/>
                  </a:cubicBezTo>
                  <a:lnTo>
                    <a:pt x="33279" y="27516"/>
                  </a:lnTo>
                  <a:cubicBezTo>
                    <a:pt x="33327" y="27492"/>
                    <a:pt x="33374" y="27469"/>
                    <a:pt x="33386" y="27421"/>
                  </a:cubicBezTo>
                  <a:close/>
                  <a:moveTo>
                    <a:pt x="37934" y="28028"/>
                  </a:moveTo>
                  <a:cubicBezTo>
                    <a:pt x="38440" y="28213"/>
                    <a:pt x="38974" y="28302"/>
                    <a:pt x="39508" y="28302"/>
                  </a:cubicBezTo>
                  <a:cubicBezTo>
                    <a:pt x="40004" y="28302"/>
                    <a:pt x="40500" y="28225"/>
                    <a:pt x="40970" y="28076"/>
                  </a:cubicBezTo>
                  <a:lnTo>
                    <a:pt x="40970" y="28076"/>
                  </a:lnTo>
                  <a:cubicBezTo>
                    <a:pt x="38815" y="29838"/>
                    <a:pt x="35886" y="30814"/>
                    <a:pt x="32684" y="30814"/>
                  </a:cubicBezTo>
                  <a:cubicBezTo>
                    <a:pt x="32398" y="30814"/>
                    <a:pt x="32124" y="30802"/>
                    <a:pt x="31850" y="30790"/>
                  </a:cubicBezTo>
                  <a:cubicBezTo>
                    <a:pt x="31005" y="30743"/>
                    <a:pt x="30159" y="30624"/>
                    <a:pt x="29290" y="30445"/>
                  </a:cubicBezTo>
                  <a:cubicBezTo>
                    <a:pt x="31719" y="29862"/>
                    <a:pt x="34172" y="29207"/>
                    <a:pt x="36565" y="28516"/>
                  </a:cubicBezTo>
                  <a:cubicBezTo>
                    <a:pt x="36613" y="28504"/>
                    <a:pt x="36648" y="28493"/>
                    <a:pt x="36660" y="28457"/>
                  </a:cubicBezTo>
                  <a:cubicBezTo>
                    <a:pt x="37101" y="28397"/>
                    <a:pt x="37541" y="28266"/>
                    <a:pt x="37934" y="28028"/>
                  </a:cubicBezTo>
                  <a:close/>
                  <a:moveTo>
                    <a:pt x="5752" y="21004"/>
                  </a:moveTo>
                  <a:cubicBezTo>
                    <a:pt x="6716" y="21051"/>
                    <a:pt x="7621" y="21623"/>
                    <a:pt x="8431" y="22111"/>
                  </a:cubicBezTo>
                  <a:lnTo>
                    <a:pt x="22539" y="30790"/>
                  </a:lnTo>
                  <a:cubicBezTo>
                    <a:pt x="22397" y="30862"/>
                    <a:pt x="22278" y="30921"/>
                    <a:pt x="22147" y="30993"/>
                  </a:cubicBezTo>
                  <a:lnTo>
                    <a:pt x="5490" y="21027"/>
                  </a:lnTo>
                  <a:cubicBezTo>
                    <a:pt x="5585" y="21004"/>
                    <a:pt x="5668" y="21004"/>
                    <a:pt x="5752" y="21004"/>
                  </a:cubicBezTo>
                  <a:close/>
                  <a:moveTo>
                    <a:pt x="5013" y="21111"/>
                  </a:moveTo>
                  <a:lnTo>
                    <a:pt x="21801" y="31171"/>
                  </a:lnTo>
                  <a:cubicBezTo>
                    <a:pt x="21385" y="31398"/>
                    <a:pt x="20968" y="31600"/>
                    <a:pt x="20575" y="31803"/>
                  </a:cubicBezTo>
                  <a:lnTo>
                    <a:pt x="3739" y="22468"/>
                  </a:lnTo>
                  <a:cubicBezTo>
                    <a:pt x="3763" y="22420"/>
                    <a:pt x="3787" y="22373"/>
                    <a:pt x="3799" y="22325"/>
                  </a:cubicBezTo>
                  <a:cubicBezTo>
                    <a:pt x="3870" y="21718"/>
                    <a:pt x="4406" y="21289"/>
                    <a:pt x="5013" y="21111"/>
                  </a:cubicBezTo>
                  <a:close/>
                  <a:moveTo>
                    <a:pt x="1697" y="22001"/>
                  </a:moveTo>
                  <a:cubicBezTo>
                    <a:pt x="2017" y="22001"/>
                    <a:pt x="2340" y="22061"/>
                    <a:pt x="2632" y="22170"/>
                  </a:cubicBezTo>
                  <a:cubicBezTo>
                    <a:pt x="2644" y="22218"/>
                    <a:pt x="2668" y="22254"/>
                    <a:pt x="2716" y="22278"/>
                  </a:cubicBezTo>
                  <a:lnTo>
                    <a:pt x="20194" y="31981"/>
                  </a:lnTo>
                  <a:cubicBezTo>
                    <a:pt x="19920" y="32112"/>
                    <a:pt x="19634" y="32255"/>
                    <a:pt x="19360" y="32374"/>
                  </a:cubicBezTo>
                  <a:lnTo>
                    <a:pt x="19206" y="32457"/>
                  </a:lnTo>
                  <a:cubicBezTo>
                    <a:pt x="18408" y="32041"/>
                    <a:pt x="17634" y="31588"/>
                    <a:pt x="16884" y="31160"/>
                  </a:cubicBezTo>
                  <a:lnTo>
                    <a:pt x="1108" y="22075"/>
                  </a:lnTo>
                  <a:cubicBezTo>
                    <a:pt x="1297" y="22024"/>
                    <a:pt x="1496" y="22001"/>
                    <a:pt x="1697" y="22001"/>
                  </a:cubicBezTo>
                  <a:close/>
                  <a:moveTo>
                    <a:pt x="58758" y="16586"/>
                  </a:moveTo>
                  <a:cubicBezTo>
                    <a:pt x="60199" y="16955"/>
                    <a:pt x="61556" y="17837"/>
                    <a:pt x="62497" y="19039"/>
                  </a:cubicBezTo>
                  <a:cubicBezTo>
                    <a:pt x="64068" y="21099"/>
                    <a:pt x="64521" y="24075"/>
                    <a:pt x="63687" y="26814"/>
                  </a:cubicBezTo>
                  <a:cubicBezTo>
                    <a:pt x="62925" y="29255"/>
                    <a:pt x="61175" y="31541"/>
                    <a:pt x="58746" y="33243"/>
                  </a:cubicBezTo>
                  <a:cubicBezTo>
                    <a:pt x="58258" y="33588"/>
                    <a:pt x="57734" y="33910"/>
                    <a:pt x="57187" y="34208"/>
                  </a:cubicBezTo>
                  <a:cubicBezTo>
                    <a:pt x="57162" y="34210"/>
                    <a:pt x="57138" y="34211"/>
                    <a:pt x="57114" y="34211"/>
                  </a:cubicBezTo>
                  <a:cubicBezTo>
                    <a:pt x="56999" y="34211"/>
                    <a:pt x="56892" y="34187"/>
                    <a:pt x="56794" y="34148"/>
                  </a:cubicBezTo>
                  <a:cubicBezTo>
                    <a:pt x="56532" y="34041"/>
                    <a:pt x="56329" y="33827"/>
                    <a:pt x="56246" y="33553"/>
                  </a:cubicBezTo>
                  <a:cubicBezTo>
                    <a:pt x="56258" y="33493"/>
                    <a:pt x="56258" y="33446"/>
                    <a:pt x="56210" y="33386"/>
                  </a:cubicBezTo>
                  <a:cubicBezTo>
                    <a:pt x="56179" y="33355"/>
                    <a:pt x="56131" y="33324"/>
                    <a:pt x="56079" y="33324"/>
                  </a:cubicBezTo>
                  <a:cubicBezTo>
                    <a:pt x="56071" y="33324"/>
                    <a:pt x="56064" y="33325"/>
                    <a:pt x="56056" y="33327"/>
                  </a:cubicBezTo>
                  <a:cubicBezTo>
                    <a:pt x="55496" y="33255"/>
                    <a:pt x="54996" y="32850"/>
                    <a:pt x="54805" y="32338"/>
                  </a:cubicBezTo>
                  <a:cubicBezTo>
                    <a:pt x="54603" y="31803"/>
                    <a:pt x="54722" y="31160"/>
                    <a:pt x="55115" y="30743"/>
                  </a:cubicBezTo>
                  <a:cubicBezTo>
                    <a:pt x="55174" y="30683"/>
                    <a:pt x="55174" y="30588"/>
                    <a:pt x="55115" y="30517"/>
                  </a:cubicBezTo>
                  <a:cubicBezTo>
                    <a:pt x="56115" y="29219"/>
                    <a:pt x="56925" y="27790"/>
                    <a:pt x="57544" y="26290"/>
                  </a:cubicBezTo>
                  <a:cubicBezTo>
                    <a:pt x="58687" y="23385"/>
                    <a:pt x="59092" y="20146"/>
                    <a:pt x="58758" y="16586"/>
                  </a:cubicBezTo>
                  <a:close/>
                  <a:moveTo>
                    <a:pt x="55960" y="33803"/>
                  </a:moveTo>
                  <a:cubicBezTo>
                    <a:pt x="56115" y="34100"/>
                    <a:pt x="56365" y="34362"/>
                    <a:pt x="56663" y="34481"/>
                  </a:cubicBezTo>
                  <a:lnTo>
                    <a:pt x="56675" y="34481"/>
                  </a:lnTo>
                  <a:cubicBezTo>
                    <a:pt x="55353" y="35160"/>
                    <a:pt x="53853" y="35743"/>
                    <a:pt x="52150" y="36232"/>
                  </a:cubicBezTo>
                  <a:cubicBezTo>
                    <a:pt x="53508" y="35565"/>
                    <a:pt x="54782" y="34755"/>
                    <a:pt x="55960" y="33803"/>
                  </a:cubicBezTo>
                  <a:close/>
                  <a:moveTo>
                    <a:pt x="54424" y="31386"/>
                  </a:moveTo>
                  <a:cubicBezTo>
                    <a:pt x="54341" y="31743"/>
                    <a:pt x="54353" y="32124"/>
                    <a:pt x="54484" y="32469"/>
                  </a:cubicBezTo>
                  <a:cubicBezTo>
                    <a:pt x="54686" y="33005"/>
                    <a:pt x="55139" y="33434"/>
                    <a:pt x="55698" y="33612"/>
                  </a:cubicBezTo>
                  <a:cubicBezTo>
                    <a:pt x="54031" y="34922"/>
                    <a:pt x="52198" y="35982"/>
                    <a:pt x="50221" y="36720"/>
                  </a:cubicBezTo>
                  <a:cubicBezTo>
                    <a:pt x="50198" y="36720"/>
                    <a:pt x="50198" y="36744"/>
                    <a:pt x="50186" y="36744"/>
                  </a:cubicBezTo>
                  <a:cubicBezTo>
                    <a:pt x="48507" y="37125"/>
                    <a:pt x="46828" y="37375"/>
                    <a:pt x="45173" y="37517"/>
                  </a:cubicBezTo>
                  <a:cubicBezTo>
                    <a:pt x="48828" y="36267"/>
                    <a:pt x="52043" y="34124"/>
                    <a:pt x="54424" y="31386"/>
                  </a:cubicBezTo>
                  <a:close/>
                  <a:moveTo>
                    <a:pt x="48650" y="680"/>
                  </a:moveTo>
                  <a:cubicBezTo>
                    <a:pt x="49102" y="680"/>
                    <a:pt x="49531" y="739"/>
                    <a:pt x="49960" y="846"/>
                  </a:cubicBezTo>
                  <a:cubicBezTo>
                    <a:pt x="52507" y="1477"/>
                    <a:pt x="54484" y="3823"/>
                    <a:pt x="56008" y="7990"/>
                  </a:cubicBezTo>
                  <a:cubicBezTo>
                    <a:pt x="58580" y="14991"/>
                    <a:pt x="58877" y="21063"/>
                    <a:pt x="56901" y="26052"/>
                  </a:cubicBezTo>
                  <a:cubicBezTo>
                    <a:pt x="54579" y="31922"/>
                    <a:pt x="48852" y="36339"/>
                    <a:pt x="42006" y="37660"/>
                  </a:cubicBezTo>
                  <a:cubicBezTo>
                    <a:pt x="41966" y="37641"/>
                    <a:pt x="41923" y="37631"/>
                    <a:pt x="41878" y="37631"/>
                  </a:cubicBezTo>
                  <a:cubicBezTo>
                    <a:pt x="41789" y="37631"/>
                    <a:pt x="41697" y="37668"/>
                    <a:pt x="41625" y="37732"/>
                  </a:cubicBezTo>
                  <a:cubicBezTo>
                    <a:pt x="41149" y="37827"/>
                    <a:pt x="40673" y="37887"/>
                    <a:pt x="40196" y="37946"/>
                  </a:cubicBezTo>
                  <a:cubicBezTo>
                    <a:pt x="39292" y="38053"/>
                    <a:pt x="38351" y="38089"/>
                    <a:pt x="37422" y="38089"/>
                  </a:cubicBezTo>
                  <a:cubicBezTo>
                    <a:pt x="30362" y="38089"/>
                    <a:pt x="24230" y="35232"/>
                    <a:pt x="20194" y="32719"/>
                  </a:cubicBezTo>
                  <a:cubicBezTo>
                    <a:pt x="21801" y="31945"/>
                    <a:pt x="23563" y="31029"/>
                    <a:pt x="25337" y="29957"/>
                  </a:cubicBezTo>
                  <a:cubicBezTo>
                    <a:pt x="25957" y="30207"/>
                    <a:pt x="26564" y="30409"/>
                    <a:pt x="27183" y="30612"/>
                  </a:cubicBezTo>
                  <a:lnTo>
                    <a:pt x="24004" y="31124"/>
                  </a:lnTo>
                  <a:cubicBezTo>
                    <a:pt x="23921" y="31148"/>
                    <a:pt x="23861" y="31231"/>
                    <a:pt x="23873" y="31326"/>
                  </a:cubicBezTo>
                  <a:cubicBezTo>
                    <a:pt x="23885" y="31398"/>
                    <a:pt x="23968" y="31457"/>
                    <a:pt x="24040" y="31457"/>
                  </a:cubicBezTo>
                  <a:lnTo>
                    <a:pt x="24063" y="31457"/>
                  </a:lnTo>
                  <a:lnTo>
                    <a:pt x="27862" y="30826"/>
                  </a:lnTo>
                  <a:cubicBezTo>
                    <a:pt x="27873" y="30826"/>
                    <a:pt x="27897" y="30814"/>
                    <a:pt x="27909" y="30814"/>
                  </a:cubicBezTo>
                  <a:cubicBezTo>
                    <a:pt x="28469" y="30969"/>
                    <a:pt x="29028" y="31088"/>
                    <a:pt x="29576" y="31183"/>
                  </a:cubicBezTo>
                  <a:lnTo>
                    <a:pt x="27266" y="31779"/>
                  </a:lnTo>
                  <a:cubicBezTo>
                    <a:pt x="27183" y="31814"/>
                    <a:pt x="27123" y="31898"/>
                    <a:pt x="27147" y="31993"/>
                  </a:cubicBezTo>
                  <a:cubicBezTo>
                    <a:pt x="27159" y="32064"/>
                    <a:pt x="27242" y="32112"/>
                    <a:pt x="27314" y="32112"/>
                  </a:cubicBezTo>
                  <a:lnTo>
                    <a:pt x="27361" y="32112"/>
                  </a:lnTo>
                  <a:lnTo>
                    <a:pt x="30409" y="31326"/>
                  </a:lnTo>
                  <a:cubicBezTo>
                    <a:pt x="30886" y="31386"/>
                    <a:pt x="31362" y="31445"/>
                    <a:pt x="31838" y="31457"/>
                  </a:cubicBezTo>
                  <a:cubicBezTo>
                    <a:pt x="32017" y="31469"/>
                    <a:pt x="32195" y="31469"/>
                    <a:pt x="32386" y="31469"/>
                  </a:cubicBezTo>
                  <a:cubicBezTo>
                    <a:pt x="31672" y="31719"/>
                    <a:pt x="30957" y="32017"/>
                    <a:pt x="30290" y="32374"/>
                  </a:cubicBezTo>
                  <a:cubicBezTo>
                    <a:pt x="30219" y="32422"/>
                    <a:pt x="30171" y="32529"/>
                    <a:pt x="30219" y="32600"/>
                  </a:cubicBezTo>
                  <a:cubicBezTo>
                    <a:pt x="30243" y="32660"/>
                    <a:pt x="30302" y="32695"/>
                    <a:pt x="30362" y="32695"/>
                  </a:cubicBezTo>
                  <a:cubicBezTo>
                    <a:pt x="30398" y="32695"/>
                    <a:pt x="30421" y="32695"/>
                    <a:pt x="30433" y="32672"/>
                  </a:cubicBezTo>
                  <a:cubicBezTo>
                    <a:pt x="31445" y="32136"/>
                    <a:pt x="32517" y="31719"/>
                    <a:pt x="33624" y="31457"/>
                  </a:cubicBezTo>
                  <a:cubicBezTo>
                    <a:pt x="37339" y="31243"/>
                    <a:pt x="40649" y="29743"/>
                    <a:pt x="42804" y="27278"/>
                  </a:cubicBezTo>
                  <a:cubicBezTo>
                    <a:pt x="45649" y="24016"/>
                    <a:pt x="46054" y="19134"/>
                    <a:pt x="43756" y="15920"/>
                  </a:cubicBezTo>
                  <a:cubicBezTo>
                    <a:pt x="42935" y="14777"/>
                    <a:pt x="41887" y="13943"/>
                    <a:pt x="40696" y="13479"/>
                  </a:cubicBezTo>
                  <a:cubicBezTo>
                    <a:pt x="40161" y="13265"/>
                    <a:pt x="39589" y="13145"/>
                    <a:pt x="38970" y="13086"/>
                  </a:cubicBezTo>
                  <a:cubicBezTo>
                    <a:pt x="39053" y="12753"/>
                    <a:pt x="39161" y="12395"/>
                    <a:pt x="39244" y="12050"/>
                  </a:cubicBezTo>
                  <a:cubicBezTo>
                    <a:pt x="39780" y="10074"/>
                    <a:pt x="40351" y="8014"/>
                    <a:pt x="41256" y="6168"/>
                  </a:cubicBezTo>
                  <a:cubicBezTo>
                    <a:pt x="42613" y="3430"/>
                    <a:pt x="45423" y="680"/>
                    <a:pt x="48650" y="680"/>
                  </a:cubicBezTo>
                  <a:close/>
                  <a:moveTo>
                    <a:pt x="49083" y="49614"/>
                  </a:moveTo>
                  <a:cubicBezTo>
                    <a:pt x="49148" y="49614"/>
                    <a:pt x="49213" y="49614"/>
                    <a:pt x="49281" y="49614"/>
                  </a:cubicBezTo>
                  <a:lnTo>
                    <a:pt x="49293" y="49614"/>
                  </a:lnTo>
                  <a:cubicBezTo>
                    <a:pt x="48937" y="49662"/>
                    <a:pt x="48569" y="49685"/>
                    <a:pt x="48213" y="49733"/>
                  </a:cubicBezTo>
                  <a:lnTo>
                    <a:pt x="48213" y="49733"/>
                  </a:lnTo>
                  <a:cubicBezTo>
                    <a:pt x="48221" y="49730"/>
                    <a:pt x="48223" y="49721"/>
                    <a:pt x="48233" y="49721"/>
                  </a:cubicBezTo>
                  <a:cubicBezTo>
                    <a:pt x="48481" y="49622"/>
                    <a:pt x="48762" y="49614"/>
                    <a:pt x="49083" y="49614"/>
                  </a:cubicBezTo>
                  <a:close/>
                  <a:moveTo>
                    <a:pt x="41839" y="38387"/>
                  </a:moveTo>
                  <a:lnTo>
                    <a:pt x="52329" y="48888"/>
                  </a:lnTo>
                  <a:cubicBezTo>
                    <a:pt x="51476" y="48938"/>
                    <a:pt x="50631" y="48962"/>
                    <a:pt x="49780" y="48962"/>
                  </a:cubicBezTo>
                  <a:cubicBezTo>
                    <a:pt x="49610" y="48962"/>
                    <a:pt x="49440" y="48961"/>
                    <a:pt x="49269" y="48959"/>
                  </a:cubicBezTo>
                  <a:cubicBezTo>
                    <a:pt x="49215" y="48959"/>
                    <a:pt x="49160" y="48959"/>
                    <a:pt x="49105" y="48959"/>
                  </a:cubicBezTo>
                  <a:cubicBezTo>
                    <a:pt x="48744" y="48959"/>
                    <a:pt x="48356" y="48968"/>
                    <a:pt x="47995" y="49102"/>
                  </a:cubicBezTo>
                  <a:cubicBezTo>
                    <a:pt x="47662" y="49245"/>
                    <a:pt x="47328" y="49507"/>
                    <a:pt x="47185" y="49876"/>
                  </a:cubicBezTo>
                  <a:cubicBezTo>
                    <a:pt x="46349" y="49989"/>
                    <a:pt x="45524" y="50091"/>
                    <a:pt x="44730" y="50091"/>
                  </a:cubicBezTo>
                  <a:cubicBezTo>
                    <a:pt x="44687" y="50091"/>
                    <a:pt x="44644" y="50091"/>
                    <a:pt x="44602" y="50090"/>
                  </a:cubicBezTo>
                  <a:cubicBezTo>
                    <a:pt x="44364" y="49924"/>
                    <a:pt x="44054" y="49793"/>
                    <a:pt x="43792" y="49733"/>
                  </a:cubicBezTo>
                  <a:lnTo>
                    <a:pt x="35470" y="38708"/>
                  </a:lnTo>
                  <a:lnTo>
                    <a:pt x="35470" y="38708"/>
                  </a:lnTo>
                  <a:cubicBezTo>
                    <a:pt x="36124" y="38744"/>
                    <a:pt x="36779" y="38780"/>
                    <a:pt x="37446" y="38780"/>
                  </a:cubicBezTo>
                  <a:cubicBezTo>
                    <a:pt x="38410" y="38780"/>
                    <a:pt x="39363" y="38720"/>
                    <a:pt x="40304" y="38613"/>
                  </a:cubicBezTo>
                  <a:cubicBezTo>
                    <a:pt x="40827" y="38553"/>
                    <a:pt x="41328" y="38482"/>
                    <a:pt x="41839" y="38387"/>
                  </a:cubicBezTo>
                  <a:close/>
                  <a:moveTo>
                    <a:pt x="48638" y="1"/>
                  </a:moveTo>
                  <a:cubicBezTo>
                    <a:pt x="45114" y="1"/>
                    <a:pt x="42090" y="2954"/>
                    <a:pt x="40637" y="5871"/>
                  </a:cubicBezTo>
                  <a:cubicBezTo>
                    <a:pt x="39684" y="7776"/>
                    <a:pt x="39113" y="9859"/>
                    <a:pt x="38577" y="11871"/>
                  </a:cubicBezTo>
                  <a:cubicBezTo>
                    <a:pt x="38470" y="12252"/>
                    <a:pt x="38375" y="12657"/>
                    <a:pt x="38256" y="13050"/>
                  </a:cubicBezTo>
                  <a:lnTo>
                    <a:pt x="38172" y="13050"/>
                  </a:lnTo>
                  <a:cubicBezTo>
                    <a:pt x="36648" y="13050"/>
                    <a:pt x="35077" y="13443"/>
                    <a:pt x="33493" y="13896"/>
                  </a:cubicBezTo>
                  <a:lnTo>
                    <a:pt x="10181" y="20444"/>
                  </a:lnTo>
                  <a:lnTo>
                    <a:pt x="10776" y="20849"/>
                  </a:lnTo>
                  <a:cubicBezTo>
                    <a:pt x="11979" y="21658"/>
                    <a:pt x="13193" y="22528"/>
                    <a:pt x="14348" y="23361"/>
                  </a:cubicBezTo>
                  <a:cubicBezTo>
                    <a:pt x="16348" y="24790"/>
                    <a:pt x="18408" y="26278"/>
                    <a:pt x="20551" y="27576"/>
                  </a:cubicBezTo>
                  <a:cubicBezTo>
                    <a:pt x="21920" y="28385"/>
                    <a:pt x="23254" y="29076"/>
                    <a:pt x="24540" y="29636"/>
                  </a:cubicBezTo>
                  <a:cubicBezTo>
                    <a:pt x="24087" y="29909"/>
                    <a:pt x="23635" y="30171"/>
                    <a:pt x="23194" y="30409"/>
                  </a:cubicBezTo>
                  <a:lnTo>
                    <a:pt x="8752" y="21539"/>
                  </a:lnTo>
                  <a:cubicBezTo>
                    <a:pt x="7930" y="21039"/>
                    <a:pt x="6907" y="20408"/>
                    <a:pt x="5764" y="20349"/>
                  </a:cubicBezTo>
                  <a:cubicBezTo>
                    <a:pt x="5730" y="20348"/>
                    <a:pt x="5697" y="20347"/>
                    <a:pt x="5664" y="20347"/>
                  </a:cubicBezTo>
                  <a:cubicBezTo>
                    <a:pt x="4700" y="20347"/>
                    <a:pt x="3631" y="20844"/>
                    <a:pt x="3251" y="21742"/>
                  </a:cubicBezTo>
                  <a:cubicBezTo>
                    <a:pt x="2795" y="21475"/>
                    <a:pt x="2251" y="21341"/>
                    <a:pt x="1710" y="21341"/>
                  </a:cubicBezTo>
                  <a:cubicBezTo>
                    <a:pt x="1162" y="21341"/>
                    <a:pt x="617" y="21478"/>
                    <a:pt x="168" y="21754"/>
                  </a:cubicBezTo>
                  <a:cubicBezTo>
                    <a:pt x="60" y="21813"/>
                    <a:pt x="1" y="21932"/>
                    <a:pt x="1" y="22039"/>
                  </a:cubicBezTo>
                  <a:cubicBezTo>
                    <a:pt x="1" y="22158"/>
                    <a:pt x="60" y="22254"/>
                    <a:pt x="168" y="22313"/>
                  </a:cubicBezTo>
                  <a:lnTo>
                    <a:pt x="16527" y="31743"/>
                  </a:lnTo>
                  <a:cubicBezTo>
                    <a:pt x="17313" y="32184"/>
                    <a:pt x="18110" y="32648"/>
                    <a:pt x="18920" y="33076"/>
                  </a:cubicBezTo>
                  <a:lnTo>
                    <a:pt x="19218" y="32898"/>
                  </a:lnTo>
                  <a:lnTo>
                    <a:pt x="19289" y="32957"/>
                  </a:lnTo>
                  <a:cubicBezTo>
                    <a:pt x="22861" y="35267"/>
                    <a:pt x="28219" y="37958"/>
                    <a:pt x="34505" y="38613"/>
                  </a:cubicBezTo>
                  <a:lnTo>
                    <a:pt x="43018" y="49864"/>
                  </a:lnTo>
                  <a:cubicBezTo>
                    <a:pt x="42959" y="49924"/>
                    <a:pt x="42899" y="50019"/>
                    <a:pt x="42863" y="50090"/>
                  </a:cubicBezTo>
                  <a:cubicBezTo>
                    <a:pt x="42069" y="50147"/>
                    <a:pt x="41260" y="50166"/>
                    <a:pt x="40448" y="50166"/>
                  </a:cubicBezTo>
                  <a:cubicBezTo>
                    <a:pt x="40226" y="50166"/>
                    <a:pt x="40003" y="50164"/>
                    <a:pt x="39780" y="50162"/>
                  </a:cubicBezTo>
                  <a:cubicBezTo>
                    <a:pt x="39731" y="50162"/>
                    <a:pt x="39681" y="50162"/>
                    <a:pt x="39630" y="50162"/>
                  </a:cubicBezTo>
                  <a:cubicBezTo>
                    <a:pt x="39274" y="50162"/>
                    <a:pt x="38882" y="50171"/>
                    <a:pt x="38518" y="50317"/>
                  </a:cubicBezTo>
                  <a:cubicBezTo>
                    <a:pt x="38053" y="50495"/>
                    <a:pt x="37613" y="50924"/>
                    <a:pt x="37625" y="51519"/>
                  </a:cubicBezTo>
                  <a:cubicBezTo>
                    <a:pt x="37625" y="51698"/>
                    <a:pt x="37779" y="51841"/>
                    <a:pt x="37958" y="51841"/>
                  </a:cubicBezTo>
                  <a:lnTo>
                    <a:pt x="37970" y="51841"/>
                  </a:lnTo>
                  <a:cubicBezTo>
                    <a:pt x="38149" y="51841"/>
                    <a:pt x="38291" y="51686"/>
                    <a:pt x="38291" y="51507"/>
                  </a:cubicBezTo>
                  <a:cubicBezTo>
                    <a:pt x="38291" y="51245"/>
                    <a:pt x="38530" y="51043"/>
                    <a:pt x="38768" y="50936"/>
                  </a:cubicBezTo>
                  <a:cubicBezTo>
                    <a:pt x="39016" y="50837"/>
                    <a:pt x="39297" y="50828"/>
                    <a:pt x="39618" y="50828"/>
                  </a:cubicBezTo>
                  <a:cubicBezTo>
                    <a:pt x="39682" y="50828"/>
                    <a:pt x="39748" y="50829"/>
                    <a:pt x="39815" y="50829"/>
                  </a:cubicBezTo>
                  <a:cubicBezTo>
                    <a:pt x="40065" y="50835"/>
                    <a:pt x="40315" y="50838"/>
                    <a:pt x="40567" y="50838"/>
                  </a:cubicBezTo>
                  <a:cubicBezTo>
                    <a:pt x="41289" y="50838"/>
                    <a:pt x="42017" y="50813"/>
                    <a:pt x="42732" y="50769"/>
                  </a:cubicBezTo>
                  <a:cubicBezTo>
                    <a:pt x="42899" y="51174"/>
                    <a:pt x="43375" y="51281"/>
                    <a:pt x="43518" y="51329"/>
                  </a:cubicBezTo>
                  <a:cubicBezTo>
                    <a:pt x="44506" y="51543"/>
                    <a:pt x="45530" y="51579"/>
                    <a:pt x="46507" y="51591"/>
                  </a:cubicBezTo>
                  <a:cubicBezTo>
                    <a:pt x="46900" y="51603"/>
                    <a:pt x="47304" y="51603"/>
                    <a:pt x="47685" y="51638"/>
                  </a:cubicBezTo>
                  <a:cubicBezTo>
                    <a:pt x="49364" y="51722"/>
                    <a:pt x="50531" y="52103"/>
                    <a:pt x="51364" y="52793"/>
                  </a:cubicBezTo>
                  <a:cubicBezTo>
                    <a:pt x="51424" y="52853"/>
                    <a:pt x="51495" y="52877"/>
                    <a:pt x="51567" y="52877"/>
                  </a:cubicBezTo>
                  <a:cubicBezTo>
                    <a:pt x="51662" y="52877"/>
                    <a:pt x="51769" y="52829"/>
                    <a:pt x="51829" y="52757"/>
                  </a:cubicBezTo>
                  <a:cubicBezTo>
                    <a:pt x="51948" y="52615"/>
                    <a:pt x="51924" y="52400"/>
                    <a:pt x="51781" y="52281"/>
                  </a:cubicBezTo>
                  <a:cubicBezTo>
                    <a:pt x="50841" y="51484"/>
                    <a:pt x="49543" y="51067"/>
                    <a:pt x="47721" y="50972"/>
                  </a:cubicBezTo>
                  <a:lnTo>
                    <a:pt x="46507" y="50924"/>
                  </a:lnTo>
                  <a:cubicBezTo>
                    <a:pt x="45971" y="50912"/>
                    <a:pt x="45459" y="50888"/>
                    <a:pt x="44947" y="50852"/>
                  </a:cubicBezTo>
                  <a:cubicBezTo>
                    <a:pt x="44983" y="50805"/>
                    <a:pt x="45007" y="50769"/>
                    <a:pt x="45018" y="50733"/>
                  </a:cubicBezTo>
                  <a:cubicBezTo>
                    <a:pt x="45757" y="50710"/>
                    <a:pt x="46471" y="50626"/>
                    <a:pt x="47185" y="50519"/>
                  </a:cubicBezTo>
                  <a:cubicBezTo>
                    <a:pt x="47245" y="50567"/>
                    <a:pt x="47316" y="50591"/>
                    <a:pt x="47400" y="50591"/>
                  </a:cubicBezTo>
                  <a:lnTo>
                    <a:pt x="47424" y="50591"/>
                  </a:lnTo>
                  <a:cubicBezTo>
                    <a:pt x="47543" y="50591"/>
                    <a:pt x="47626" y="50531"/>
                    <a:pt x="47685" y="50448"/>
                  </a:cubicBezTo>
                  <a:cubicBezTo>
                    <a:pt x="48496" y="50329"/>
                    <a:pt x="49313" y="50225"/>
                    <a:pt x="50116" y="50225"/>
                  </a:cubicBezTo>
                  <a:cubicBezTo>
                    <a:pt x="50363" y="50225"/>
                    <a:pt x="50609" y="50235"/>
                    <a:pt x="50853" y="50257"/>
                  </a:cubicBezTo>
                  <a:cubicBezTo>
                    <a:pt x="51543" y="50317"/>
                    <a:pt x="52448" y="50531"/>
                    <a:pt x="52936" y="51210"/>
                  </a:cubicBezTo>
                  <a:cubicBezTo>
                    <a:pt x="52996" y="51293"/>
                    <a:pt x="53103" y="51341"/>
                    <a:pt x="53210" y="51341"/>
                  </a:cubicBezTo>
                  <a:cubicBezTo>
                    <a:pt x="53281" y="51341"/>
                    <a:pt x="53341" y="51329"/>
                    <a:pt x="53400" y="51281"/>
                  </a:cubicBezTo>
                  <a:cubicBezTo>
                    <a:pt x="53555" y="51174"/>
                    <a:pt x="53579" y="50972"/>
                    <a:pt x="53472" y="50817"/>
                  </a:cubicBezTo>
                  <a:cubicBezTo>
                    <a:pt x="52984" y="50138"/>
                    <a:pt x="52091" y="49698"/>
                    <a:pt x="50912" y="49602"/>
                  </a:cubicBezTo>
                  <a:cubicBezTo>
                    <a:pt x="50876" y="49602"/>
                    <a:pt x="50829" y="49602"/>
                    <a:pt x="50781" y="49579"/>
                  </a:cubicBezTo>
                  <a:cubicBezTo>
                    <a:pt x="51245" y="49567"/>
                    <a:pt x="51710" y="49555"/>
                    <a:pt x="52162" y="49519"/>
                  </a:cubicBezTo>
                  <a:cubicBezTo>
                    <a:pt x="52329" y="49924"/>
                    <a:pt x="52805" y="50031"/>
                    <a:pt x="52960" y="50079"/>
                  </a:cubicBezTo>
                  <a:cubicBezTo>
                    <a:pt x="53936" y="50293"/>
                    <a:pt x="54960" y="50329"/>
                    <a:pt x="55948" y="50341"/>
                  </a:cubicBezTo>
                  <a:cubicBezTo>
                    <a:pt x="56329" y="50352"/>
                    <a:pt x="56734" y="50352"/>
                    <a:pt x="57127" y="50388"/>
                  </a:cubicBezTo>
                  <a:cubicBezTo>
                    <a:pt x="58806" y="50471"/>
                    <a:pt x="59961" y="50852"/>
                    <a:pt x="60794" y="51543"/>
                  </a:cubicBezTo>
                  <a:cubicBezTo>
                    <a:pt x="60854" y="51603"/>
                    <a:pt x="60937" y="51626"/>
                    <a:pt x="61009" y="51626"/>
                  </a:cubicBezTo>
                  <a:cubicBezTo>
                    <a:pt x="61092" y="51626"/>
                    <a:pt x="61199" y="51579"/>
                    <a:pt x="61259" y="51507"/>
                  </a:cubicBezTo>
                  <a:cubicBezTo>
                    <a:pt x="61378" y="51364"/>
                    <a:pt x="61366" y="51150"/>
                    <a:pt x="61211" y="51031"/>
                  </a:cubicBezTo>
                  <a:cubicBezTo>
                    <a:pt x="60282" y="50233"/>
                    <a:pt x="58984" y="49817"/>
                    <a:pt x="57151" y="49721"/>
                  </a:cubicBezTo>
                  <a:lnTo>
                    <a:pt x="55948" y="49674"/>
                  </a:lnTo>
                  <a:cubicBezTo>
                    <a:pt x="55413" y="49662"/>
                    <a:pt x="54889" y="49638"/>
                    <a:pt x="54365" y="49602"/>
                  </a:cubicBezTo>
                  <a:cubicBezTo>
                    <a:pt x="54401" y="49555"/>
                    <a:pt x="54424" y="49519"/>
                    <a:pt x="54448" y="49483"/>
                  </a:cubicBezTo>
                  <a:cubicBezTo>
                    <a:pt x="55282" y="49459"/>
                    <a:pt x="56115" y="49340"/>
                    <a:pt x="56925" y="49221"/>
                  </a:cubicBezTo>
                  <a:cubicBezTo>
                    <a:pt x="57786" y="49110"/>
                    <a:pt x="58668" y="48985"/>
                    <a:pt x="59538" y="48985"/>
                  </a:cubicBezTo>
                  <a:cubicBezTo>
                    <a:pt x="59788" y="48985"/>
                    <a:pt x="60036" y="48995"/>
                    <a:pt x="60282" y="49019"/>
                  </a:cubicBezTo>
                  <a:cubicBezTo>
                    <a:pt x="60961" y="49078"/>
                    <a:pt x="61866" y="49305"/>
                    <a:pt x="62366" y="49971"/>
                  </a:cubicBezTo>
                  <a:cubicBezTo>
                    <a:pt x="62425" y="50055"/>
                    <a:pt x="62521" y="50102"/>
                    <a:pt x="62628" y="50102"/>
                  </a:cubicBezTo>
                  <a:cubicBezTo>
                    <a:pt x="62699" y="50102"/>
                    <a:pt x="62759" y="50090"/>
                    <a:pt x="62818" y="50043"/>
                  </a:cubicBezTo>
                  <a:cubicBezTo>
                    <a:pt x="62973" y="49936"/>
                    <a:pt x="62997" y="49733"/>
                    <a:pt x="62902" y="49579"/>
                  </a:cubicBezTo>
                  <a:cubicBezTo>
                    <a:pt x="62402" y="48900"/>
                    <a:pt x="61509" y="48471"/>
                    <a:pt x="60342" y="48364"/>
                  </a:cubicBezTo>
                  <a:cubicBezTo>
                    <a:pt x="60079" y="48340"/>
                    <a:pt x="59817" y="48330"/>
                    <a:pt x="59555" y="48330"/>
                  </a:cubicBezTo>
                  <a:cubicBezTo>
                    <a:pt x="58640" y="48330"/>
                    <a:pt x="57730" y="48455"/>
                    <a:pt x="56841" y="48566"/>
                  </a:cubicBezTo>
                  <a:cubicBezTo>
                    <a:pt x="55965" y="48693"/>
                    <a:pt x="55135" y="48811"/>
                    <a:pt x="54311" y="48811"/>
                  </a:cubicBezTo>
                  <a:cubicBezTo>
                    <a:pt x="54206" y="48811"/>
                    <a:pt x="54101" y="48809"/>
                    <a:pt x="53996" y="48805"/>
                  </a:cubicBezTo>
                  <a:cubicBezTo>
                    <a:pt x="53686" y="48602"/>
                    <a:pt x="53269" y="48424"/>
                    <a:pt x="52936" y="48424"/>
                  </a:cubicBezTo>
                  <a:cubicBezTo>
                    <a:pt x="52900" y="48424"/>
                    <a:pt x="52865" y="48436"/>
                    <a:pt x="52817" y="48436"/>
                  </a:cubicBezTo>
                  <a:lnTo>
                    <a:pt x="42625" y="38244"/>
                  </a:lnTo>
                  <a:lnTo>
                    <a:pt x="42661" y="38244"/>
                  </a:lnTo>
                  <a:cubicBezTo>
                    <a:pt x="42818" y="38246"/>
                    <a:pt x="42975" y="38248"/>
                    <a:pt x="43132" y="38248"/>
                  </a:cubicBezTo>
                  <a:cubicBezTo>
                    <a:pt x="45793" y="38248"/>
                    <a:pt x="48514" y="37869"/>
                    <a:pt x="51257" y="37172"/>
                  </a:cubicBezTo>
                  <a:cubicBezTo>
                    <a:pt x="54472" y="36351"/>
                    <a:pt x="57032" y="35255"/>
                    <a:pt x="59115" y="33791"/>
                  </a:cubicBezTo>
                  <a:cubicBezTo>
                    <a:pt x="61663" y="32005"/>
                    <a:pt x="63509" y="29600"/>
                    <a:pt x="64307" y="27004"/>
                  </a:cubicBezTo>
                  <a:cubicBezTo>
                    <a:pt x="65223" y="24075"/>
                    <a:pt x="64723" y="20861"/>
                    <a:pt x="63021" y="18646"/>
                  </a:cubicBezTo>
                  <a:cubicBezTo>
                    <a:pt x="61949" y="17241"/>
                    <a:pt x="60366" y="16277"/>
                    <a:pt x="58675" y="15884"/>
                  </a:cubicBezTo>
                  <a:cubicBezTo>
                    <a:pt x="58353" y="13324"/>
                    <a:pt x="57687" y="10621"/>
                    <a:pt x="56627" y="7740"/>
                  </a:cubicBezTo>
                  <a:cubicBezTo>
                    <a:pt x="55020" y="3347"/>
                    <a:pt x="52900" y="870"/>
                    <a:pt x="50114" y="191"/>
                  </a:cubicBezTo>
                  <a:cubicBezTo>
                    <a:pt x="49638" y="72"/>
                    <a:pt x="49126" y="1"/>
                    <a:pt x="4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6055800" y="5858000"/>
              <a:ext cx="43200" cy="50000"/>
            </a:xfrm>
            <a:custGeom>
              <a:avLst/>
              <a:gdLst/>
              <a:ahLst/>
              <a:cxnLst/>
              <a:rect l="l" t="t" r="r" b="b"/>
              <a:pathLst>
                <a:path w="1728" h="2000" extrusionOk="0">
                  <a:moveTo>
                    <a:pt x="953" y="0"/>
                  </a:moveTo>
                  <a:cubicBezTo>
                    <a:pt x="632" y="274"/>
                    <a:pt x="275" y="560"/>
                    <a:pt x="132" y="953"/>
                  </a:cubicBezTo>
                  <a:cubicBezTo>
                    <a:pt x="1" y="1358"/>
                    <a:pt x="179" y="1893"/>
                    <a:pt x="596" y="1989"/>
                  </a:cubicBezTo>
                  <a:cubicBezTo>
                    <a:pt x="634" y="1996"/>
                    <a:pt x="671" y="2000"/>
                    <a:pt x="708" y="2000"/>
                  </a:cubicBezTo>
                  <a:cubicBezTo>
                    <a:pt x="1010" y="2000"/>
                    <a:pt x="1282" y="1754"/>
                    <a:pt x="1441" y="1488"/>
                  </a:cubicBezTo>
                  <a:cubicBezTo>
                    <a:pt x="1727" y="1036"/>
                    <a:pt x="1179" y="512"/>
                    <a:pt x="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6149275" y="5645175"/>
              <a:ext cx="50325" cy="92275"/>
            </a:xfrm>
            <a:custGeom>
              <a:avLst/>
              <a:gdLst/>
              <a:ahLst/>
              <a:cxnLst/>
              <a:rect l="l" t="t" r="r" b="b"/>
              <a:pathLst>
                <a:path w="2013" h="3691" extrusionOk="0">
                  <a:moveTo>
                    <a:pt x="774" y="0"/>
                  </a:moveTo>
                  <a:cubicBezTo>
                    <a:pt x="286" y="619"/>
                    <a:pt x="0" y="1393"/>
                    <a:pt x="12" y="2179"/>
                  </a:cubicBezTo>
                  <a:cubicBezTo>
                    <a:pt x="12" y="2560"/>
                    <a:pt x="84" y="2965"/>
                    <a:pt x="322" y="3274"/>
                  </a:cubicBezTo>
                  <a:cubicBezTo>
                    <a:pt x="503" y="3513"/>
                    <a:pt x="806" y="3690"/>
                    <a:pt x="1109" y="3690"/>
                  </a:cubicBezTo>
                  <a:cubicBezTo>
                    <a:pt x="1185" y="3690"/>
                    <a:pt x="1260" y="3679"/>
                    <a:pt x="1334" y="3655"/>
                  </a:cubicBezTo>
                  <a:cubicBezTo>
                    <a:pt x="1608" y="3560"/>
                    <a:pt x="1798" y="3334"/>
                    <a:pt x="1905" y="3072"/>
                  </a:cubicBezTo>
                  <a:cubicBezTo>
                    <a:pt x="2012" y="2810"/>
                    <a:pt x="2012" y="2512"/>
                    <a:pt x="1989" y="2251"/>
                  </a:cubicBezTo>
                  <a:cubicBezTo>
                    <a:pt x="1905" y="1369"/>
                    <a:pt x="1453" y="536"/>
                    <a:pt x="7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6101650" y="5743100"/>
              <a:ext cx="75025" cy="122150"/>
            </a:xfrm>
            <a:custGeom>
              <a:avLst/>
              <a:gdLst/>
              <a:ahLst/>
              <a:cxnLst/>
              <a:rect l="l" t="t" r="r" b="b"/>
              <a:pathLst>
                <a:path w="3001" h="4886" extrusionOk="0">
                  <a:moveTo>
                    <a:pt x="2024" y="0"/>
                  </a:moveTo>
                  <a:cubicBezTo>
                    <a:pt x="965" y="596"/>
                    <a:pt x="476" y="1846"/>
                    <a:pt x="143" y="3025"/>
                  </a:cubicBezTo>
                  <a:cubicBezTo>
                    <a:pt x="72" y="3322"/>
                    <a:pt x="0" y="3620"/>
                    <a:pt x="12" y="3929"/>
                  </a:cubicBezTo>
                  <a:cubicBezTo>
                    <a:pt x="24" y="4239"/>
                    <a:pt x="143" y="4560"/>
                    <a:pt x="405" y="4739"/>
                  </a:cubicBezTo>
                  <a:cubicBezTo>
                    <a:pt x="551" y="4842"/>
                    <a:pt x="718" y="4885"/>
                    <a:pt x="892" y="4885"/>
                  </a:cubicBezTo>
                  <a:cubicBezTo>
                    <a:pt x="1242" y="4885"/>
                    <a:pt x="1619" y="4708"/>
                    <a:pt x="1905" y="4477"/>
                  </a:cubicBezTo>
                  <a:cubicBezTo>
                    <a:pt x="2560" y="3941"/>
                    <a:pt x="2941" y="3108"/>
                    <a:pt x="2977" y="2263"/>
                  </a:cubicBezTo>
                  <a:cubicBezTo>
                    <a:pt x="3001" y="1417"/>
                    <a:pt x="2643" y="572"/>
                    <a:pt x="2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6179625" y="5748950"/>
              <a:ext cx="27125" cy="43375"/>
            </a:xfrm>
            <a:custGeom>
              <a:avLst/>
              <a:gdLst/>
              <a:ahLst/>
              <a:cxnLst/>
              <a:rect l="l" t="t" r="r" b="b"/>
              <a:pathLst>
                <a:path w="1085" h="1735" extrusionOk="0">
                  <a:moveTo>
                    <a:pt x="601" y="0"/>
                  </a:moveTo>
                  <a:cubicBezTo>
                    <a:pt x="567" y="0"/>
                    <a:pt x="533" y="6"/>
                    <a:pt x="501" y="16"/>
                  </a:cubicBezTo>
                  <a:cubicBezTo>
                    <a:pt x="358" y="64"/>
                    <a:pt x="275" y="219"/>
                    <a:pt x="215" y="350"/>
                  </a:cubicBezTo>
                  <a:cubicBezTo>
                    <a:pt x="96" y="600"/>
                    <a:pt x="36" y="874"/>
                    <a:pt x="24" y="1136"/>
                  </a:cubicBezTo>
                  <a:cubicBezTo>
                    <a:pt x="1" y="1350"/>
                    <a:pt x="36" y="1564"/>
                    <a:pt x="215" y="1683"/>
                  </a:cubicBezTo>
                  <a:cubicBezTo>
                    <a:pt x="270" y="1719"/>
                    <a:pt x="332" y="1734"/>
                    <a:pt x="396" y="1734"/>
                  </a:cubicBezTo>
                  <a:cubicBezTo>
                    <a:pt x="525" y="1734"/>
                    <a:pt x="659" y="1668"/>
                    <a:pt x="739" y="1564"/>
                  </a:cubicBezTo>
                  <a:cubicBezTo>
                    <a:pt x="870" y="1421"/>
                    <a:pt x="917" y="1231"/>
                    <a:pt x="977" y="1028"/>
                  </a:cubicBezTo>
                  <a:cubicBezTo>
                    <a:pt x="1037" y="814"/>
                    <a:pt x="1084" y="576"/>
                    <a:pt x="1037" y="350"/>
                  </a:cubicBezTo>
                  <a:cubicBezTo>
                    <a:pt x="986" y="158"/>
                    <a:pt x="790" y="0"/>
                    <a:pt x="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5814700" y="5297850"/>
              <a:ext cx="143800" cy="132725"/>
            </a:xfrm>
            <a:custGeom>
              <a:avLst/>
              <a:gdLst/>
              <a:ahLst/>
              <a:cxnLst/>
              <a:rect l="l" t="t" r="r" b="b"/>
              <a:pathLst>
                <a:path w="5752" h="5309" extrusionOk="0">
                  <a:moveTo>
                    <a:pt x="3188" y="0"/>
                  </a:moveTo>
                  <a:cubicBezTo>
                    <a:pt x="2316" y="0"/>
                    <a:pt x="1442" y="327"/>
                    <a:pt x="822" y="939"/>
                  </a:cubicBezTo>
                  <a:cubicBezTo>
                    <a:pt x="346" y="1416"/>
                    <a:pt x="1" y="2142"/>
                    <a:pt x="298" y="2737"/>
                  </a:cubicBezTo>
                  <a:cubicBezTo>
                    <a:pt x="477" y="3106"/>
                    <a:pt x="834" y="3332"/>
                    <a:pt x="1179" y="3535"/>
                  </a:cubicBezTo>
                  <a:cubicBezTo>
                    <a:pt x="2132" y="4130"/>
                    <a:pt x="3084" y="4714"/>
                    <a:pt x="4049" y="5309"/>
                  </a:cubicBezTo>
                  <a:cubicBezTo>
                    <a:pt x="4513" y="4392"/>
                    <a:pt x="4989" y="3463"/>
                    <a:pt x="5454" y="2547"/>
                  </a:cubicBezTo>
                  <a:cubicBezTo>
                    <a:pt x="5573" y="2285"/>
                    <a:pt x="5704" y="2035"/>
                    <a:pt x="5716" y="1749"/>
                  </a:cubicBezTo>
                  <a:cubicBezTo>
                    <a:pt x="5751" y="1177"/>
                    <a:pt x="5287" y="677"/>
                    <a:pt x="4775" y="404"/>
                  </a:cubicBezTo>
                  <a:cubicBezTo>
                    <a:pt x="4290" y="131"/>
                    <a:pt x="3739" y="0"/>
                    <a:pt x="31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5742975" y="5265075"/>
              <a:ext cx="41700" cy="67575"/>
            </a:xfrm>
            <a:custGeom>
              <a:avLst/>
              <a:gdLst/>
              <a:ahLst/>
              <a:cxnLst/>
              <a:rect l="l" t="t" r="r" b="b"/>
              <a:pathLst>
                <a:path w="1668" h="2703" extrusionOk="0">
                  <a:moveTo>
                    <a:pt x="834" y="0"/>
                  </a:moveTo>
                  <a:cubicBezTo>
                    <a:pt x="369" y="0"/>
                    <a:pt x="0" y="607"/>
                    <a:pt x="0" y="1357"/>
                  </a:cubicBezTo>
                  <a:cubicBezTo>
                    <a:pt x="0" y="2096"/>
                    <a:pt x="369" y="2703"/>
                    <a:pt x="834" y="2703"/>
                  </a:cubicBezTo>
                  <a:cubicBezTo>
                    <a:pt x="1286" y="2703"/>
                    <a:pt x="1667" y="2096"/>
                    <a:pt x="1667" y="1357"/>
                  </a:cubicBezTo>
                  <a:cubicBezTo>
                    <a:pt x="1667" y="607"/>
                    <a:pt x="1286" y="0"/>
                    <a:pt x="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5956375" y="5249275"/>
              <a:ext cx="41700" cy="67900"/>
            </a:xfrm>
            <a:custGeom>
              <a:avLst/>
              <a:gdLst/>
              <a:ahLst/>
              <a:cxnLst/>
              <a:rect l="l" t="t" r="r" b="b"/>
              <a:pathLst>
                <a:path w="1668" h="2716" extrusionOk="0">
                  <a:moveTo>
                    <a:pt x="834" y="1"/>
                  </a:moveTo>
                  <a:cubicBezTo>
                    <a:pt x="382" y="1"/>
                    <a:pt x="1" y="608"/>
                    <a:pt x="1" y="1358"/>
                  </a:cubicBezTo>
                  <a:cubicBezTo>
                    <a:pt x="1" y="2108"/>
                    <a:pt x="382" y="2716"/>
                    <a:pt x="834" y="2716"/>
                  </a:cubicBezTo>
                  <a:cubicBezTo>
                    <a:pt x="1299" y="2716"/>
                    <a:pt x="1668" y="2108"/>
                    <a:pt x="1668" y="1358"/>
                  </a:cubicBezTo>
                  <a:cubicBezTo>
                    <a:pt x="1668" y="608"/>
                    <a:pt x="1299" y="1"/>
                    <a:pt x="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5306300" y="5985000"/>
              <a:ext cx="77725" cy="31150"/>
            </a:xfrm>
            <a:custGeom>
              <a:avLst/>
              <a:gdLst/>
              <a:ahLst/>
              <a:cxnLst/>
              <a:rect l="l" t="t" r="r" b="b"/>
              <a:pathLst>
                <a:path w="3109" h="1246" extrusionOk="0">
                  <a:moveTo>
                    <a:pt x="326" y="1"/>
                  </a:moveTo>
                  <a:cubicBezTo>
                    <a:pt x="183" y="1"/>
                    <a:pt x="92" y="28"/>
                    <a:pt x="72" y="88"/>
                  </a:cubicBezTo>
                  <a:cubicBezTo>
                    <a:pt x="1" y="266"/>
                    <a:pt x="620" y="635"/>
                    <a:pt x="1441" y="933"/>
                  </a:cubicBezTo>
                  <a:cubicBezTo>
                    <a:pt x="1983" y="1132"/>
                    <a:pt x="2482" y="1246"/>
                    <a:pt x="2771" y="1246"/>
                  </a:cubicBezTo>
                  <a:cubicBezTo>
                    <a:pt x="2914" y="1246"/>
                    <a:pt x="3005" y="1218"/>
                    <a:pt x="3025" y="1159"/>
                  </a:cubicBezTo>
                  <a:cubicBezTo>
                    <a:pt x="3108" y="980"/>
                    <a:pt x="2477" y="611"/>
                    <a:pt x="1656" y="314"/>
                  </a:cubicBezTo>
                  <a:cubicBezTo>
                    <a:pt x="1114" y="115"/>
                    <a:pt x="615"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5446800" y="6015225"/>
              <a:ext cx="63725" cy="18450"/>
            </a:xfrm>
            <a:custGeom>
              <a:avLst/>
              <a:gdLst/>
              <a:ahLst/>
              <a:cxnLst/>
              <a:rect l="l" t="t" r="r" b="b"/>
              <a:pathLst>
                <a:path w="2549" h="738" extrusionOk="0">
                  <a:moveTo>
                    <a:pt x="716" y="0"/>
                  </a:moveTo>
                  <a:cubicBezTo>
                    <a:pt x="327" y="0"/>
                    <a:pt x="49" y="67"/>
                    <a:pt x="24" y="188"/>
                  </a:cubicBezTo>
                  <a:cubicBezTo>
                    <a:pt x="0" y="367"/>
                    <a:pt x="536" y="593"/>
                    <a:pt x="1227" y="700"/>
                  </a:cubicBezTo>
                  <a:cubicBezTo>
                    <a:pt x="1433" y="725"/>
                    <a:pt x="1630" y="737"/>
                    <a:pt x="1806" y="737"/>
                  </a:cubicBezTo>
                  <a:cubicBezTo>
                    <a:pt x="2216" y="737"/>
                    <a:pt x="2508" y="671"/>
                    <a:pt x="2525" y="545"/>
                  </a:cubicBezTo>
                  <a:cubicBezTo>
                    <a:pt x="2548" y="355"/>
                    <a:pt x="2013" y="129"/>
                    <a:pt x="1322" y="45"/>
                  </a:cubicBezTo>
                  <a:cubicBezTo>
                    <a:pt x="1105" y="15"/>
                    <a:pt x="898" y="0"/>
                    <a:pt x="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5580750" y="6017525"/>
              <a:ext cx="63125" cy="17450"/>
            </a:xfrm>
            <a:custGeom>
              <a:avLst/>
              <a:gdLst/>
              <a:ahLst/>
              <a:cxnLst/>
              <a:rect l="l" t="t" r="r" b="b"/>
              <a:pathLst>
                <a:path w="2525" h="698" extrusionOk="0">
                  <a:moveTo>
                    <a:pt x="1681" y="1"/>
                  </a:moveTo>
                  <a:cubicBezTo>
                    <a:pt x="1542" y="1"/>
                    <a:pt x="1393" y="9"/>
                    <a:pt x="1239" y="25"/>
                  </a:cubicBezTo>
                  <a:cubicBezTo>
                    <a:pt x="548" y="84"/>
                    <a:pt x="0" y="287"/>
                    <a:pt x="12" y="465"/>
                  </a:cubicBezTo>
                  <a:cubicBezTo>
                    <a:pt x="41" y="608"/>
                    <a:pt x="403" y="697"/>
                    <a:pt x="899" y="697"/>
                  </a:cubicBezTo>
                  <a:cubicBezTo>
                    <a:pt x="1025" y="697"/>
                    <a:pt x="1159" y="692"/>
                    <a:pt x="1298" y="680"/>
                  </a:cubicBezTo>
                  <a:cubicBezTo>
                    <a:pt x="1977" y="620"/>
                    <a:pt x="2524" y="406"/>
                    <a:pt x="2513" y="227"/>
                  </a:cubicBezTo>
                  <a:cubicBezTo>
                    <a:pt x="2503" y="89"/>
                    <a:pt x="2153" y="1"/>
                    <a:pt x="1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5698325" y="5964775"/>
              <a:ext cx="78600" cy="40850"/>
            </a:xfrm>
            <a:custGeom>
              <a:avLst/>
              <a:gdLst/>
              <a:ahLst/>
              <a:cxnLst/>
              <a:rect l="l" t="t" r="r" b="b"/>
              <a:pathLst>
                <a:path w="3144" h="1634" extrusionOk="0">
                  <a:moveTo>
                    <a:pt x="2916" y="1"/>
                  </a:moveTo>
                  <a:cubicBezTo>
                    <a:pt x="2670" y="1"/>
                    <a:pt x="2092" y="285"/>
                    <a:pt x="1441" y="611"/>
                  </a:cubicBezTo>
                  <a:cubicBezTo>
                    <a:pt x="643" y="1016"/>
                    <a:pt x="0" y="1361"/>
                    <a:pt x="48" y="1551"/>
                  </a:cubicBezTo>
                  <a:cubicBezTo>
                    <a:pt x="67" y="1605"/>
                    <a:pt x="161" y="1634"/>
                    <a:pt x="309" y="1634"/>
                  </a:cubicBezTo>
                  <a:cubicBezTo>
                    <a:pt x="620" y="1634"/>
                    <a:pt x="1169" y="1505"/>
                    <a:pt x="1750" y="1206"/>
                  </a:cubicBezTo>
                  <a:cubicBezTo>
                    <a:pt x="2608" y="766"/>
                    <a:pt x="3144" y="170"/>
                    <a:pt x="3024" y="39"/>
                  </a:cubicBezTo>
                  <a:cubicBezTo>
                    <a:pt x="3004" y="13"/>
                    <a:pt x="2967" y="1"/>
                    <a:pt x="2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5812625" y="5893575"/>
              <a:ext cx="56575" cy="46500"/>
            </a:xfrm>
            <a:custGeom>
              <a:avLst/>
              <a:gdLst/>
              <a:ahLst/>
              <a:cxnLst/>
              <a:rect l="l" t="t" r="r" b="b"/>
              <a:pathLst>
                <a:path w="2263" h="1860" extrusionOk="0">
                  <a:moveTo>
                    <a:pt x="2039" y="1"/>
                  </a:moveTo>
                  <a:cubicBezTo>
                    <a:pt x="1823" y="1"/>
                    <a:pt x="1364" y="275"/>
                    <a:pt x="905" y="685"/>
                  </a:cubicBezTo>
                  <a:cubicBezTo>
                    <a:pt x="357" y="1173"/>
                    <a:pt x="0" y="1673"/>
                    <a:pt x="119" y="1828"/>
                  </a:cubicBezTo>
                  <a:cubicBezTo>
                    <a:pt x="139" y="1849"/>
                    <a:pt x="170" y="1859"/>
                    <a:pt x="211" y="1859"/>
                  </a:cubicBezTo>
                  <a:cubicBezTo>
                    <a:pt x="418" y="1859"/>
                    <a:pt x="878" y="1593"/>
                    <a:pt x="1346" y="1185"/>
                  </a:cubicBezTo>
                  <a:cubicBezTo>
                    <a:pt x="1905" y="697"/>
                    <a:pt x="2262" y="185"/>
                    <a:pt x="2143" y="42"/>
                  </a:cubicBezTo>
                  <a:cubicBezTo>
                    <a:pt x="2122" y="14"/>
                    <a:pt x="2086" y="1"/>
                    <a:pt x="2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5898050" y="5799150"/>
              <a:ext cx="49125" cy="57200"/>
            </a:xfrm>
            <a:custGeom>
              <a:avLst/>
              <a:gdLst/>
              <a:ahLst/>
              <a:cxnLst/>
              <a:rect l="l" t="t" r="r" b="b"/>
              <a:pathLst>
                <a:path w="1965" h="2288" extrusionOk="0">
                  <a:moveTo>
                    <a:pt x="1755" y="0"/>
                  </a:moveTo>
                  <a:cubicBezTo>
                    <a:pt x="1553" y="0"/>
                    <a:pt x="1115" y="391"/>
                    <a:pt x="715" y="949"/>
                  </a:cubicBezTo>
                  <a:cubicBezTo>
                    <a:pt x="250" y="1568"/>
                    <a:pt x="0" y="2164"/>
                    <a:pt x="155" y="2271"/>
                  </a:cubicBezTo>
                  <a:cubicBezTo>
                    <a:pt x="170" y="2282"/>
                    <a:pt x="189" y="2288"/>
                    <a:pt x="212" y="2288"/>
                  </a:cubicBezTo>
                  <a:cubicBezTo>
                    <a:pt x="401" y="2288"/>
                    <a:pt x="835" y="1896"/>
                    <a:pt x="1251" y="1342"/>
                  </a:cubicBezTo>
                  <a:cubicBezTo>
                    <a:pt x="1715" y="723"/>
                    <a:pt x="1965" y="128"/>
                    <a:pt x="1822" y="21"/>
                  </a:cubicBezTo>
                  <a:cubicBezTo>
                    <a:pt x="1804" y="7"/>
                    <a:pt x="1782" y="0"/>
                    <a:pt x="1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957275" y="5701225"/>
              <a:ext cx="31575" cy="54000"/>
            </a:xfrm>
            <a:custGeom>
              <a:avLst/>
              <a:gdLst/>
              <a:ahLst/>
              <a:cxnLst/>
              <a:rect l="l" t="t" r="r" b="b"/>
              <a:pathLst>
                <a:path w="1263" h="2160" extrusionOk="0">
                  <a:moveTo>
                    <a:pt x="1058" y="1"/>
                  </a:moveTo>
                  <a:cubicBezTo>
                    <a:pt x="888" y="1"/>
                    <a:pt x="564" y="398"/>
                    <a:pt x="322" y="949"/>
                  </a:cubicBezTo>
                  <a:cubicBezTo>
                    <a:pt x="72" y="1544"/>
                    <a:pt x="1" y="2080"/>
                    <a:pt x="167" y="2152"/>
                  </a:cubicBezTo>
                  <a:cubicBezTo>
                    <a:pt x="179" y="2157"/>
                    <a:pt x="192" y="2160"/>
                    <a:pt x="205" y="2160"/>
                  </a:cubicBezTo>
                  <a:cubicBezTo>
                    <a:pt x="375" y="2160"/>
                    <a:pt x="699" y="1762"/>
                    <a:pt x="941" y="1211"/>
                  </a:cubicBezTo>
                  <a:cubicBezTo>
                    <a:pt x="1203" y="640"/>
                    <a:pt x="1263" y="80"/>
                    <a:pt x="1096" y="9"/>
                  </a:cubicBezTo>
                  <a:cubicBezTo>
                    <a:pt x="1084" y="3"/>
                    <a:pt x="1072" y="1"/>
                    <a:pt x="10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5988225" y="5624325"/>
              <a:ext cx="16400" cy="38725"/>
            </a:xfrm>
            <a:custGeom>
              <a:avLst/>
              <a:gdLst/>
              <a:ahLst/>
              <a:cxnLst/>
              <a:rect l="l" t="t" r="r" b="b"/>
              <a:pathLst>
                <a:path w="656" h="1549" extrusionOk="0">
                  <a:moveTo>
                    <a:pt x="322" y="1"/>
                  </a:moveTo>
                  <a:cubicBezTo>
                    <a:pt x="144" y="1"/>
                    <a:pt x="1" y="346"/>
                    <a:pt x="1" y="775"/>
                  </a:cubicBezTo>
                  <a:cubicBezTo>
                    <a:pt x="1" y="1215"/>
                    <a:pt x="144" y="1549"/>
                    <a:pt x="322" y="1549"/>
                  </a:cubicBezTo>
                  <a:cubicBezTo>
                    <a:pt x="501" y="1549"/>
                    <a:pt x="656" y="1215"/>
                    <a:pt x="656" y="775"/>
                  </a:cubicBezTo>
                  <a:cubicBezTo>
                    <a:pt x="656" y="346"/>
                    <a:pt x="501" y="1"/>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523300" y="6055050"/>
              <a:ext cx="64900" cy="16750"/>
            </a:xfrm>
            <a:custGeom>
              <a:avLst/>
              <a:gdLst/>
              <a:ahLst/>
              <a:cxnLst/>
              <a:rect l="l" t="t" r="r" b="b"/>
              <a:pathLst>
                <a:path w="2596" h="670" extrusionOk="0">
                  <a:moveTo>
                    <a:pt x="1298" y="0"/>
                  </a:moveTo>
                  <a:cubicBezTo>
                    <a:pt x="548" y="12"/>
                    <a:pt x="0" y="274"/>
                    <a:pt x="48" y="453"/>
                  </a:cubicBezTo>
                  <a:cubicBezTo>
                    <a:pt x="89" y="628"/>
                    <a:pt x="508" y="669"/>
                    <a:pt x="1046" y="669"/>
                  </a:cubicBezTo>
                  <a:cubicBezTo>
                    <a:pt x="1127" y="669"/>
                    <a:pt x="1212" y="668"/>
                    <a:pt x="1298" y="667"/>
                  </a:cubicBezTo>
                  <a:cubicBezTo>
                    <a:pt x="1385" y="668"/>
                    <a:pt x="1469" y="669"/>
                    <a:pt x="1551" y="669"/>
                  </a:cubicBezTo>
                  <a:cubicBezTo>
                    <a:pt x="2089" y="669"/>
                    <a:pt x="2507" y="628"/>
                    <a:pt x="2548" y="453"/>
                  </a:cubicBezTo>
                  <a:cubicBezTo>
                    <a:pt x="2596" y="298"/>
                    <a:pt x="2036" y="12"/>
                    <a:pt x="1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5651950" y="6048000"/>
              <a:ext cx="55625" cy="18025"/>
            </a:xfrm>
            <a:custGeom>
              <a:avLst/>
              <a:gdLst/>
              <a:ahLst/>
              <a:cxnLst/>
              <a:rect l="l" t="t" r="r" b="b"/>
              <a:pathLst>
                <a:path w="2225" h="721" extrusionOk="0">
                  <a:moveTo>
                    <a:pt x="1693" y="0"/>
                  </a:moveTo>
                  <a:cubicBezTo>
                    <a:pt x="1515" y="0"/>
                    <a:pt x="1300" y="19"/>
                    <a:pt x="1069" y="44"/>
                  </a:cubicBezTo>
                  <a:cubicBezTo>
                    <a:pt x="510" y="104"/>
                    <a:pt x="57" y="187"/>
                    <a:pt x="22" y="377"/>
                  </a:cubicBezTo>
                  <a:cubicBezTo>
                    <a:pt x="1" y="535"/>
                    <a:pt x="389" y="721"/>
                    <a:pt x="923" y="721"/>
                  </a:cubicBezTo>
                  <a:cubicBezTo>
                    <a:pt x="993" y="721"/>
                    <a:pt x="1066" y="718"/>
                    <a:pt x="1141" y="711"/>
                  </a:cubicBezTo>
                  <a:cubicBezTo>
                    <a:pt x="1784" y="639"/>
                    <a:pt x="2224" y="306"/>
                    <a:pt x="2153" y="139"/>
                  </a:cubicBezTo>
                  <a:cubicBezTo>
                    <a:pt x="2112" y="36"/>
                    <a:pt x="1938" y="0"/>
                    <a:pt x="16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5774225" y="5983025"/>
              <a:ext cx="64600" cy="39775"/>
            </a:xfrm>
            <a:custGeom>
              <a:avLst/>
              <a:gdLst/>
              <a:ahLst/>
              <a:cxnLst/>
              <a:rect l="l" t="t" r="r" b="b"/>
              <a:pathLst>
                <a:path w="2584" h="1591" extrusionOk="0">
                  <a:moveTo>
                    <a:pt x="2365" y="0"/>
                  </a:moveTo>
                  <a:cubicBezTo>
                    <a:pt x="2128" y="0"/>
                    <a:pt x="1638" y="188"/>
                    <a:pt x="1120" y="512"/>
                  </a:cubicBezTo>
                  <a:cubicBezTo>
                    <a:pt x="441" y="929"/>
                    <a:pt x="0" y="1393"/>
                    <a:pt x="84" y="1536"/>
                  </a:cubicBezTo>
                  <a:cubicBezTo>
                    <a:pt x="108" y="1573"/>
                    <a:pt x="158" y="1591"/>
                    <a:pt x="228" y="1591"/>
                  </a:cubicBezTo>
                  <a:cubicBezTo>
                    <a:pt x="469" y="1591"/>
                    <a:pt x="951" y="1385"/>
                    <a:pt x="1477" y="1071"/>
                  </a:cubicBezTo>
                  <a:cubicBezTo>
                    <a:pt x="2143" y="655"/>
                    <a:pt x="2584" y="202"/>
                    <a:pt x="2501" y="47"/>
                  </a:cubicBezTo>
                  <a:cubicBezTo>
                    <a:pt x="2479" y="16"/>
                    <a:pt x="2432" y="0"/>
                    <a:pt x="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5880175" y="5908425"/>
              <a:ext cx="56900" cy="45800"/>
            </a:xfrm>
            <a:custGeom>
              <a:avLst/>
              <a:gdLst/>
              <a:ahLst/>
              <a:cxnLst/>
              <a:rect l="l" t="t" r="r" b="b"/>
              <a:pathLst>
                <a:path w="2276" h="1832" extrusionOk="0">
                  <a:moveTo>
                    <a:pt x="2049" y="1"/>
                  </a:moveTo>
                  <a:cubicBezTo>
                    <a:pt x="1834" y="1"/>
                    <a:pt x="1386" y="264"/>
                    <a:pt x="930" y="662"/>
                  </a:cubicBezTo>
                  <a:cubicBezTo>
                    <a:pt x="358" y="1162"/>
                    <a:pt x="1" y="1650"/>
                    <a:pt x="120" y="1793"/>
                  </a:cubicBezTo>
                  <a:cubicBezTo>
                    <a:pt x="141" y="1819"/>
                    <a:pt x="176" y="1831"/>
                    <a:pt x="223" y="1831"/>
                  </a:cubicBezTo>
                  <a:cubicBezTo>
                    <a:pt x="436" y="1831"/>
                    <a:pt x="889" y="1575"/>
                    <a:pt x="1358" y="1174"/>
                  </a:cubicBezTo>
                  <a:cubicBezTo>
                    <a:pt x="1918" y="686"/>
                    <a:pt x="2275" y="186"/>
                    <a:pt x="2156" y="43"/>
                  </a:cubicBezTo>
                  <a:cubicBezTo>
                    <a:pt x="2134" y="14"/>
                    <a:pt x="2097" y="1"/>
                    <a:pt x="20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5978700" y="5802225"/>
              <a:ext cx="42600" cy="42825"/>
            </a:xfrm>
            <a:custGeom>
              <a:avLst/>
              <a:gdLst/>
              <a:ahLst/>
              <a:cxnLst/>
              <a:rect l="l" t="t" r="r" b="b"/>
              <a:pathLst>
                <a:path w="1704" h="1713" extrusionOk="0">
                  <a:moveTo>
                    <a:pt x="1485" y="1"/>
                  </a:moveTo>
                  <a:cubicBezTo>
                    <a:pt x="1295" y="1"/>
                    <a:pt x="937" y="257"/>
                    <a:pt x="596" y="648"/>
                  </a:cubicBezTo>
                  <a:cubicBezTo>
                    <a:pt x="215" y="1100"/>
                    <a:pt x="1" y="1564"/>
                    <a:pt x="144" y="1684"/>
                  </a:cubicBezTo>
                  <a:cubicBezTo>
                    <a:pt x="165" y="1703"/>
                    <a:pt x="194" y="1712"/>
                    <a:pt x="230" y="1712"/>
                  </a:cubicBezTo>
                  <a:cubicBezTo>
                    <a:pt x="413" y="1712"/>
                    <a:pt x="769" y="1465"/>
                    <a:pt x="1108" y="1076"/>
                  </a:cubicBezTo>
                  <a:cubicBezTo>
                    <a:pt x="1513" y="612"/>
                    <a:pt x="1704" y="148"/>
                    <a:pt x="1573" y="29"/>
                  </a:cubicBezTo>
                  <a:cubicBezTo>
                    <a:pt x="1550" y="10"/>
                    <a:pt x="1520" y="1"/>
                    <a:pt x="1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6025750" y="5683425"/>
              <a:ext cx="21450" cy="33050"/>
            </a:xfrm>
            <a:custGeom>
              <a:avLst/>
              <a:gdLst/>
              <a:ahLst/>
              <a:cxnLst/>
              <a:rect l="l" t="t" r="r" b="b"/>
              <a:pathLst>
                <a:path w="858" h="1322" extrusionOk="0">
                  <a:moveTo>
                    <a:pt x="564" y="1"/>
                  </a:moveTo>
                  <a:cubicBezTo>
                    <a:pt x="394" y="1"/>
                    <a:pt x="195" y="249"/>
                    <a:pt x="107" y="578"/>
                  </a:cubicBezTo>
                  <a:cubicBezTo>
                    <a:pt x="0" y="923"/>
                    <a:pt x="83" y="1268"/>
                    <a:pt x="250" y="1316"/>
                  </a:cubicBezTo>
                  <a:cubicBezTo>
                    <a:pt x="264" y="1320"/>
                    <a:pt x="279" y="1321"/>
                    <a:pt x="293" y="1321"/>
                  </a:cubicBezTo>
                  <a:cubicBezTo>
                    <a:pt x="464" y="1321"/>
                    <a:pt x="663" y="1074"/>
                    <a:pt x="762" y="756"/>
                  </a:cubicBezTo>
                  <a:cubicBezTo>
                    <a:pt x="857" y="387"/>
                    <a:pt x="786" y="66"/>
                    <a:pt x="607" y="6"/>
                  </a:cubicBezTo>
                  <a:cubicBezTo>
                    <a:pt x="593" y="2"/>
                    <a:pt x="579" y="1"/>
                    <a:pt x="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6038850" y="5576700"/>
              <a:ext cx="16375" cy="32775"/>
            </a:xfrm>
            <a:custGeom>
              <a:avLst/>
              <a:gdLst/>
              <a:ahLst/>
              <a:cxnLst/>
              <a:rect l="l" t="t" r="r" b="b"/>
              <a:pathLst>
                <a:path w="655" h="1311" extrusionOk="0">
                  <a:moveTo>
                    <a:pt x="321" y="1"/>
                  </a:moveTo>
                  <a:cubicBezTo>
                    <a:pt x="143" y="1"/>
                    <a:pt x="0" y="298"/>
                    <a:pt x="0" y="656"/>
                  </a:cubicBezTo>
                  <a:cubicBezTo>
                    <a:pt x="0" y="1037"/>
                    <a:pt x="143" y="1311"/>
                    <a:pt x="321" y="1311"/>
                  </a:cubicBezTo>
                  <a:cubicBezTo>
                    <a:pt x="500" y="1311"/>
                    <a:pt x="655" y="1013"/>
                    <a:pt x="655" y="656"/>
                  </a:cubicBezTo>
                  <a:cubicBezTo>
                    <a:pt x="655" y="298"/>
                    <a:pt x="500" y="1"/>
                    <a:pt x="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5684625" y="5454650"/>
              <a:ext cx="189925" cy="112850"/>
            </a:xfrm>
            <a:custGeom>
              <a:avLst/>
              <a:gdLst/>
              <a:ahLst/>
              <a:cxnLst/>
              <a:rect l="l" t="t" r="r" b="b"/>
              <a:pathLst>
                <a:path w="7597" h="4514" extrusionOk="0">
                  <a:moveTo>
                    <a:pt x="183" y="1"/>
                  </a:moveTo>
                  <a:cubicBezTo>
                    <a:pt x="154" y="1"/>
                    <a:pt x="124" y="9"/>
                    <a:pt x="96" y="25"/>
                  </a:cubicBezTo>
                  <a:cubicBezTo>
                    <a:pt x="24" y="61"/>
                    <a:pt x="1" y="168"/>
                    <a:pt x="36" y="239"/>
                  </a:cubicBezTo>
                  <a:cubicBezTo>
                    <a:pt x="1489" y="2799"/>
                    <a:pt x="4430" y="4514"/>
                    <a:pt x="7382" y="4514"/>
                  </a:cubicBezTo>
                  <a:lnTo>
                    <a:pt x="7442" y="4514"/>
                  </a:lnTo>
                  <a:cubicBezTo>
                    <a:pt x="7525" y="4514"/>
                    <a:pt x="7597" y="4442"/>
                    <a:pt x="7597" y="4347"/>
                  </a:cubicBezTo>
                  <a:cubicBezTo>
                    <a:pt x="7597" y="4264"/>
                    <a:pt x="7525" y="4192"/>
                    <a:pt x="7442" y="4192"/>
                  </a:cubicBezTo>
                  <a:cubicBezTo>
                    <a:pt x="7432" y="4192"/>
                    <a:pt x="7421" y="4192"/>
                    <a:pt x="7411" y="4192"/>
                  </a:cubicBezTo>
                  <a:cubicBezTo>
                    <a:pt x="4576" y="4192"/>
                    <a:pt x="1734" y="2552"/>
                    <a:pt x="322" y="85"/>
                  </a:cubicBezTo>
                  <a:cubicBezTo>
                    <a:pt x="291" y="30"/>
                    <a:pt x="239" y="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5776900" y="5563850"/>
              <a:ext cx="93200" cy="22700"/>
            </a:xfrm>
            <a:custGeom>
              <a:avLst/>
              <a:gdLst/>
              <a:ahLst/>
              <a:cxnLst/>
              <a:rect l="l" t="t" r="r" b="b"/>
              <a:pathLst>
                <a:path w="3728" h="908" extrusionOk="0">
                  <a:moveTo>
                    <a:pt x="179" y="1"/>
                  </a:moveTo>
                  <a:cubicBezTo>
                    <a:pt x="114" y="1"/>
                    <a:pt x="59" y="37"/>
                    <a:pt x="24" y="98"/>
                  </a:cubicBezTo>
                  <a:cubicBezTo>
                    <a:pt x="1" y="193"/>
                    <a:pt x="24" y="277"/>
                    <a:pt x="120" y="324"/>
                  </a:cubicBezTo>
                  <a:cubicBezTo>
                    <a:pt x="1013" y="693"/>
                    <a:pt x="1977" y="908"/>
                    <a:pt x="2941" y="908"/>
                  </a:cubicBezTo>
                  <a:cubicBezTo>
                    <a:pt x="3156" y="908"/>
                    <a:pt x="3358" y="896"/>
                    <a:pt x="3572" y="872"/>
                  </a:cubicBezTo>
                  <a:cubicBezTo>
                    <a:pt x="3656" y="860"/>
                    <a:pt x="3727" y="789"/>
                    <a:pt x="3715" y="693"/>
                  </a:cubicBezTo>
                  <a:cubicBezTo>
                    <a:pt x="3727" y="598"/>
                    <a:pt x="3644" y="539"/>
                    <a:pt x="3549" y="539"/>
                  </a:cubicBezTo>
                  <a:cubicBezTo>
                    <a:pt x="3355" y="555"/>
                    <a:pt x="3161" y="564"/>
                    <a:pt x="2965" y="564"/>
                  </a:cubicBezTo>
                  <a:cubicBezTo>
                    <a:pt x="2042" y="564"/>
                    <a:pt x="1106" y="378"/>
                    <a:pt x="251" y="15"/>
                  </a:cubicBezTo>
                  <a:cubicBezTo>
                    <a:pt x="226" y="5"/>
                    <a:pt x="202" y="1"/>
                    <a:pt x="1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5418825" y="5636725"/>
              <a:ext cx="106575" cy="79725"/>
            </a:xfrm>
            <a:custGeom>
              <a:avLst/>
              <a:gdLst/>
              <a:ahLst/>
              <a:cxnLst/>
              <a:rect l="l" t="t" r="r" b="b"/>
              <a:pathLst>
                <a:path w="4263" h="3189" extrusionOk="0">
                  <a:moveTo>
                    <a:pt x="4037" y="1"/>
                  </a:moveTo>
                  <a:cubicBezTo>
                    <a:pt x="3160" y="1"/>
                    <a:pt x="2290" y="192"/>
                    <a:pt x="1500" y="564"/>
                  </a:cubicBezTo>
                  <a:cubicBezTo>
                    <a:pt x="953" y="815"/>
                    <a:pt x="405" y="1207"/>
                    <a:pt x="167" y="1767"/>
                  </a:cubicBezTo>
                  <a:cubicBezTo>
                    <a:pt x="0" y="2160"/>
                    <a:pt x="12" y="2636"/>
                    <a:pt x="298" y="2934"/>
                  </a:cubicBezTo>
                  <a:cubicBezTo>
                    <a:pt x="488" y="3115"/>
                    <a:pt x="751" y="3188"/>
                    <a:pt x="1018" y="3188"/>
                  </a:cubicBezTo>
                  <a:cubicBezTo>
                    <a:pt x="1137" y="3188"/>
                    <a:pt x="1256" y="3174"/>
                    <a:pt x="1370" y="3148"/>
                  </a:cubicBezTo>
                  <a:cubicBezTo>
                    <a:pt x="2096" y="3005"/>
                    <a:pt x="2727" y="2529"/>
                    <a:pt x="3191" y="1946"/>
                  </a:cubicBezTo>
                  <a:cubicBezTo>
                    <a:pt x="3644" y="1362"/>
                    <a:pt x="3965" y="684"/>
                    <a:pt x="4263" y="5"/>
                  </a:cubicBezTo>
                  <a:cubicBezTo>
                    <a:pt x="4187" y="2"/>
                    <a:pt x="4112" y="1"/>
                    <a:pt x="40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5515250" y="5666000"/>
              <a:ext cx="69975" cy="85600"/>
            </a:xfrm>
            <a:custGeom>
              <a:avLst/>
              <a:gdLst/>
              <a:ahLst/>
              <a:cxnLst/>
              <a:rect l="l" t="t" r="r" b="b"/>
              <a:pathLst>
                <a:path w="2799" h="3424" extrusionOk="0">
                  <a:moveTo>
                    <a:pt x="2620" y="1"/>
                  </a:moveTo>
                  <a:lnTo>
                    <a:pt x="2620" y="1"/>
                  </a:lnTo>
                  <a:cubicBezTo>
                    <a:pt x="1680" y="191"/>
                    <a:pt x="834" y="822"/>
                    <a:pt x="370" y="1668"/>
                  </a:cubicBezTo>
                  <a:cubicBezTo>
                    <a:pt x="132" y="2120"/>
                    <a:pt x="1" y="2703"/>
                    <a:pt x="310" y="3084"/>
                  </a:cubicBezTo>
                  <a:cubicBezTo>
                    <a:pt x="500" y="3305"/>
                    <a:pt x="782" y="3424"/>
                    <a:pt x="1075" y="3424"/>
                  </a:cubicBezTo>
                  <a:cubicBezTo>
                    <a:pt x="1114" y="3424"/>
                    <a:pt x="1153" y="3422"/>
                    <a:pt x="1192" y="3418"/>
                  </a:cubicBezTo>
                  <a:cubicBezTo>
                    <a:pt x="1513" y="3382"/>
                    <a:pt x="1811" y="3215"/>
                    <a:pt x="2073" y="3025"/>
                  </a:cubicBezTo>
                  <a:cubicBezTo>
                    <a:pt x="2799" y="2441"/>
                    <a:pt x="2680" y="941"/>
                    <a:pt x="2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5555750" y="5599625"/>
              <a:ext cx="47350" cy="48275"/>
            </a:xfrm>
            <a:custGeom>
              <a:avLst/>
              <a:gdLst/>
              <a:ahLst/>
              <a:cxnLst/>
              <a:rect l="l" t="t" r="r" b="b"/>
              <a:pathLst>
                <a:path w="1894" h="1931" extrusionOk="0">
                  <a:moveTo>
                    <a:pt x="1679" y="1"/>
                  </a:moveTo>
                  <a:lnTo>
                    <a:pt x="1679" y="1"/>
                  </a:lnTo>
                  <a:cubicBezTo>
                    <a:pt x="1048" y="84"/>
                    <a:pt x="465" y="501"/>
                    <a:pt x="155" y="1072"/>
                  </a:cubicBezTo>
                  <a:cubicBezTo>
                    <a:pt x="60" y="1227"/>
                    <a:pt x="0" y="1406"/>
                    <a:pt x="48" y="1572"/>
                  </a:cubicBezTo>
                  <a:cubicBezTo>
                    <a:pt x="107" y="1763"/>
                    <a:pt x="298" y="1906"/>
                    <a:pt x="512" y="1929"/>
                  </a:cubicBezTo>
                  <a:cubicBezTo>
                    <a:pt x="527" y="1930"/>
                    <a:pt x="541" y="1931"/>
                    <a:pt x="556" y="1931"/>
                  </a:cubicBezTo>
                  <a:cubicBezTo>
                    <a:pt x="742" y="1931"/>
                    <a:pt x="918" y="1861"/>
                    <a:pt x="1084" y="1751"/>
                  </a:cubicBezTo>
                  <a:cubicBezTo>
                    <a:pt x="1643" y="1382"/>
                    <a:pt x="1893" y="620"/>
                    <a:pt x="16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5615275" y="5589200"/>
              <a:ext cx="71450" cy="116225"/>
            </a:xfrm>
            <a:custGeom>
              <a:avLst/>
              <a:gdLst/>
              <a:ahLst/>
              <a:cxnLst/>
              <a:rect l="l" t="t" r="r" b="b"/>
              <a:pathLst>
                <a:path w="2858" h="4649" extrusionOk="0">
                  <a:moveTo>
                    <a:pt x="2120" y="1"/>
                  </a:moveTo>
                  <a:lnTo>
                    <a:pt x="2120" y="1"/>
                  </a:lnTo>
                  <a:cubicBezTo>
                    <a:pt x="1143" y="680"/>
                    <a:pt x="429" y="1727"/>
                    <a:pt x="131" y="2882"/>
                  </a:cubicBezTo>
                  <a:cubicBezTo>
                    <a:pt x="48" y="3192"/>
                    <a:pt x="0" y="3525"/>
                    <a:pt x="60" y="3835"/>
                  </a:cubicBezTo>
                  <a:cubicBezTo>
                    <a:pt x="119" y="4144"/>
                    <a:pt x="310" y="4466"/>
                    <a:pt x="631" y="4585"/>
                  </a:cubicBezTo>
                  <a:cubicBezTo>
                    <a:pt x="728" y="4629"/>
                    <a:pt x="835" y="4648"/>
                    <a:pt x="944" y="4648"/>
                  </a:cubicBezTo>
                  <a:cubicBezTo>
                    <a:pt x="1129" y="4648"/>
                    <a:pt x="1319" y="4591"/>
                    <a:pt x="1477" y="4501"/>
                  </a:cubicBezTo>
                  <a:cubicBezTo>
                    <a:pt x="1727" y="4359"/>
                    <a:pt x="1929" y="4132"/>
                    <a:pt x="2096" y="3882"/>
                  </a:cubicBezTo>
                  <a:cubicBezTo>
                    <a:pt x="2858" y="2739"/>
                    <a:pt x="2858" y="1144"/>
                    <a:pt x="2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5658725" y="5711250"/>
              <a:ext cx="39925" cy="55325"/>
            </a:xfrm>
            <a:custGeom>
              <a:avLst/>
              <a:gdLst/>
              <a:ahLst/>
              <a:cxnLst/>
              <a:rect l="l" t="t" r="r" b="b"/>
              <a:pathLst>
                <a:path w="1597" h="2213" extrusionOk="0">
                  <a:moveTo>
                    <a:pt x="1275" y="0"/>
                  </a:moveTo>
                  <a:cubicBezTo>
                    <a:pt x="703" y="167"/>
                    <a:pt x="263" y="655"/>
                    <a:pt x="96" y="1227"/>
                  </a:cubicBezTo>
                  <a:cubicBezTo>
                    <a:pt x="1" y="1572"/>
                    <a:pt x="48" y="2024"/>
                    <a:pt x="382" y="2167"/>
                  </a:cubicBezTo>
                  <a:cubicBezTo>
                    <a:pt x="446" y="2198"/>
                    <a:pt x="512" y="2212"/>
                    <a:pt x="578" y="2212"/>
                  </a:cubicBezTo>
                  <a:cubicBezTo>
                    <a:pt x="844" y="2212"/>
                    <a:pt x="1113" y="1989"/>
                    <a:pt x="1275" y="1751"/>
                  </a:cubicBezTo>
                  <a:cubicBezTo>
                    <a:pt x="1584" y="1227"/>
                    <a:pt x="1596" y="512"/>
                    <a:pt x="1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5378050" y="5573300"/>
              <a:ext cx="98825" cy="52600"/>
            </a:xfrm>
            <a:custGeom>
              <a:avLst/>
              <a:gdLst/>
              <a:ahLst/>
              <a:cxnLst/>
              <a:rect l="l" t="t" r="r" b="b"/>
              <a:pathLst>
                <a:path w="3953" h="2104" extrusionOk="0">
                  <a:moveTo>
                    <a:pt x="2055" y="1"/>
                  </a:moveTo>
                  <a:cubicBezTo>
                    <a:pt x="1723" y="1"/>
                    <a:pt x="1392" y="46"/>
                    <a:pt x="1072" y="137"/>
                  </a:cubicBezTo>
                  <a:cubicBezTo>
                    <a:pt x="631" y="280"/>
                    <a:pt x="191" y="542"/>
                    <a:pt x="95" y="970"/>
                  </a:cubicBezTo>
                  <a:cubicBezTo>
                    <a:pt x="0" y="1447"/>
                    <a:pt x="417" y="1911"/>
                    <a:pt x="893" y="2042"/>
                  </a:cubicBezTo>
                  <a:cubicBezTo>
                    <a:pt x="1037" y="2085"/>
                    <a:pt x="1183" y="2103"/>
                    <a:pt x="1328" y="2103"/>
                  </a:cubicBezTo>
                  <a:cubicBezTo>
                    <a:pt x="1664" y="2103"/>
                    <a:pt x="2002" y="2007"/>
                    <a:pt x="2334" y="1899"/>
                  </a:cubicBezTo>
                  <a:cubicBezTo>
                    <a:pt x="2691" y="1780"/>
                    <a:pt x="3036" y="1637"/>
                    <a:pt x="3346" y="1435"/>
                  </a:cubicBezTo>
                  <a:cubicBezTo>
                    <a:pt x="3643" y="1208"/>
                    <a:pt x="3893" y="899"/>
                    <a:pt x="3953" y="542"/>
                  </a:cubicBezTo>
                  <a:cubicBezTo>
                    <a:pt x="3388" y="184"/>
                    <a:pt x="2722" y="1"/>
                    <a:pt x="20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5585800" y="5531000"/>
              <a:ext cx="54800" cy="48950"/>
            </a:xfrm>
            <a:custGeom>
              <a:avLst/>
              <a:gdLst/>
              <a:ahLst/>
              <a:cxnLst/>
              <a:rect l="l" t="t" r="r" b="b"/>
              <a:pathLst>
                <a:path w="2192" h="1958" extrusionOk="0">
                  <a:moveTo>
                    <a:pt x="1643" y="0"/>
                  </a:moveTo>
                  <a:cubicBezTo>
                    <a:pt x="1406" y="0"/>
                    <a:pt x="1170" y="28"/>
                    <a:pt x="941" y="102"/>
                  </a:cubicBezTo>
                  <a:cubicBezTo>
                    <a:pt x="536" y="245"/>
                    <a:pt x="179" y="567"/>
                    <a:pt x="108" y="983"/>
                  </a:cubicBezTo>
                  <a:cubicBezTo>
                    <a:pt x="1" y="1388"/>
                    <a:pt x="275" y="1876"/>
                    <a:pt x="691" y="1948"/>
                  </a:cubicBezTo>
                  <a:cubicBezTo>
                    <a:pt x="729" y="1954"/>
                    <a:pt x="766" y="1957"/>
                    <a:pt x="802" y="1957"/>
                  </a:cubicBezTo>
                  <a:cubicBezTo>
                    <a:pt x="1189" y="1957"/>
                    <a:pt x="1541" y="1629"/>
                    <a:pt x="1715" y="1281"/>
                  </a:cubicBezTo>
                  <a:cubicBezTo>
                    <a:pt x="1906" y="900"/>
                    <a:pt x="1989" y="436"/>
                    <a:pt x="2191" y="43"/>
                  </a:cubicBezTo>
                  <a:cubicBezTo>
                    <a:pt x="2010" y="17"/>
                    <a:pt x="1826" y="0"/>
                    <a:pt x="16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5490550" y="5534750"/>
              <a:ext cx="71475" cy="63450"/>
            </a:xfrm>
            <a:custGeom>
              <a:avLst/>
              <a:gdLst/>
              <a:ahLst/>
              <a:cxnLst/>
              <a:rect l="l" t="t" r="r" b="b"/>
              <a:pathLst>
                <a:path w="2859" h="2538" extrusionOk="0">
                  <a:moveTo>
                    <a:pt x="2858" y="0"/>
                  </a:moveTo>
                  <a:cubicBezTo>
                    <a:pt x="2358" y="0"/>
                    <a:pt x="1834" y="12"/>
                    <a:pt x="1346" y="167"/>
                  </a:cubicBezTo>
                  <a:cubicBezTo>
                    <a:pt x="846" y="310"/>
                    <a:pt x="394" y="619"/>
                    <a:pt x="191" y="1095"/>
                  </a:cubicBezTo>
                  <a:cubicBezTo>
                    <a:pt x="1" y="1560"/>
                    <a:pt x="144" y="2167"/>
                    <a:pt x="584" y="2429"/>
                  </a:cubicBezTo>
                  <a:cubicBezTo>
                    <a:pt x="721" y="2504"/>
                    <a:pt x="875" y="2538"/>
                    <a:pt x="1033" y="2538"/>
                  </a:cubicBezTo>
                  <a:cubicBezTo>
                    <a:pt x="1301" y="2538"/>
                    <a:pt x="1577" y="2439"/>
                    <a:pt x="1787" y="2274"/>
                  </a:cubicBezTo>
                  <a:cubicBezTo>
                    <a:pt x="2132" y="2012"/>
                    <a:pt x="2346" y="1619"/>
                    <a:pt x="2477" y="1226"/>
                  </a:cubicBezTo>
                  <a:cubicBezTo>
                    <a:pt x="2620" y="822"/>
                    <a:pt x="2692" y="405"/>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9"/>
          <p:cNvSpPr/>
          <p:nvPr/>
        </p:nvSpPr>
        <p:spPr>
          <a:xfrm rot="3599956" flipH="1">
            <a:off x="8526791" y="1242462"/>
            <a:ext cx="274769" cy="608812"/>
          </a:xfrm>
          <a:custGeom>
            <a:avLst/>
            <a:gdLst/>
            <a:ahLst/>
            <a:cxnLst/>
            <a:rect l="l" t="t" r="r" b="b"/>
            <a:pathLst>
              <a:path w="10991" h="24353" extrusionOk="0">
                <a:moveTo>
                  <a:pt x="9503" y="379"/>
                </a:moveTo>
                <a:cubicBezTo>
                  <a:pt x="10179" y="379"/>
                  <a:pt x="10619" y="916"/>
                  <a:pt x="10585" y="1886"/>
                </a:cubicBezTo>
                <a:cubicBezTo>
                  <a:pt x="10526" y="3755"/>
                  <a:pt x="9693" y="5231"/>
                  <a:pt x="8133" y="6291"/>
                </a:cubicBezTo>
                <a:cubicBezTo>
                  <a:pt x="7954" y="6410"/>
                  <a:pt x="7728" y="6469"/>
                  <a:pt x="7526" y="6553"/>
                </a:cubicBezTo>
                <a:cubicBezTo>
                  <a:pt x="7490" y="6529"/>
                  <a:pt x="7442" y="6493"/>
                  <a:pt x="7418" y="6446"/>
                </a:cubicBezTo>
                <a:cubicBezTo>
                  <a:pt x="7835" y="5303"/>
                  <a:pt x="8264" y="4160"/>
                  <a:pt x="8692" y="3029"/>
                </a:cubicBezTo>
                <a:cubicBezTo>
                  <a:pt x="8633" y="2993"/>
                  <a:pt x="8597" y="2981"/>
                  <a:pt x="8538" y="2957"/>
                </a:cubicBezTo>
                <a:cubicBezTo>
                  <a:pt x="8442" y="3088"/>
                  <a:pt x="8323" y="3219"/>
                  <a:pt x="8264" y="3374"/>
                </a:cubicBezTo>
                <a:cubicBezTo>
                  <a:pt x="7907" y="4326"/>
                  <a:pt x="7502" y="5255"/>
                  <a:pt x="7204" y="6231"/>
                </a:cubicBezTo>
                <a:cubicBezTo>
                  <a:pt x="7125" y="6494"/>
                  <a:pt x="7032" y="6597"/>
                  <a:pt x="6916" y="6597"/>
                </a:cubicBezTo>
                <a:cubicBezTo>
                  <a:pt x="6822" y="6597"/>
                  <a:pt x="6713" y="6529"/>
                  <a:pt x="6585" y="6422"/>
                </a:cubicBezTo>
                <a:cubicBezTo>
                  <a:pt x="5990" y="5934"/>
                  <a:pt x="5978" y="5231"/>
                  <a:pt x="6073" y="4576"/>
                </a:cubicBezTo>
                <a:cubicBezTo>
                  <a:pt x="6311" y="3112"/>
                  <a:pt x="6990" y="1886"/>
                  <a:pt x="8133" y="945"/>
                </a:cubicBezTo>
                <a:cubicBezTo>
                  <a:pt x="8252" y="850"/>
                  <a:pt x="8371" y="766"/>
                  <a:pt x="8502" y="695"/>
                </a:cubicBezTo>
                <a:cubicBezTo>
                  <a:pt x="8867" y="481"/>
                  <a:pt x="9208" y="379"/>
                  <a:pt x="9503" y="379"/>
                </a:cubicBezTo>
                <a:close/>
                <a:moveTo>
                  <a:pt x="2595" y="3523"/>
                </a:moveTo>
                <a:cubicBezTo>
                  <a:pt x="2966" y="3523"/>
                  <a:pt x="3340" y="3670"/>
                  <a:pt x="3656" y="3969"/>
                </a:cubicBezTo>
                <a:cubicBezTo>
                  <a:pt x="4966" y="5195"/>
                  <a:pt x="4966" y="8101"/>
                  <a:pt x="3632" y="9327"/>
                </a:cubicBezTo>
                <a:cubicBezTo>
                  <a:pt x="3430" y="9517"/>
                  <a:pt x="3132" y="9636"/>
                  <a:pt x="2858" y="9779"/>
                </a:cubicBezTo>
                <a:cubicBezTo>
                  <a:pt x="2799" y="9756"/>
                  <a:pt x="2739" y="9708"/>
                  <a:pt x="2680" y="9684"/>
                </a:cubicBezTo>
                <a:cubicBezTo>
                  <a:pt x="2561" y="8565"/>
                  <a:pt x="2430" y="7434"/>
                  <a:pt x="2299" y="6267"/>
                </a:cubicBezTo>
                <a:cubicBezTo>
                  <a:pt x="2251" y="6291"/>
                  <a:pt x="2192" y="6291"/>
                  <a:pt x="2132" y="6291"/>
                </a:cubicBezTo>
                <a:cubicBezTo>
                  <a:pt x="2132" y="6850"/>
                  <a:pt x="2108" y="7422"/>
                  <a:pt x="2144" y="7982"/>
                </a:cubicBezTo>
                <a:cubicBezTo>
                  <a:pt x="2192" y="8565"/>
                  <a:pt x="2323" y="9125"/>
                  <a:pt x="2465" y="9887"/>
                </a:cubicBezTo>
                <a:cubicBezTo>
                  <a:pt x="2049" y="9589"/>
                  <a:pt x="1668" y="9422"/>
                  <a:pt x="1430" y="9136"/>
                </a:cubicBezTo>
                <a:cubicBezTo>
                  <a:pt x="334" y="7851"/>
                  <a:pt x="346" y="5410"/>
                  <a:pt x="1430" y="4100"/>
                </a:cubicBezTo>
                <a:cubicBezTo>
                  <a:pt x="1748" y="3718"/>
                  <a:pt x="2169" y="3523"/>
                  <a:pt x="2595" y="3523"/>
                </a:cubicBezTo>
                <a:close/>
                <a:moveTo>
                  <a:pt x="9453" y="0"/>
                </a:moveTo>
                <a:cubicBezTo>
                  <a:pt x="9057" y="0"/>
                  <a:pt x="8625" y="143"/>
                  <a:pt x="8216" y="421"/>
                </a:cubicBezTo>
                <a:cubicBezTo>
                  <a:pt x="6823" y="1385"/>
                  <a:pt x="6037" y="2755"/>
                  <a:pt x="5763" y="4410"/>
                </a:cubicBezTo>
                <a:cubicBezTo>
                  <a:pt x="5561" y="5743"/>
                  <a:pt x="5883" y="6374"/>
                  <a:pt x="6847" y="6898"/>
                </a:cubicBezTo>
                <a:cubicBezTo>
                  <a:pt x="6418" y="9613"/>
                  <a:pt x="5978" y="12292"/>
                  <a:pt x="5537" y="14994"/>
                </a:cubicBezTo>
                <a:cubicBezTo>
                  <a:pt x="4347" y="13566"/>
                  <a:pt x="3418" y="11958"/>
                  <a:pt x="2954" y="10232"/>
                </a:cubicBezTo>
                <a:cubicBezTo>
                  <a:pt x="3394" y="9851"/>
                  <a:pt x="3847" y="9601"/>
                  <a:pt x="4144" y="9232"/>
                </a:cubicBezTo>
                <a:cubicBezTo>
                  <a:pt x="5216" y="7922"/>
                  <a:pt x="5228" y="5445"/>
                  <a:pt x="4216" y="4100"/>
                </a:cubicBezTo>
                <a:cubicBezTo>
                  <a:pt x="3752" y="3471"/>
                  <a:pt x="3159" y="3152"/>
                  <a:pt x="2579" y="3152"/>
                </a:cubicBezTo>
                <a:cubicBezTo>
                  <a:pt x="1951" y="3152"/>
                  <a:pt x="1338" y="3524"/>
                  <a:pt x="918" y="4279"/>
                </a:cubicBezTo>
                <a:cubicBezTo>
                  <a:pt x="1" y="5862"/>
                  <a:pt x="37" y="7505"/>
                  <a:pt x="1013" y="9065"/>
                </a:cubicBezTo>
                <a:cubicBezTo>
                  <a:pt x="1251" y="9434"/>
                  <a:pt x="1703" y="9779"/>
                  <a:pt x="2120" y="9946"/>
                </a:cubicBezTo>
                <a:cubicBezTo>
                  <a:pt x="2465" y="10077"/>
                  <a:pt x="2620" y="10208"/>
                  <a:pt x="2727" y="10541"/>
                </a:cubicBezTo>
                <a:cubicBezTo>
                  <a:pt x="3299" y="12315"/>
                  <a:pt x="4204" y="13863"/>
                  <a:pt x="5406" y="15256"/>
                </a:cubicBezTo>
                <a:cubicBezTo>
                  <a:pt x="5525" y="15411"/>
                  <a:pt x="5632" y="15661"/>
                  <a:pt x="5621" y="15852"/>
                </a:cubicBezTo>
                <a:cubicBezTo>
                  <a:pt x="5442" y="18471"/>
                  <a:pt x="5513" y="21078"/>
                  <a:pt x="5978" y="23674"/>
                </a:cubicBezTo>
                <a:cubicBezTo>
                  <a:pt x="6013" y="23912"/>
                  <a:pt x="6121" y="24126"/>
                  <a:pt x="6192" y="24353"/>
                </a:cubicBezTo>
                <a:cubicBezTo>
                  <a:pt x="6335" y="24269"/>
                  <a:pt x="6347" y="24186"/>
                  <a:pt x="6347" y="24126"/>
                </a:cubicBezTo>
                <a:cubicBezTo>
                  <a:pt x="6180" y="22507"/>
                  <a:pt x="5942" y="20900"/>
                  <a:pt x="5871" y="19292"/>
                </a:cubicBezTo>
                <a:cubicBezTo>
                  <a:pt x="5752" y="16685"/>
                  <a:pt x="5978" y="14089"/>
                  <a:pt x="6371" y="11494"/>
                </a:cubicBezTo>
                <a:cubicBezTo>
                  <a:pt x="6597" y="10065"/>
                  <a:pt x="6954" y="8648"/>
                  <a:pt x="7252" y="7243"/>
                </a:cubicBezTo>
                <a:cubicBezTo>
                  <a:pt x="7264" y="7112"/>
                  <a:pt x="7371" y="6922"/>
                  <a:pt x="7466" y="6910"/>
                </a:cubicBezTo>
                <a:cubicBezTo>
                  <a:pt x="8633" y="6648"/>
                  <a:pt x="9347" y="5826"/>
                  <a:pt x="9990" y="4898"/>
                </a:cubicBezTo>
                <a:cubicBezTo>
                  <a:pt x="10538" y="4100"/>
                  <a:pt x="10800" y="3183"/>
                  <a:pt x="10990" y="2255"/>
                </a:cubicBezTo>
                <a:lnTo>
                  <a:pt x="10990" y="1516"/>
                </a:lnTo>
                <a:cubicBezTo>
                  <a:pt x="10955" y="1505"/>
                  <a:pt x="10919" y="1493"/>
                  <a:pt x="10919" y="1457"/>
                </a:cubicBezTo>
                <a:cubicBezTo>
                  <a:pt x="10780" y="473"/>
                  <a:pt x="10176" y="0"/>
                  <a:pt x="9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rot="7025883" flipH="1">
            <a:off x="5624924" y="1808762"/>
            <a:ext cx="333989" cy="685578"/>
          </a:xfrm>
          <a:custGeom>
            <a:avLst/>
            <a:gdLst/>
            <a:ahLst/>
            <a:cxnLst/>
            <a:rect l="l" t="t" r="r" b="b"/>
            <a:pathLst>
              <a:path w="13360" h="27424" extrusionOk="0">
                <a:moveTo>
                  <a:pt x="8987" y="319"/>
                </a:moveTo>
                <a:cubicBezTo>
                  <a:pt x="9015" y="319"/>
                  <a:pt x="9044" y="321"/>
                  <a:pt x="9074" y="325"/>
                </a:cubicBezTo>
                <a:cubicBezTo>
                  <a:pt x="9478" y="361"/>
                  <a:pt x="9585" y="694"/>
                  <a:pt x="9597" y="1218"/>
                </a:cubicBezTo>
                <a:cubicBezTo>
                  <a:pt x="9455" y="1325"/>
                  <a:pt x="9240" y="1539"/>
                  <a:pt x="9002" y="1599"/>
                </a:cubicBezTo>
                <a:cubicBezTo>
                  <a:pt x="8986" y="1601"/>
                  <a:pt x="8970" y="1603"/>
                  <a:pt x="8954" y="1603"/>
                </a:cubicBezTo>
                <a:cubicBezTo>
                  <a:pt x="8667" y="1603"/>
                  <a:pt x="8444" y="1210"/>
                  <a:pt x="8478" y="849"/>
                </a:cubicBezTo>
                <a:cubicBezTo>
                  <a:pt x="8522" y="534"/>
                  <a:pt x="8703" y="319"/>
                  <a:pt x="8987" y="319"/>
                </a:cubicBezTo>
                <a:close/>
                <a:moveTo>
                  <a:pt x="10653" y="2535"/>
                </a:moveTo>
                <a:cubicBezTo>
                  <a:pt x="10776" y="2535"/>
                  <a:pt x="11014" y="2619"/>
                  <a:pt x="11014" y="2932"/>
                </a:cubicBezTo>
                <a:cubicBezTo>
                  <a:pt x="11014" y="3325"/>
                  <a:pt x="10705" y="3444"/>
                  <a:pt x="10478" y="3480"/>
                </a:cubicBezTo>
                <a:cubicBezTo>
                  <a:pt x="10477" y="3480"/>
                  <a:pt x="10475" y="3480"/>
                  <a:pt x="10474" y="3480"/>
                </a:cubicBezTo>
                <a:cubicBezTo>
                  <a:pt x="10374" y="3480"/>
                  <a:pt x="10086" y="3133"/>
                  <a:pt x="10121" y="3028"/>
                </a:cubicBezTo>
                <a:cubicBezTo>
                  <a:pt x="10193" y="2825"/>
                  <a:pt x="10407" y="2635"/>
                  <a:pt x="10609" y="2540"/>
                </a:cubicBezTo>
                <a:cubicBezTo>
                  <a:pt x="10621" y="2537"/>
                  <a:pt x="10636" y="2535"/>
                  <a:pt x="10653" y="2535"/>
                </a:cubicBezTo>
                <a:close/>
                <a:moveTo>
                  <a:pt x="3037" y="1992"/>
                </a:moveTo>
                <a:cubicBezTo>
                  <a:pt x="3478" y="3361"/>
                  <a:pt x="3930" y="4742"/>
                  <a:pt x="4359" y="6088"/>
                </a:cubicBezTo>
                <a:cubicBezTo>
                  <a:pt x="3216" y="5469"/>
                  <a:pt x="2620" y="3409"/>
                  <a:pt x="3037" y="1992"/>
                </a:cubicBezTo>
                <a:close/>
                <a:moveTo>
                  <a:pt x="3406" y="1694"/>
                </a:moveTo>
                <a:cubicBezTo>
                  <a:pt x="4573" y="2909"/>
                  <a:pt x="5121" y="4326"/>
                  <a:pt x="4835" y="6040"/>
                </a:cubicBezTo>
                <a:cubicBezTo>
                  <a:pt x="4775" y="6052"/>
                  <a:pt x="4728" y="6088"/>
                  <a:pt x="4668" y="6100"/>
                </a:cubicBezTo>
                <a:cubicBezTo>
                  <a:pt x="4192" y="4635"/>
                  <a:pt x="3716" y="3194"/>
                  <a:pt x="3263" y="1742"/>
                </a:cubicBezTo>
                <a:cubicBezTo>
                  <a:pt x="3299" y="1718"/>
                  <a:pt x="3359" y="1706"/>
                  <a:pt x="3406" y="1694"/>
                </a:cubicBezTo>
                <a:close/>
                <a:moveTo>
                  <a:pt x="12550" y="8743"/>
                </a:moveTo>
                <a:cubicBezTo>
                  <a:pt x="11371" y="9374"/>
                  <a:pt x="10240" y="9957"/>
                  <a:pt x="8990" y="10588"/>
                </a:cubicBezTo>
                <a:cubicBezTo>
                  <a:pt x="9895" y="9302"/>
                  <a:pt x="11181" y="9005"/>
                  <a:pt x="12550" y="8743"/>
                </a:cubicBezTo>
                <a:close/>
                <a:moveTo>
                  <a:pt x="561" y="7397"/>
                </a:moveTo>
                <a:lnTo>
                  <a:pt x="561" y="7397"/>
                </a:lnTo>
                <a:cubicBezTo>
                  <a:pt x="799" y="8469"/>
                  <a:pt x="1025" y="9552"/>
                  <a:pt x="1251" y="10624"/>
                </a:cubicBezTo>
                <a:cubicBezTo>
                  <a:pt x="477" y="9659"/>
                  <a:pt x="465" y="8528"/>
                  <a:pt x="561" y="7397"/>
                </a:cubicBezTo>
                <a:close/>
                <a:moveTo>
                  <a:pt x="822" y="7290"/>
                </a:moveTo>
                <a:lnTo>
                  <a:pt x="822" y="7290"/>
                </a:lnTo>
                <a:cubicBezTo>
                  <a:pt x="1775" y="8314"/>
                  <a:pt x="1811" y="9517"/>
                  <a:pt x="1561" y="10791"/>
                </a:cubicBezTo>
                <a:cubicBezTo>
                  <a:pt x="1311" y="9624"/>
                  <a:pt x="1073" y="8445"/>
                  <a:pt x="822" y="7290"/>
                </a:cubicBezTo>
                <a:close/>
                <a:moveTo>
                  <a:pt x="12407" y="9064"/>
                </a:moveTo>
                <a:lnTo>
                  <a:pt x="12503" y="9243"/>
                </a:lnTo>
                <a:cubicBezTo>
                  <a:pt x="11514" y="10088"/>
                  <a:pt x="10419" y="10695"/>
                  <a:pt x="9169" y="11029"/>
                </a:cubicBezTo>
                <a:cubicBezTo>
                  <a:pt x="9133" y="10981"/>
                  <a:pt x="9109" y="10922"/>
                  <a:pt x="9074" y="10862"/>
                </a:cubicBezTo>
                <a:cubicBezTo>
                  <a:pt x="10181" y="10267"/>
                  <a:pt x="11300" y="9671"/>
                  <a:pt x="12407" y="9064"/>
                </a:cubicBezTo>
                <a:close/>
                <a:moveTo>
                  <a:pt x="3632" y="10755"/>
                </a:moveTo>
                <a:lnTo>
                  <a:pt x="3632" y="10755"/>
                </a:lnTo>
                <a:cubicBezTo>
                  <a:pt x="3287" y="11398"/>
                  <a:pt x="2930" y="12017"/>
                  <a:pt x="2585" y="12648"/>
                </a:cubicBezTo>
                <a:cubicBezTo>
                  <a:pt x="2632" y="11862"/>
                  <a:pt x="3001" y="11219"/>
                  <a:pt x="3632" y="10755"/>
                </a:cubicBezTo>
                <a:close/>
                <a:moveTo>
                  <a:pt x="3942" y="10743"/>
                </a:moveTo>
                <a:lnTo>
                  <a:pt x="3942" y="10743"/>
                </a:lnTo>
                <a:cubicBezTo>
                  <a:pt x="3918" y="11636"/>
                  <a:pt x="3418" y="12267"/>
                  <a:pt x="2882" y="12886"/>
                </a:cubicBezTo>
                <a:cubicBezTo>
                  <a:pt x="2835" y="12862"/>
                  <a:pt x="2811" y="12838"/>
                  <a:pt x="2763" y="12803"/>
                </a:cubicBezTo>
                <a:cubicBezTo>
                  <a:pt x="3168" y="12124"/>
                  <a:pt x="3561" y="11422"/>
                  <a:pt x="3942" y="10743"/>
                </a:cubicBezTo>
                <a:close/>
                <a:moveTo>
                  <a:pt x="9003" y="0"/>
                </a:moveTo>
                <a:cubicBezTo>
                  <a:pt x="8880" y="0"/>
                  <a:pt x="8758" y="28"/>
                  <a:pt x="8645" y="87"/>
                </a:cubicBezTo>
                <a:cubicBezTo>
                  <a:pt x="8228" y="289"/>
                  <a:pt x="8002" y="873"/>
                  <a:pt x="8276" y="1337"/>
                </a:cubicBezTo>
                <a:cubicBezTo>
                  <a:pt x="8466" y="1647"/>
                  <a:pt x="8347" y="1861"/>
                  <a:pt x="8240" y="2135"/>
                </a:cubicBezTo>
                <a:cubicBezTo>
                  <a:pt x="7907" y="3004"/>
                  <a:pt x="7550" y="3861"/>
                  <a:pt x="7276" y="4754"/>
                </a:cubicBezTo>
                <a:cubicBezTo>
                  <a:pt x="6918" y="5933"/>
                  <a:pt x="6633" y="7135"/>
                  <a:pt x="6299" y="8433"/>
                </a:cubicBezTo>
                <a:cubicBezTo>
                  <a:pt x="5859" y="7814"/>
                  <a:pt x="5442" y="7243"/>
                  <a:pt x="5061" y="6659"/>
                </a:cubicBezTo>
                <a:cubicBezTo>
                  <a:pt x="5002" y="6588"/>
                  <a:pt x="5013" y="6457"/>
                  <a:pt x="5049" y="6350"/>
                </a:cubicBezTo>
                <a:cubicBezTo>
                  <a:pt x="5490" y="4373"/>
                  <a:pt x="4906" y="2718"/>
                  <a:pt x="3442" y="1361"/>
                </a:cubicBezTo>
                <a:cubicBezTo>
                  <a:pt x="3274" y="1208"/>
                  <a:pt x="3145" y="1129"/>
                  <a:pt x="3046" y="1129"/>
                </a:cubicBezTo>
                <a:cubicBezTo>
                  <a:pt x="2914" y="1129"/>
                  <a:pt x="2835" y="1270"/>
                  <a:pt x="2787" y="1563"/>
                </a:cubicBezTo>
                <a:cubicBezTo>
                  <a:pt x="2680" y="2170"/>
                  <a:pt x="2632" y="2790"/>
                  <a:pt x="2644" y="3409"/>
                </a:cubicBezTo>
                <a:cubicBezTo>
                  <a:pt x="2668" y="4576"/>
                  <a:pt x="3120" y="5611"/>
                  <a:pt x="4061" y="6278"/>
                </a:cubicBezTo>
                <a:cubicBezTo>
                  <a:pt x="4668" y="6707"/>
                  <a:pt x="5085" y="7243"/>
                  <a:pt x="5525" y="7814"/>
                </a:cubicBezTo>
                <a:cubicBezTo>
                  <a:pt x="5716" y="8052"/>
                  <a:pt x="5918" y="8302"/>
                  <a:pt x="6085" y="8564"/>
                </a:cubicBezTo>
                <a:cubicBezTo>
                  <a:pt x="6180" y="8719"/>
                  <a:pt x="6216" y="8921"/>
                  <a:pt x="6204" y="9088"/>
                </a:cubicBezTo>
                <a:lnTo>
                  <a:pt x="5359" y="15339"/>
                </a:lnTo>
                <a:cubicBezTo>
                  <a:pt x="5287" y="15875"/>
                  <a:pt x="5252" y="16422"/>
                  <a:pt x="5192" y="17041"/>
                </a:cubicBezTo>
                <a:cubicBezTo>
                  <a:pt x="3990" y="16041"/>
                  <a:pt x="3085" y="14910"/>
                  <a:pt x="2442" y="13541"/>
                </a:cubicBezTo>
                <a:cubicBezTo>
                  <a:pt x="3216" y="13053"/>
                  <a:pt x="3775" y="12398"/>
                  <a:pt x="4097" y="11588"/>
                </a:cubicBezTo>
                <a:cubicBezTo>
                  <a:pt x="4299" y="11053"/>
                  <a:pt x="4513" y="10469"/>
                  <a:pt x="4132" y="9850"/>
                </a:cubicBezTo>
                <a:lnTo>
                  <a:pt x="4132" y="9850"/>
                </a:lnTo>
                <a:cubicBezTo>
                  <a:pt x="3061" y="10624"/>
                  <a:pt x="2346" y="11529"/>
                  <a:pt x="2144" y="12827"/>
                </a:cubicBezTo>
                <a:cubicBezTo>
                  <a:pt x="1977" y="12315"/>
                  <a:pt x="1692" y="11779"/>
                  <a:pt x="1787" y="11303"/>
                </a:cubicBezTo>
                <a:cubicBezTo>
                  <a:pt x="1954" y="10469"/>
                  <a:pt x="2013" y="9659"/>
                  <a:pt x="1918" y="8826"/>
                </a:cubicBezTo>
                <a:cubicBezTo>
                  <a:pt x="1846" y="8005"/>
                  <a:pt x="1454" y="7338"/>
                  <a:pt x="834" y="6802"/>
                </a:cubicBezTo>
                <a:cubicBezTo>
                  <a:pt x="734" y="6713"/>
                  <a:pt x="634" y="6652"/>
                  <a:pt x="547" y="6652"/>
                </a:cubicBezTo>
                <a:cubicBezTo>
                  <a:pt x="448" y="6652"/>
                  <a:pt x="367" y="6730"/>
                  <a:pt x="322" y="6933"/>
                </a:cubicBezTo>
                <a:cubicBezTo>
                  <a:pt x="1" y="8564"/>
                  <a:pt x="239" y="10088"/>
                  <a:pt x="1299" y="11422"/>
                </a:cubicBezTo>
                <a:cubicBezTo>
                  <a:pt x="1394" y="11564"/>
                  <a:pt x="1501" y="11719"/>
                  <a:pt x="1549" y="11886"/>
                </a:cubicBezTo>
                <a:cubicBezTo>
                  <a:pt x="2085" y="14017"/>
                  <a:pt x="3239" y="15732"/>
                  <a:pt x="4883" y="17137"/>
                </a:cubicBezTo>
                <a:cubicBezTo>
                  <a:pt x="5025" y="17256"/>
                  <a:pt x="5133" y="17530"/>
                  <a:pt x="5133" y="17720"/>
                </a:cubicBezTo>
                <a:cubicBezTo>
                  <a:pt x="5180" y="19756"/>
                  <a:pt x="5133" y="21816"/>
                  <a:pt x="5264" y="23852"/>
                </a:cubicBezTo>
                <a:cubicBezTo>
                  <a:pt x="5359" y="25054"/>
                  <a:pt x="5716" y="26233"/>
                  <a:pt x="5954" y="27424"/>
                </a:cubicBezTo>
                <a:lnTo>
                  <a:pt x="6145" y="27424"/>
                </a:lnTo>
                <a:cubicBezTo>
                  <a:pt x="6121" y="27257"/>
                  <a:pt x="6097" y="27102"/>
                  <a:pt x="6073" y="26935"/>
                </a:cubicBezTo>
                <a:cubicBezTo>
                  <a:pt x="5859" y="25590"/>
                  <a:pt x="5561" y="24268"/>
                  <a:pt x="5478" y="22935"/>
                </a:cubicBezTo>
                <a:cubicBezTo>
                  <a:pt x="5371" y="21220"/>
                  <a:pt x="5406" y="19506"/>
                  <a:pt x="5466" y="17791"/>
                </a:cubicBezTo>
                <a:cubicBezTo>
                  <a:pt x="5525" y="16398"/>
                  <a:pt x="5716" y="14993"/>
                  <a:pt x="5847" y="13600"/>
                </a:cubicBezTo>
                <a:cubicBezTo>
                  <a:pt x="5859" y="13469"/>
                  <a:pt x="5918" y="13303"/>
                  <a:pt x="6026" y="13231"/>
                </a:cubicBezTo>
                <a:cubicBezTo>
                  <a:pt x="6847" y="12612"/>
                  <a:pt x="7669" y="12017"/>
                  <a:pt x="8502" y="11422"/>
                </a:cubicBezTo>
                <a:cubicBezTo>
                  <a:pt x="8585" y="11362"/>
                  <a:pt x="8704" y="11326"/>
                  <a:pt x="8812" y="11303"/>
                </a:cubicBezTo>
                <a:cubicBezTo>
                  <a:pt x="10586" y="11160"/>
                  <a:pt x="11955" y="10267"/>
                  <a:pt x="13122" y="9017"/>
                </a:cubicBezTo>
                <a:cubicBezTo>
                  <a:pt x="13241" y="8897"/>
                  <a:pt x="13288" y="8719"/>
                  <a:pt x="13360" y="8564"/>
                </a:cubicBezTo>
                <a:cubicBezTo>
                  <a:pt x="13336" y="8528"/>
                  <a:pt x="13300" y="8469"/>
                  <a:pt x="13276" y="8421"/>
                </a:cubicBezTo>
                <a:cubicBezTo>
                  <a:pt x="12681" y="8505"/>
                  <a:pt x="12074" y="8540"/>
                  <a:pt x="11479" y="8683"/>
                </a:cubicBezTo>
                <a:cubicBezTo>
                  <a:pt x="10169" y="9005"/>
                  <a:pt x="9014" y="9564"/>
                  <a:pt x="8526" y="10969"/>
                </a:cubicBezTo>
                <a:cubicBezTo>
                  <a:pt x="8502" y="11064"/>
                  <a:pt x="8395" y="11160"/>
                  <a:pt x="8300" y="11231"/>
                </a:cubicBezTo>
                <a:cubicBezTo>
                  <a:pt x="7526" y="11815"/>
                  <a:pt x="6752" y="12374"/>
                  <a:pt x="5954" y="12969"/>
                </a:cubicBezTo>
                <a:cubicBezTo>
                  <a:pt x="5954" y="12898"/>
                  <a:pt x="5942" y="12838"/>
                  <a:pt x="5954" y="12779"/>
                </a:cubicBezTo>
                <a:cubicBezTo>
                  <a:pt x="6276" y="10910"/>
                  <a:pt x="6573" y="9028"/>
                  <a:pt x="6930" y="7171"/>
                </a:cubicBezTo>
                <a:cubicBezTo>
                  <a:pt x="7073" y="6504"/>
                  <a:pt x="7085" y="5790"/>
                  <a:pt x="7633" y="5278"/>
                </a:cubicBezTo>
                <a:cubicBezTo>
                  <a:pt x="8335" y="4635"/>
                  <a:pt x="9062" y="4016"/>
                  <a:pt x="9764" y="3385"/>
                </a:cubicBezTo>
                <a:cubicBezTo>
                  <a:pt x="9943" y="3552"/>
                  <a:pt x="10050" y="3659"/>
                  <a:pt x="10181" y="3730"/>
                </a:cubicBezTo>
                <a:cubicBezTo>
                  <a:pt x="10290" y="3794"/>
                  <a:pt x="10408" y="3824"/>
                  <a:pt x="10525" y="3824"/>
                </a:cubicBezTo>
                <a:cubicBezTo>
                  <a:pt x="10804" y="3824"/>
                  <a:pt x="11081" y="3654"/>
                  <a:pt x="11240" y="3361"/>
                </a:cubicBezTo>
                <a:cubicBezTo>
                  <a:pt x="11431" y="2968"/>
                  <a:pt x="11312" y="2468"/>
                  <a:pt x="10979" y="2290"/>
                </a:cubicBezTo>
                <a:cubicBezTo>
                  <a:pt x="10873" y="2229"/>
                  <a:pt x="10742" y="2200"/>
                  <a:pt x="10609" y="2200"/>
                </a:cubicBezTo>
                <a:cubicBezTo>
                  <a:pt x="10319" y="2200"/>
                  <a:pt x="10020" y="2338"/>
                  <a:pt x="9955" y="2599"/>
                </a:cubicBezTo>
                <a:cubicBezTo>
                  <a:pt x="9824" y="3183"/>
                  <a:pt x="9359" y="3361"/>
                  <a:pt x="9002" y="3683"/>
                </a:cubicBezTo>
                <a:cubicBezTo>
                  <a:pt x="8514" y="4123"/>
                  <a:pt x="8038" y="4552"/>
                  <a:pt x="7550" y="4980"/>
                </a:cubicBezTo>
                <a:cubicBezTo>
                  <a:pt x="7514" y="4968"/>
                  <a:pt x="7490" y="4957"/>
                  <a:pt x="7466" y="4933"/>
                </a:cubicBezTo>
                <a:cubicBezTo>
                  <a:pt x="7847" y="3897"/>
                  <a:pt x="8228" y="2873"/>
                  <a:pt x="8597" y="1825"/>
                </a:cubicBezTo>
                <a:cubicBezTo>
                  <a:pt x="8633" y="1873"/>
                  <a:pt x="8681" y="1920"/>
                  <a:pt x="8704" y="1956"/>
                </a:cubicBezTo>
                <a:cubicBezTo>
                  <a:pt x="8990" y="1885"/>
                  <a:pt x="9312" y="1873"/>
                  <a:pt x="9550" y="1718"/>
                </a:cubicBezTo>
                <a:cubicBezTo>
                  <a:pt x="9955" y="1468"/>
                  <a:pt x="10014" y="813"/>
                  <a:pt x="9752" y="408"/>
                </a:cubicBezTo>
                <a:cubicBezTo>
                  <a:pt x="9562" y="144"/>
                  <a:pt x="9281" y="0"/>
                  <a:pt x="9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70815" y="4654317"/>
            <a:ext cx="301038" cy="257017"/>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87076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4"/>
        <p:cNvGrpSpPr/>
        <p:nvPr/>
      </p:nvGrpSpPr>
      <p:grpSpPr>
        <a:xfrm>
          <a:off x="0" y="0"/>
          <a:ext cx="0" cy="0"/>
          <a:chOff x="0" y="0"/>
          <a:chExt cx="0" cy="0"/>
        </a:xfrm>
      </p:grpSpPr>
      <p:sp>
        <p:nvSpPr>
          <p:cNvPr id="1593" name="Google Shape;1593;p63"/>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FRONT-END</a:t>
            </a:r>
            <a:endParaRPr dirty="0"/>
          </a:p>
        </p:txBody>
      </p:sp>
      <p:sp>
        <p:nvSpPr>
          <p:cNvPr id="1605" name="Google Shape;1605;p63"/>
          <p:cNvSpPr/>
          <p:nvPr/>
        </p:nvSpPr>
        <p:spPr>
          <a:xfrm>
            <a:off x="582123" y="749328"/>
            <a:ext cx="353900" cy="302059"/>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3"/>
          <p:cNvSpPr/>
          <p:nvPr/>
        </p:nvSpPr>
        <p:spPr>
          <a:xfrm>
            <a:off x="1013699" y="422540"/>
            <a:ext cx="114462" cy="305097"/>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7" name="Google Shape;1607;p63"/>
          <p:cNvGrpSpPr/>
          <p:nvPr/>
        </p:nvGrpSpPr>
        <p:grpSpPr>
          <a:xfrm>
            <a:off x="359836" y="683817"/>
            <a:ext cx="167327" cy="194484"/>
            <a:chOff x="-2327975" y="4306900"/>
            <a:chExt cx="292325" cy="339650"/>
          </a:xfrm>
        </p:grpSpPr>
        <p:sp>
          <p:nvSpPr>
            <p:cNvPr id="1608" name="Google Shape;1608;p63"/>
            <p:cNvSpPr/>
            <p:nvPr/>
          </p:nvSpPr>
          <p:spPr>
            <a:xfrm>
              <a:off x="-2083300" y="4344125"/>
              <a:ext cx="47650" cy="47650"/>
            </a:xfrm>
            <a:custGeom>
              <a:avLst/>
              <a:gdLst/>
              <a:ahLst/>
              <a:cxnLst/>
              <a:rect l="l" t="t" r="r" b="b"/>
              <a:pathLst>
                <a:path w="1906" h="1906" extrusionOk="0">
                  <a:moveTo>
                    <a:pt x="953" y="0"/>
                  </a:moveTo>
                  <a:cubicBezTo>
                    <a:pt x="429" y="0"/>
                    <a:pt x="0" y="429"/>
                    <a:pt x="0" y="953"/>
                  </a:cubicBezTo>
                  <a:cubicBezTo>
                    <a:pt x="0" y="1477"/>
                    <a:pt x="429" y="1905"/>
                    <a:pt x="953" y="1905"/>
                  </a:cubicBezTo>
                  <a:cubicBezTo>
                    <a:pt x="1477" y="1905"/>
                    <a:pt x="1905" y="1477"/>
                    <a:pt x="1905" y="953"/>
                  </a:cubicBezTo>
                  <a:cubicBezTo>
                    <a:pt x="1905" y="429"/>
                    <a:pt x="1477" y="0"/>
                    <a:pt x="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3"/>
            <p:cNvSpPr/>
            <p:nvPr/>
          </p:nvSpPr>
          <p:spPr>
            <a:xfrm>
              <a:off x="-2083300" y="4442050"/>
              <a:ext cx="47650" cy="47650"/>
            </a:xfrm>
            <a:custGeom>
              <a:avLst/>
              <a:gdLst/>
              <a:ahLst/>
              <a:cxnLst/>
              <a:rect l="l" t="t" r="r" b="b"/>
              <a:pathLst>
                <a:path w="1906" h="1906" extrusionOk="0">
                  <a:moveTo>
                    <a:pt x="953" y="0"/>
                  </a:moveTo>
                  <a:cubicBezTo>
                    <a:pt x="429" y="0"/>
                    <a:pt x="0" y="429"/>
                    <a:pt x="0" y="953"/>
                  </a:cubicBezTo>
                  <a:cubicBezTo>
                    <a:pt x="0" y="1477"/>
                    <a:pt x="429" y="1905"/>
                    <a:pt x="953" y="1905"/>
                  </a:cubicBezTo>
                  <a:cubicBezTo>
                    <a:pt x="1477" y="1905"/>
                    <a:pt x="1905" y="1477"/>
                    <a:pt x="1905" y="953"/>
                  </a:cubicBezTo>
                  <a:cubicBezTo>
                    <a:pt x="1905" y="429"/>
                    <a:pt x="1477" y="0"/>
                    <a:pt x="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3"/>
            <p:cNvSpPr/>
            <p:nvPr/>
          </p:nvSpPr>
          <p:spPr>
            <a:xfrm>
              <a:off x="-2327975" y="4306900"/>
              <a:ext cx="249150" cy="339650"/>
            </a:xfrm>
            <a:custGeom>
              <a:avLst/>
              <a:gdLst/>
              <a:ahLst/>
              <a:cxnLst/>
              <a:rect l="l" t="t" r="r" b="b"/>
              <a:pathLst>
                <a:path w="9966" h="13586" extrusionOk="0">
                  <a:moveTo>
                    <a:pt x="3971" y="0"/>
                  </a:moveTo>
                  <a:cubicBezTo>
                    <a:pt x="3938" y="0"/>
                    <a:pt x="3904" y="1"/>
                    <a:pt x="3870" y="1"/>
                  </a:cubicBezTo>
                  <a:cubicBezTo>
                    <a:pt x="3870" y="1"/>
                    <a:pt x="250" y="394"/>
                    <a:pt x="548" y="3847"/>
                  </a:cubicBezTo>
                  <a:cubicBezTo>
                    <a:pt x="548" y="4751"/>
                    <a:pt x="1286" y="5490"/>
                    <a:pt x="2203" y="5490"/>
                  </a:cubicBezTo>
                  <a:cubicBezTo>
                    <a:pt x="3108" y="5490"/>
                    <a:pt x="3846" y="4751"/>
                    <a:pt x="3846" y="3847"/>
                  </a:cubicBezTo>
                  <a:cubicBezTo>
                    <a:pt x="3846" y="3108"/>
                    <a:pt x="3370" y="2489"/>
                    <a:pt x="2703" y="2275"/>
                  </a:cubicBezTo>
                  <a:cubicBezTo>
                    <a:pt x="2703" y="2275"/>
                    <a:pt x="3484" y="1649"/>
                    <a:pt x="4395" y="1649"/>
                  </a:cubicBezTo>
                  <a:cubicBezTo>
                    <a:pt x="4977" y="1649"/>
                    <a:pt x="5612" y="1904"/>
                    <a:pt x="6132" y="2739"/>
                  </a:cubicBezTo>
                  <a:cubicBezTo>
                    <a:pt x="7452" y="4892"/>
                    <a:pt x="6217" y="10100"/>
                    <a:pt x="16" y="13577"/>
                  </a:cubicBezTo>
                  <a:lnTo>
                    <a:pt x="16" y="13577"/>
                  </a:lnTo>
                  <a:cubicBezTo>
                    <a:pt x="109" y="13530"/>
                    <a:pt x="285" y="13522"/>
                    <a:pt x="473" y="13522"/>
                  </a:cubicBezTo>
                  <a:cubicBezTo>
                    <a:pt x="578" y="13522"/>
                    <a:pt x="686" y="13524"/>
                    <a:pt x="786" y="13524"/>
                  </a:cubicBezTo>
                  <a:cubicBezTo>
                    <a:pt x="910" y="13524"/>
                    <a:pt x="1021" y="13520"/>
                    <a:pt x="1096" y="13503"/>
                  </a:cubicBezTo>
                  <a:cubicBezTo>
                    <a:pt x="2215" y="13264"/>
                    <a:pt x="3251" y="12621"/>
                    <a:pt x="4144" y="11943"/>
                  </a:cubicBezTo>
                  <a:cubicBezTo>
                    <a:pt x="6965" y="9812"/>
                    <a:pt x="9966" y="7204"/>
                    <a:pt x="9085" y="3263"/>
                  </a:cubicBezTo>
                  <a:cubicBezTo>
                    <a:pt x="8592" y="799"/>
                    <a:pt x="6261" y="0"/>
                    <a:pt x="3971" y="0"/>
                  </a:cubicBezTo>
                  <a:close/>
                  <a:moveTo>
                    <a:pt x="16" y="13577"/>
                  </a:moveTo>
                  <a:lnTo>
                    <a:pt x="16" y="13577"/>
                  </a:lnTo>
                  <a:cubicBezTo>
                    <a:pt x="11" y="13580"/>
                    <a:pt x="5" y="13583"/>
                    <a:pt x="0" y="13586"/>
                  </a:cubicBezTo>
                  <a:cubicBezTo>
                    <a:pt x="6" y="13583"/>
                    <a:pt x="11" y="13580"/>
                    <a:pt x="16" y="135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1" name="Google Shape;1611;p63"/>
          <p:cNvSpPr/>
          <p:nvPr/>
        </p:nvSpPr>
        <p:spPr>
          <a:xfrm>
            <a:off x="8083129" y="470868"/>
            <a:ext cx="197033" cy="256762"/>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3"/>
          <p:cNvSpPr/>
          <p:nvPr/>
        </p:nvSpPr>
        <p:spPr>
          <a:xfrm>
            <a:off x="8350694" y="636715"/>
            <a:ext cx="93123" cy="249528"/>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3"/>
          <p:cNvSpPr/>
          <p:nvPr/>
        </p:nvSpPr>
        <p:spPr>
          <a:xfrm>
            <a:off x="8611468" y="636715"/>
            <a:ext cx="93123" cy="249528"/>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49348" y1="44239" x2="49348" y2="44239"/>
                      </a14:backgroundRemoval>
                    </a14:imgEffect>
                  </a14:imgLayer>
                </a14:imgProps>
              </a:ext>
              <a:ext uri="{28A0092B-C50C-407E-A947-70E740481C1C}">
                <a14:useLocalDpi xmlns:a14="http://schemas.microsoft.com/office/drawing/2010/main" val="0"/>
              </a:ext>
            </a:extLst>
          </a:blip>
          <a:stretch>
            <a:fillRect/>
          </a:stretch>
        </p:blipFill>
        <p:spPr>
          <a:xfrm>
            <a:off x="1128161" y="1025025"/>
            <a:ext cx="1605554" cy="160555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3841" y="1815104"/>
            <a:ext cx="1156318" cy="163095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7544" y="2752225"/>
            <a:ext cx="1783150" cy="1783150"/>
          </a:xfrm>
          <a:prstGeom prst="rect">
            <a:avLst/>
          </a:prstGeom>
        </p:spPr>
      </p:pic>
    </p:spTree>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8"/>
          <p:cNvSpPr txBox="1">
            <a:spLocks noGrp="1"/>
          </p:cNvSpPr>
          <p:nvPr>
            <p:ph type="title"/>
          </p:nvPr>
        </p:nvSpPr>
        <p:spPr>
          <a:xfrm>
            <a:off x="3808657" y="2414150"/>
            <a:ext cx="4368236" cy="11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First and for Most</a:t>
            </a:r>
            <a:endParaRPr dirty="0"/>
          </a:p>
        </p:txBody>
      </p:sp>
      <p:cxnSp>
        <p:nvCxnSpPr>
          <p:cNvPr id="476" name="Google Shape;476;p38"/>
          <p:cNvCxnSpPr/>
          <p:nvPr/>
        </p:nvCxnSpPr>
        <p:spPr>
          <a:xfrm>
            <a:off x="4544675" y="1426150"/>
            <a:ext cx="2896200" cy="0"/>
          </a:xfrm>
          <a:prstGeom prst="straightConnector1">
            <a:avLst/>
          </a:prstGeom>
          <a:noFill/>
          <a:ln w="9525" cap="flat" cmpd="sng">
            <a:solidFill>
              <a:schemeClr val="accent2"/>
            </a:solidFill>
            <a:prstDash val="solid"/>
            <a:round/>
            <a:headEnd type="none" w="med" len="med"/>
            <a:tailEnd type="none" w="med" len="med"/>
          </a:ln>
        </p:spPr>
      </p:cxnSp>
      <p:cxnSp>
        <p:nvCxnSpPr>
          <p:cNvPr id="477" name="Google Shape;477;p38"/>
          <p:cNvCxnSpPr/>
          <p:nvPr/>
        </p:nvCxnSpPr>
        <p:spPr>
          <a:xfrm>
            <a:off x="4544675" y="3874125"/>
            <a:ext cx="2896200" cy="0"/>
          </a:xfrm>
          <a:prstGeom prst="straightConnector1">
            <a:avLst/>
          </a:prstGeom>
          <a:noFill/>
          <a:ln w="9525" cap="flat" cmpd="sng">
            <a:solidFill>
              <a:schemeClr val="accent2"/>
            </a:solidFill>
            <a:prstDash val="solid"/>
            <a:round/>
            <a:headEnd type="none" w="med" len="med"/>
            <a:tailEnd type="none" w="med" len="med"/>
          </a:ln>
        </p:spPr>
      </p:cxnSp>
      <p:grpSp>
        <p:nvGrpSpPr>
          <p:cNvPr id="478" name="Google Shape;478;p38"/>
          <p:cNvGrpSpPr/>
          <p:nvPr/>
        </p:nvGrpSpPr>
        <p:grpSpPr>
          <a:xfrm rot="254159">
            <a:off x="6859922" y="910554"/>
            <a:ext cx="1016123" cy="567454"/>
            <a:chOff x="8291200" y="5340075"/>
            <a:chExt cx="2001475" cy="1117725"/>
          </a:xfrm>
        </p:grpSpPr>
        <p:sp>
          <p:nvSpPr>
            <p:cNvPr id="479" name="Google Shape;479;p38"/>
            <p:cNvSpPr/>
            <p:nvPr/>
          </p:nvSpPr>
          <p:spPr>
            <a:xfrm>
              <a:off x="8291200" y="5340075"/>
              <a:ext cx="2001475" cy="1117725"/>
            </a:xfrm>
            <a:custGeom>
              <a:avLst/>
              <a:gdLst/>
              <a:ahLst/>
              <a:cxnLst/>
              <a:rect l="l" t="t" r="r" b="b"/>
              <a:pathLst>
                <a:path w="80059" h="44709" extrusionOk="0">
                  <a:moveTo>
                    <a:pt x="49626" y="11942"/>
                  </a:moveTo>
                  <a:lnTo>
                    <a:pt x="49400" y="12430"/>
                  </a:lnTo>
                  <a:cubicBezTo>
                    <a:pt x="47404" y="13201"/>
                    <a:pt x="45246" y="13598"/>
                    <a:pt x="43094" y="13598"/>
                  </a:cubicBezTo>
                  <a:cubicBezTo>
                    <a:pt x="42319" y="13598"/>
                    <a:pt x="41545" y="13546"/>
                    <a:pt x="40780" y="13443"/>
                  </a:cubicBezTo>
                  <a:cubicBezTo>
                    <a:pt x="41351" y="13133"/>
                    <a:pt x="41803" y="12597"/>
                    <a:pt x="42018" y="11966"/>
                  </a:cubicBezTo>
                  <a:cubicBezTo>
                    <a:pt x="43494" y="12311"/>
                    <a:pt x="44816" y="12490"/>
                    <a:pt x="46054" y="12490"/>
                  </a:cubicBezTo>
                  <a:cubicBezTo>
                    <a:pt x="46092" y="12490"/>
                    <a:pt x="46129" y="12491"/>
                    <a:pt x="46166" y="12491"/>
                  </a:cubicBezTo>
                  <a:cubicBezTo>
                    <a:pt x="47398" y="12491"/>
                    <a:pt x="48551" y="12301"/>
                    <a:pt x="49626" y="11942"/>
                  </a:cubicBezTo>
                  <a:close/>
                  <a:moveTo>
                    <a:pt x="49185" y="12847"/>
                  </a:moveTo>
                  <a:cubicBezTo>
                    <a:pt x="49054" y="13145"/>
                    <a:pt x="48923" y="13395"/>
                    <a:pt x="48769" y="13657"/>
                  </a:cubicBezTo>
                  <a:cubicBezTo>
                    <a:pt x="47225" y="14283"/>
                    <a:pt x="45570" y="14598"/>
                    <a:pt x="43912" y="14598"/>
                  </a:cubicBezTo>
                  <a:cubicBezTo>
                    <a:pt x="42860" y="14598"/>
                    <a:pt x="41806" y="14471"/>
                    <a:pt x="40780" y="14216"/>
                  </a:cubicBezTo>
                  <a:cubicBezTo>
                    <a:pt x="40732" y="14050"/>
                    <a:pt x="40672" y="13907"/>
                    <a:pt x="40601" y="13752"/>
                  </a:cubicBezTo>
                  <a:lnTo>
                    <a:pt x="40601" y="13752"/>
                  </a:lnTo>
                  <a:cubicBezTo>
                    <a:pt x="41411" y="13871"/>
                    <a:pt x="42244" y="13919"/>
                    <a:pt x="43054" y="13919"/>
                  </a:cubicBezTo>
                  <a:cubicBezTo>
                    <a:pt x="45137" y="13919"/>
                    <a:pt x="47245" y="13562"/>
                    <a:pt x="49185" y="12847"/>
                  </a:cubicBezTo>
                  <a:close/>
                  <a:moveTo>
                    <a:pt x="48507" y="14133"/>
                  </a:moveTo>
                  <a:lnTo>
                    <a:pt x="48507" y="14133"/>
                  </a:lnTo>
                  <a:cubicBezTo>
                    <a:pt x="48269" y="14550"/>
                    <a:pt x="47995" y="14943"/>
                    <a:pt x="47733" y="15347"/>
                  </a:cubicBezTo>
                  <a:cubicBezTo>
                    <a:pt x="44914" y="16791"/>
                    <a:pt x="41760" y="17540"/>
                    <a:pt x="38498" y="17540"/>
                  </a:cubicBezTo>
                  <a:cubicBezTo>
                    <a:pt x="38397" y="17540"/>
                    <a:pt x="38297" y="17540"/>
                    <a:pt x="38196" y="17538"/>
                  </a:cubicBezTo>
                  <a:cubicBezTo>
                    <a:pt x="38517" y="17443"/>
                    <a:pt x="38851" y="17324"/>
                    <a:pt x="39160" y="17169"/>
                  </a:cubicBezTo>
                  <a:cubicBezTo>
                    <a:pt x="39958" y="16752"/>
                    <a:pt x="40529" y="16133"/>
                    <a:pt x="40744" y="15443"/>
                  </a:cubicBezTo>
                  <a:cubicBezTo>
                    <a:pt x="40839" y="15157"/>
                    <a:pt x="40875" y="14871"/>
                    <a:pt x="40839" y="14585"/>
                  </a:cubicBezTo>
                  <a:lnTo>
                    <a:pt x="40839" y="14585"/>
                  </a:lnTo>
                  <a:cubicBezTo>
                    <a:pt x="41839" y="14824"/>
                    <a:pt x="42863" y="14943"/>
                    <a:pt x="43887" y="14943"/>
                  </a:cubicBezTo>
                  <a:cubicBezTo>
                    <a:pt x="45471" y="14943"/>
                    <a:pt x="47030" y="14669"/>
                    <a:pt x="48507" y="14133"/>
                  </a:cubicBezTo>
                  <a:close/>
                  <a:moveTo>
                    <a:pt x="47340" y="15919"/>
                  </a:moveTo>
                  <a:lnTo>
                    <a:pt x="47340" y="15919"/>
                  </a:lnTo>
                  <a:cubicBezTo>
                    <a:pt x="47066" y="16276"/>
                    <a:pt x="46792" y="16610"/>
                    <a:pt x="46506" y="16943"/>
                  </a:cubicBezTo>
                  <a:cubicBezTo>
                    <a:pt x="44106" y="17740"/>
                    <a:pt x="41544" y="18150"/>
                    <a:pt x="39007" y="18150"/>
                  </a:cubicBezTo>
                  <a:cubicBezTo>
                    <a:pt x="38625" y="18150"/>
                    <a:pt x="38243" y="18140"/>
                    <a:pt x="37862" y="18122"/>
                  </a:cubicBezTo>
                  <a:cubicBezTo>
                    <a:pt x="37851" y="18026"/>
                    <a:pt x="37815" y="17943"/>
                    <a:pt x="37791" y="17860"/>
                  </a:cubicBezTo>
                  <a:lnTo>
                    <a:pt x="37791" y="17848"/>
                  </a:lnTo>
                  <a:cubicBezTo>
                    <a:pt x="38029" y="17860"/>
                    <a:pt x="38267" y="17860"/>
                    <a:pt x="38505" y="17860"/>
                  </a:cubicBezTo>
                  <a:cubicBezTo>
                    <a:pt x="41613" y="17860"/>
                    <a:pt x="44625" y="17193"/>
                    <a:pt x="47340" y="15919"/>
                  </a:cubicBezTo>
                  <a:close/>
                  <a:moveTo>
                    <a:pt x="78046" y="3846"/>
                  </a:moveTo>
                  <a:cubicBezTo>
                    <a:pt x="78332" y="3846"/>
                    <a:pt x="78689" y="3953"/>
                    <a:pt x="78868" y="4227"/>
                  </a:cubicBezTo>
                  <a:cubicBezTo>
                    <a:pt x="78975" y="4394"/>
                    <a:pt x="78987" y="4418"/>
                    <a:pt x="78629" y="4870"/>
                  </a:cubicBezTo>
                  <a:cubicBezTo>
                    <a:pt x="78558" y="4953"/>
                    <a:pt x="78475" y="5061"/>
                    <a:pt x="78391" y="5180"/>
                  </a:cubicBezTo>
                  <a:cubicBezTo>
                    <a:pt x="78391" y="5191"/>
                    <a:pt x="78379" y="5191"/>
                    <a:pt x="78379" y="5215"/>
                  </a:cubicBezTo>
                  <a:cubicBezTo>
                    <a:pt x="69759" y="11061"/>
                    <a:pt x="61306" y="15717"/>
                    <a:pt x="51900" y="19765"/>
                  </a:cubicBezTo>
                  <a:cubicBezTo>
                    <a:pt x="52376" y="19205"/>
                    <a:pt x="52841" y="18646"/>
                    <a:pt x="53269" y="18122"/>
                  </a:cubicBezTo>
                  <a:cubicBezTo>
                    <a:pt x="53591" y="17848"/>
                    <a:pt x="53936" y="17586"/>
                    <a:pt x="54293" y="17324"/>
                  </a:cubicBezTo>
                  <a:cubicBezTo>
                    <a:pt x="55627" y="16395"/>
                    <a:pt x="57115" y="15681"/>
                    <a:pt x="58567" y="14978"/>
                  </a:cubicBezTo>
                  <a:lnTo>
                    <a:pt x="59091" y="14716"/>
                  </a:lnTo>
                  <a:cubicBezTo>
                    <a:pt x="65116" y="11788"/>
                    <a:pt x="70962" y="8370"/>
                    <a:pt x="76474" y="4560"/>
                  </a:cubicBezTo>
                  <a:cubicBezTo>
                    <a:pt x="76891" y="4275"/>
                    <a:pt x="77320" y="3977"/>
                    <a:pt x="77784" y="3870"/>
                  </a:cubicBezTo>
                  <a:cubicBezTo>
                    <a:pt x="77867" y="3858"/>
                    <a:pt x="77963" y="3846"/>
                    <a:pt x="78046" y="3846"/>
                  </a:cubicBezTo>
                  <a:close/>
                  <a:moveTo>
                    <a:pt x="28052" y="8192"/>
                  </a:moveTo>
                  <a:cubicBezTo>
                    <a:pt x="30433" y="8216"/>
                    <a:pt x="32790" y="8894"/>
                    <a:pt x="35076" y="9692"/>
                  </a:cubicBezTo>
                  <a:cubicBezTo>
                    <a:pt x="35112" y="10144"/>
                    <a:pt x="34981" y="10597"/>
                    <a:pt x="34695" y="10942"/>
                  </a:cubicBezTo>
                  <a:cubicBezTo>
                    <a:pt x="34376" y="11315"/>
                    <a:pt x="33886" y="11535"/>
                    <a:pt x="33402" y="11535"/>
                  </a:cubicBezTo>
                  <a:cubicBezTo>
                    <a:pt x="33345" y="11535"/>
                    <a:pt x="33288" y="11532"/>
                    <a:pt x="33231" y="11526"/>
                  </a:cubicBezTo>
                  <a:lnTo>
                    <a:pt x="31647" y="11347"/>
                  </a:lnTo>
                  <a:lnTo>
                    <a:pt x="33029" y="12133"/>
                  </a:lnTo>
                  <a:cubicBezTo>
                    <a:pt x="33505" y="12407"/>
                    <a:pt x="33576" y="13097"/>
                    <a:pt x="33350" y="13562"/>
                  </a:cubicBezTo>
                  <a:cubicBezTo>
                    <a:pt x="33112" y="14038"/>
                    <a:pt x="32576" y="14407"/>
                    <a:pt x="31909" y="14562"/>
                  </a:cubicBezTo>
                  <a:cubicBezTo>
                    <a:pt x="31626" y="14619"/>
                    <a:pt x="31333" y="14640"/>
                    <a:pt x="31036" y="14640"/>
                  </a:cubicBezTo>
                  <a:cubicBezTo>
                    <a:pt x="30660" y="14640"/>
                    <a:pt x="30277" y="14607"/>
                    <a:pt x="29897" y="14574"/>
                  </a:cubicBezTo>
                  <a:lnTo>
                    <a:pt x="28921" y="14490"/>
                  </a:lnTo>
                  <a:lnTo>
                    <a:pt x="29647" y="15157"/>
                  </a:lnTo>
                  <a:cubicBezTo>
                    <a:pt x="30016" y="15502"/>
                    <a:pt x="30100" y="16157"/>
                    <a:pt x="29838" y="16669"/>
                  </a:cubicBezTo>
                  <a:cubicBezTo>
                    <a:pt x="29588" y="17145"/>
                    <a:pt x="29064" y="17526"/>
                    <a:pt x="28433" y="17705"/>
                  </a:cubicBezTo>
                  <a:cubicBezTo>
                    <a:pt x="28074" y="17791"/>
                    <a:pt x="27697" y="17822"/>
                    <a:pt x="27328" y="17822"/>
                  </a:cubicBezTo>
                  <a:cubicBezTo>
                    <a:pt x="27036" y="17822"/>
                    <a:pt x="26749" y="17803"/>
                    <a:pt x="26480" y="17776"/>
                  </a:cubicBezTo>
                  <a:lnTo>
                    <a:pt x="26016" y="17729"/>
                  </a:lnTo>
                  <a:lnTo>
                    <a:pt x="26123" y="18181"/>
                  </a:lnTo>
                  <a:cubicBezTo>
                    <a:pt x="26290" y="18860"/>
                    <a:pt x="26063" y="19610"/>
                    <a:pt x="25575" y="20098"/>
                  </a:cubicBezTo>
                  <a:cubicBezTo>
                    <a:pt x="25185" y="20479"/>
                    <a:pt x="24643" y="20700"/>
                    <a:pt x="24102" y="20700"/>
                  </a:cubicBezTo>
                  <a:cubicBezTo>
                    <a:pt x="23949" y="20700"/>
                    <a:pt x="23796" y="20682"/>
                    <a:pt x="23646" y="20646"/>
                  </a:cubicBezTo>
                  <a:lnTo>
                    <a:pt x="23635" y="20705"/>
                  </a:lnTo>
                  <a:cubicBezTo>
                    <a:pt x="22861" y="19491"/>
                    <a:pt x="22456" y="18014"/>
                    <a:pt x="22777" y="16514"/>
                  </a:cubicBezTo>
                  <a:cubicBezTo>
                    <a:pt x="22908" y="15871"/>
                    <a:pt x="23158" y="15264"/>
                    <a:pt x="23432" y="14621"/>
                  </a:cubicBezTo>
                  <a:cubicBezTo>
                    <a:pt x="23754" y="13835"/>
                    <a:pt x="24099" y="13014"/>
                    <a:pt x="24182" y="12121"/>
                  </a:cubicBezTo>
                  <a:cubicBezTo>
                    <a:pt x="24218" y="11835"/>
                    <a:pt x="24218" y="11549"/>
                    <a:pt x="24230" y="11287"/>
                  </a:cubicBezTo>
                  <a:cubicBezTo>
                    <a:pt x="24242" y="10764"/>
                    <a:pt x="24242" y="10264"/>
                    <a:pt x="24420" y="9811"/>
                  </a:cubicBezTo>
                  <a:cubicBezTo>
                    <a:pt x="25004" y="8394"/>
                    <a:pt x="26968" y="8204"/>
                    <a:pt x="27790" y="8192"/>
                  </a:cubicBezTo>
                  <a:close/>
                  <a:moveTo>
                    <a:pt x="46090" y="17431"/>
                  </a:moveTo>
                  <a:lnTo>
                    <a:pt x="46090" y="17431"/>
                  </a:lnTo>
                  <a:cubicBezTo>
                    <a:pt x="45423" y="18181"/>
                    <a:pt x="44709" y="18872"/>
                    <a:pt x="43947" y="19515"/>
                  </a:cubicBezTo>
                  <a:cubicBezTo>
                    <a:pt x="41495" y="20576"/>
                    <a:pt x="38931" y="21104"/>
                    <a:pt x="36362" y="21104"/>
                  </a:cubicBezTo>
                  <a:cubicBezTo>
                    <a:pt x="35675" y="21104"/>
                    <a:pt x="34988" y="21066"/>
                    <a:pt x="34303" y="20991"/>
                  </a:cubicBezTo>
                  <a:cubicBezTo>
                    <a:pt x="34934" y="20872"/>
                    <a:pt x="35553" y="20681"/>
                    <a:pt x="36184" y="20408"/>
                  </a:cubicBezTo>
                  <a:cubicBezTo>
                    <a:pt x="36731" y="20170"/>
                    <a:pt x="37386" y="19812"/>
                    <a:pt x="37732" y="19157"/>
                  </a:cubicBezTo>
                  <a:cubicBezTo>
                    <a:pt x="37827" y="18943"/>
                    <a:pt x="37886" y="18693"/>
                    <a:pt x="37886" y="18455"/>
                  </a:cubicBezTo>
                  <a:cubicBezTo>
                    <a:pt x="38291" y="18467"/>
                    <a:pt x="38696" y="18491"/>
                    <a:pt x="39101" y="18491"/>
                  </a:cubicBezTo>
                  <a:cubicBezTo>
                    <a:pt x="41458" y="18491"/>
                    <a:pt x="43839" y="18134"/>
                    <a:pt x="46090" y="17431"/>
                  </a:cubicBezTo>
                  <a:close/>
                  <a:moveTo>
                    <a:pt x="78415" y="5584"/>
                  </a:moveTo>
                  <a:cubicBezTo>
                    <a:pt x="78475" y="5644"/>
                    <a:pt x="78534" y="5692"/>
                    <a:pt x="78629" y="5703"/>
                  </a:cubicBezTo>
                  <a:cubicBezTo>
                    <a:pt x="79094" y="5763"/>
                    <a:pt x="79356" y="6406"/>
                    <a:pt x="79344" y="6966"/>
                  </a:cubicBezTo>
                  <a:cubicBezTo>
                    <a:pt x="79344" y="7144"/>
                    <a:pt x="79296" y="7323"/>
                    <a:pt x="79249" y="7525"/>
                  </a:cubicBezTo>
                  <a:cubicBezTo>
                    <a:pt x="78475" y="9109"/>
                    <a:pt x="76713" y="10049"/>
                    <a:pt x="74950" y="10883"/>
                  </a:cubicBezTo>
                  <a:cubicBezTo>
                    <a:pt x="66842" y="14693"/>
                    <a:pt x="58520" y="18324"/>
                    <a:pt x="50197" y="21670"/>
                  </a:cubicBezTo>
                  <a:cubicBezTo>
                    <a:pt x="50614" y="21229"/>
                    <a:pt x="51019" y="20777"/>
                    <a:pt x="51400" y="20336"/>
                  </a:cubicBezTo>
                  <a:cubicBezTo>
                    <a:pt x="61032" y="16240"/>
                    <a:pt x="69640" y="11538"/>
                    <a:pt x="78415" y="5584"/>
                  </a:cubicBezTo>
                  <a:close/>
                  <a:moveTo>
                    <a:pt x="43054" y="20217"/>
                  </a:moveTo>
                  <a:lnTo>
                    <a:pt x="43054" y="20217"/>
                  </a:lnTo>
                  <a:cubicBezTo>
                    <a:pt x="42601" y="20574"/>
                    <a:pt x="42101" y="20920"/>
                    <a:pt x="41613" y="21229"/>
                  </a:cubicBezTo>
                  <a:cubicBezTo>
                    <a:pt x="39896" y="21784"/>
                    <a:pt x="38085" y="22066"/>
                    <a:pt x="36278" y="22066"/>
                  </a:cubicBezTo>
                  <a:cubicBezTo>
                    <a:pt x="35141" y="22066"/>
                    <a:pt x="34006" y="21955"/>
                    <a:pt x="32898" y="21729"/>
                  </a:cubicBezTo>
                  <a:cubicBezTo>
                    <a:pt x="32862" y="21515"/>
                    <a:pt x="32779" y="21301"/>
                    <a:pt x="32659" y="21134"/>
                  </a:cubicBezTo>
                  <a:lnTo>
                    <a:pt x="32957" y="21134"/>
                  </a:lnTo>
                  <a:cubicBezTo>
                    <a:pt x="34064" y="21348"/>
                    <a:pt x="35195" y="21432"/>
                    <a:pt x="36327" y="21432"/>
                  </a:cubicBezTo>
                  <a:cubicBezTo>
                    <a:pt x="38613" y="21432"/>
                    <a:pt x="40875" y="21039"/>
                    <a:pt x="43054" y="20217"/>
                  </a:cubicBezTo>
                  <a:close/>
                  <a:moveTo>
                    <a:pt x="77903" y="9573"/>
                  </a:moveTo>
                  <a:cubicBezTo>
                    <a:pt x="75915" y="11692"/>
                    <a:pt x="72998" y="12895"/>
                    <a:pt x="70605" y="13871"/>
                  </a:cubicBezTo>
                  <a:lnTo>
                    <a:pt x="49245" y="22670"/>
                  </a:lnTo>
                  <a:cubicBezTo>
                    <a:pt x="49400" y="22503"/>
                    <a:pt x="49566" y="22360"/>
                    <a:pt x="49709" y="22194"/>
                  </a:cubicBezTo>
                  <a:lnTo>
                    <a:pt x="49757" y="22194"/>
                  </a:lnTo>
                  <a:cubicBezTo>
                    <a:pt x="49769" y="22194"/>
                    <a:pt x="49804" y="22194"/>
                    <a:pt x="49816" y="22182"/>
                  </a:cubicBezTo>
                  <a:cubicBezTo>
                    <a:pt x="58317" y="18776"/>
                    <a:pt x="66807" y="15062"/>
                    <a:pt x="75105" y="11168"/>
                  </a:cubicBezTo>
                  <a:cubicBezTo>
                    <a:pt x="76082" y="10704"/>
                    <a:pt x="77070" y="10216"/>
                    <a:pt x="77903" y="9573"/>
                  </a:cubicBezTo>
                  <a:close/>
                  <a:moveTo>
                    <a:pt x="35731" y="9942"/>
                  </a:moveTo>
                  <a:cubicBezTo>
                    <a:pt x="36124" y="10085"/>
                    <a:pt x="36529" y="10228"/>
                    <a:pt x="36910" y="10383"/>
                  </a:cubicBezTo>
                  <a:cubicBezTo>
                    <a:pt x="37553" y="10597"/>
                    <a:pt x="38196" y="10823"/>
                    <a:pt x="38815" y="11049"/>
                  </a:cubicBezTo>
                  <a:cubicBezTo>
                    <a:pt x="39708" y="11359"/>
                    <a:pt x="40553" y="11609"/>
                    <a:pt x="41339" y="11835"/>
                  </a:cubicBezTo>
                  <a:cubicBezTo>
                    <a:pt x="41089" y="12490"/>
                    <a:pt x="40482" y="13014"/>
                    <a:pt x="39779" y="13097"/>
                  </a:cubicBezTo>
                  <a:lnTo>
                    <a:pt x="38886" y="13216"/>
                  </a:lnTo>
                  <a:lnTo>
                    <a:pt x="39648" y="13716"/>
                  </a:lnTo>
                  <a:cubicBezTo>
                    <a:pt x="40077" y="13990"/>
                    <a:pt x="40291" y="14669"/>
                    <a:pt x="40089" y="15228"/>
                  </a:cubicBezTo>
                  <a:cubicBezTo>
                    <a:pt x="39851" y="15943"/>
                    <a:pt x="39196" y="16371"/>
                    <a:pt x="38839" y="16550"/>
                  </a:cubicBezTo>
                  <a:cubicBezTo>
                    <a:pt x="38243" y="16871"/>
                    <a:pt x="37553" y="17002"/>
                    <a:pt x="36874" y="17145"/>
                  </a:cubicBezTo>
                  <a:lnTo>
                    <a:pt x="35731" y="17383"/>
                  </a:lnTo>
                  <a:lnTo>
                    <a:pt x="36612" y="17705"/>
                  </a:lnTo>
                  <a:cubicBezTo>
                    <a:pt x="36648" y="17741"/>
                    <a:pt x="36684" y="17788"/>
                    <a:pt x="36743" y="17788"/>
                  </a:cubicBezTo>
                  <a:cubicBezTo>
                    <a:pt x="36791" y="17788"/>
                    <a:pt x="36839" y="17788"/>
                    <a:pt x="36886" y="17800"/>
                  </a:cubicBezTo>
                  <a:cubicBezTo>
                    <a:pt x="37029" y="17860"/>
                    <a:pt x="37124" y="17991"/>
                    <a:pt x="37160" y="18098"/>
                  </a:cubicBezTo>
                  <a:cubicBezTo>
                    <a:pt x="37255" y="18336"/>
                    <a:pt x="37243" y="18622"/>
                    <a:pt x="37136" y="18848"/>
                  </a:cubicBezTo>
                  <a:cubicBezTo>
                    <a:pt x="36898" y="19300"/>
                    <a:pt x="36362" y="19586"/>
                    <a:pt x="35910" y="19777"/>
                  </a:cubicBezTo>
                  <a:cubicBezTo>
                    <a:pt x="34886" y="20232"/>
                    <a:pt x="33842" y="20462"/>
                    <a:pt x="32846" y="20462"/>
                  </a:cubicBezTo>
                  <a:cubicBezTo>
                    <a:pt x="32487" y="20462"/>
                    <a:pt x="32134" y="20432"/>
                    <a:pt x="31790" y="20372"/>
                  </a:cubicBezTo>
                  <a:lnTo>
                    <a:pt x="30409" y="20134"/>
                  </a:lnTo>
                  <a:lnTo>
                    <a:pt x="31540" y="20967"/>
                  </a:lnTo>
                  <a:cubicBezTo>
                    <a:pt x="31897" y="21241"/>
                    <a:pt x="32255" y="21551"/>
                    <a:pt x="32243" y="21896"/>
                  </a:cubicBezTo>
                  <a:cubicBezTo>
                    <a:pt x="32219" y="22086"/>
                    <a:pt x="32088" y="22277"/>
                    <a:pt x="31886" y="22420"/>
                  </a:cubicBezTo>
                  <a:cubicBezTo>
                    <a:pt x="31647" y="22563"/>
                    <a:pt x="31350" y="22622"/>
                    <a:pt x="31064" y="22670"/>
                  </a:cubicBezTo>
                  <a:cubicBezTo>
                    <a:pt x="30582" y="22747"/>
                    <a:pt x="30094" y="22784"/>
                    <a:pt x="29604" y="22784"/>
                  </a:cubicBezTo>
                  <a:cubicBezTo>
                    <a:pt x="27818" y="22784"/>
                    <a:pt x="26020" y="22283"/>
                    <a:pt x="24516" y="21348"/>
                  </a:cubicBezTo>
                  <a:cubicBezTo>
                    <a:pt x="25099" y="21253"/>
                    <a:pt x="25647" y="21003"/>
                    <a:pt x="26051" y="20586"/>
                  </a:cubicBezTo>
                  <a:cubicBezTo>
                    <a:pt x="26599" y="20039"/>
                    <a:pt x="26885" y="19241"/>
                    <a:pt x="26837" y="18491"/>
                  </a:cubicBezTo>
                  <a:lnTo>
                    <a:pt x="26837" y="18491"/>
                  </a:lnTo>
                  <a:cubicBezTo>
                    <a:pt x="26991" y="18497"/>
                    <a:pt x="27149" y="18502"/>
                    <a:pt x="27309" y="18502"/>
                  </a:cubicBezTo>
                  <a:cubicBezTo>
                    <a:pt x="27733" y="18502"/>
                    <a:pt x="28173" y="18469"/>
                    <a:pt x="28588" y="18348"/>
                  </a:cubicBezTo>
                  <a:cubicBezTo>
                    <a:pt x="29421" y="18134"/>
                    <a:pt x="30100" y="17633"/>
                    <a:pt x="30421" y="16979"/>
                  </a:cubicBezTo>
                  <a:cubicBezTo>
                    <a:pt x="30707" y="16443"/>
                    <a:pt x="30719" y="15824"/>
                    <a:pt x="30528" y="15300"/>
                  </a:cubicBezTo>
                  <a:lnTo>
                    <a:pt x="30528" y="15300"/>
                  </a:lnTo>
                  <a:cubicBezTo>
                    <a:pt x="30707" y="15313"/>
                    <a:pt x="30890" y="15321"/>
                    <a:pt x="31076" y="15321"/>
                  </a:cubicBezTo>
                  <a:cubicBezTo>
                    <a:pt x="31397" y="15321"/>
                    <a:pt x="31723" y="15296"/>
                    <a:pt x="32040" y="15228"/>
                  </a:cubicBezTo>
                  <a:cubicBezTo>
                    <a:pt x="32921" y="15038"/>
                    <a:pt x="33624" y="14538"/>
                    <a:pt x="33945" y="13871"/>
                  </a:cubicBezTo>
                  <a:cubicBezTo>
                    <a:pt x="34219" y="13312"/>
                    <a:pt x="34183" y="12657"/>
                    <a:pt x="33910" y="12145"/>
                  </a:cubicBezTo>
                  <a:cubicBezTo>
                    <a:pt x="34398" y="12038"/>
                    <a:pt x="34862" y="11776"/>
                    <a:pt x="35184" y="11395"/>
                  </a:cubicBezTo>
                  <a:cubicBezTo>
                    <a:pt x="35529" y="10990"/>
                    <a:pt x="35719" y="10466"/>
                    <a:pt x="35731" y="9942"/>
                  </a:cubicBezTo>
                  <a:close/>
                  <a:moveTo>
                    <a:pt x="40494" y="21896"/>
                  </a:moveTo>
                  <a:lnTo>
                    <a:pt x="40494" y="21896"/>
                  </a:lnTo>
                  <a:cubicBezTo>
                    <a:pt x="38577" y="22967"/>
                    <a:pt x="36481" y="23741"/>
                    <a:pt x="34303" y="24146"/>
                  </a:cubicBezTo>
                  <a:cubicBezTo>
                    <a:pt x="33290" y="24337"/>
                    <a:pt x="32302" y="24432"/>
                    <a:pt x="31350" y="24432"/>
                  </a:cubicBezTo>
                  <a:cubicBezTo>
                    <a:pt x="29397" y="24432"/>
                    <a:pt x="27671" y="24027"/>
                    <a:pt x="26242" y="23218"/>
                  </a:cubicBezTo>
                  <a:cubicBezTo>
                    <a:pt x="25873" y="23015"/>
                    <a:pt x="25492" y="22765"/>
                    <a:pt x="25159" y="22467"/>
                  </a:cubicBezTo>
                  <a:lnTo>
                    <a:pt x="25159" y="22467"/>
                  </a:lnTo>
                  <a:cubicBezTo>
                    <a:pt x="26528" y="23122"/>
                    <a:pt x="28028" y="23456"/>
                    <a:pt x="29564" y="23456"/>
                  </a:cubicBezTo>
                  <a:cubicBezTo>
                    <a:pt x="30100" y="23456"/>
                    <a:pt x="30612" y="23420"/>
                    <a:pt x="31147" y="23337"/>
                  </a:cubicBezTo>
                  <a:cubicBezTo>
                    <a:pt x="31505" y="23277"/>
                    <a:pt x="31886" y="23206"/>
                    <a:pt x="32207" y="23003"/>
                  </a:cubicBezTo>
                  <a:cubicBezTo>
                    <a:pt x="32576" y="22765"/>
                    <a:pt x="32814" y="22432"/>
                    <a:pt x="32874" y="22075"/>
                  </a:cubicBezTo>
                  <a:cubicBezTo>
                    <a:pt x="33993" y="22301"/>
                    <a:pt x="35124" y="22408"/>
                    <a:pt x="36267" y="22408"/>
                  </a:cubicBezTo>
                  <a:cubicBezTo>
                    <a:pt x="37696" y="22408"/>
                    <a:pt x="39113" y="22241"/>
                    <a:pt x="40494" y="21896"/>
                  </a:cubicBezTo>
                  <a:close/>
                  <a:moveTo>
                    <a:pt x="12359" y="2318"/>
                  </a:moveTo>
                  <a:cubicBezTo>
                    <a:pt x="12621" y="2318"/>
                    <a:pt x="12883" y="2327"/>
                    <a:pt x="13145" y="2346"/>
                  </a:cubicBezTo>
                  <a:cubicBezTo>
                    <a:pt x="15002" y="2465"/>
                    <a:pt x="16717" y="3501"/>
                    <a:pt x="17693" y="5084"/>
                  </a:cubicBezTo>
                  <a:cubicBezTo>
                    <a:pt x="17693" y="5096"/>
                    <a:pt x="17717" y="5096"/>
                    <a:pt x="17717" y="5108"/>
                  </a:cubicBezTo>
                  <a:cubicBezTo>
                    <a:pt x="18312" y="6073"/>
                    <a:pt x="18801" y="7239"/>
                    <a:pt x="19825" y="7728"/>
                  </a:cubicBezTo>
                  <a:cubicBezTo>
                    <a:pt x="19972" y="7797"/>
                    <a:pt x="20134" y="7852"/>
                    <a:pt x="20296" y="7852"/>
                  </a:cubicBezTo>
                  <a:cubicBezTo>
                    <a:pt x="20382" y="7852"/>
                    <a:pt x="20468" y="7836"/>
                    <a:pt x="20551" y="7799"/>
                  </a:cubicBezTo>
                  <a:cubicBezTo>
                    <a:pt x="20777" y="7704"/>
                    <a:pt x="20908" y="7370"/>
                    <a:pt x="20753" y="7192"/>
                  </a:cubicBezTo>
                  <a:lnTo>
                    <a:pt x="20753" y="7192"/>
                  </a:lnTo>
                  <a:cubicBezTo>
                    <a:pt x="21387" y="7352"/>
                    <a:pt x="22041" y="7433"/>
                    <a:pt x="22695" y="7433"/>
                  </a:cubicBezTo>
                  <a:cubicBezTo>
                    <a:pt x="22913" y="7433"/>
                    <a:pt x="23131" y="7424"/>
                    <a:pt x="23349" y="7406"/>
                  </a:cubicBezTo>
                  <a:cubicBezTo>
                    <a:pt x="23587" y="7382"/>
                    <a:pt x="23861" y="7347"/>
                    <a:pt x="24027" y="7168"/>
                  </a:cubicBezTo>
                  <a:cubicBezTo>
                    <a:pt x="24325" y="6846"/>
                    <a:pt x="24158" y="6334"/>
                    <a:pt x="23968" y="5930"/>
                  </a:cubicBezTo>
                  <a:cubicBezTo>
                    <a:pt x="24587" y="5930"/>
                    <a:pt x="25230" y="5930"/>
                    <a:pt x="25837" y="5763"/>
                  </a:cubicBezTo>
                  <a:cubicBezTo>
                    <a:pt x="26361" y="5620"/>
                    <a:pt x="26790" y="4965"/>
                    <a:pt x="27087" y="4429"/>
                  </a:cubicBezTo>
                  <a:cubicBezTo>
                    <a:pt x="27266" y="4525"/>
                    <a:pt x="27445" y="4620"/>
                    <a:pt x="27611" y="4739"/>
                  </a:cubicBezTo>
                  <a:cubicBezTo>
                    <a:pt x="29480" y="5858"/>
                    <a:pt x="31314" y="7120"/>
                    <a:pt x="33088" y="8370"/>
                  </a:cubicBezTo>
                  <a:cubicBezTo>
                    <a:pt x="31468" y="7912"/>
                    <a:pt x="29807" y="7580"/>
                    <a:pt x="28123" y="7580"/>
                  </a:cubicBezTo>
                  <a:cubicBezTo>
                    <a:pt x="28012" y="7580"/>
                    <a:pt x="27901" y="7582"/>
                    <a:pt x="27790" y="7585"/>
                  </a:cubicBezTo>
                  <a:cubicBezTo>
                    <a:pt x="26837" y="7597"/>
                    <a:pt x="24539" y="7835"/>
                    <a:pt x="23813" y="9621"/>
                  </a:cubicBezTo>
                  <a:cubicBezTo>
                    <a:pt x="23587" y="10168"/>
                    <a:pt x="23575" y="10764"/>
                    <a:pt x="23563" y="11335"/>
                  </a:cubicBezTo>
                  <a:cubicBezTo>
                    <a:pt x="23563" y="11597"/>
                    <a:pt x="23551" y="11847"/>
                    <a:pt x="23527" y="12109"/>
                  </a:cubicBezTo>
                  <a:cubicBezTo>
                    <a:pt x="23444" y="12895"/>
                    <a:pt x="23146" y="13633"/>
                    <a:pt x="22813" y="14407"/>
                  </a:cubicBezTo>
                  <a:cubicBezTo>
                    <a:pt x="22551" y="15050"/>
                    <a:pt x="22277" y="15717"/>
                    <a:pt x="22134" y="16419"/>
                  </a:cubicBezTo>
                  <a:cubicBezTo>
                    <a:pt x="21563" y="19157"/>
                    <a:pt x="23170" y="22289"/>
                    <a:pt x="25944" y="23837"/>
                  </a:cubicBezTo>
                  <a:cubicBezTo>
                    <a:pt x="27480" y="24682"/>
                    <a:pt x="29302" y="25111"/>
                    <a:pt x="31374" y="25111"/>
                  </a:cubicBezTo>
                  <a:cubicBezTo>
                    <a:pt x="32362" y="25111"/>
                    <a:pt x="33398" y="25003"/>
                    <a:pt x="34457" y="24813"/>
                  </a:cubicBezTo>
                  <a:cubicBezTo>
                    <a:pt x="39720" y="23849"/>
                    <a:pt x="44542" y="20741"/>
                    <a:pt x="47780" y="16467"/>
                  </a:cubicBezTo>
                  <a:cubicBezTo>
                    <a:pt x="49578" y="16955"/>
                    <a:pt x="51328" y="17205"/>
                    <a:pt x="53031" y="17205"/>
                  </a:cubicBezTo>
                  <a:lnTo>
                    <a:pt x="53162" y="17205"/>
                  </a:lnTo>
                  <a:cubicBezTo>
                    <a:pt x="53043" y="17360"/>
                    <a:pt x="52924" y="17491"/>
                    <a:pt x="52805" y="17645"/>
                  </a:cubicBezTo>
                  <a:cubicBezTo>
                    <a:pt x="50757" y="19324"/>
                    <a:pt x="49090" y="21420"/>
                    <a:pt x="47459" y="23479"/>
                  </a:cubicBezTo>
                  <a:cubicBezTo>
                    <a:pt x="47435" y="23503"/>
                    <a:pt x="47423" y="23551"/>
                    <a:pt x="47399" y="23599"/>
                  </a:cubicBezTo>
                  <a:cubicBezTo>
                    <a:pt x="45994" y="24932"/>
                    <a:pt x="44447" y="26242"/>
                    <a:pt x="42792" y="27420"/>
                  </a:cubicBezTo>
                  <a:cubicBezTo>
                    <a:pt x="39601" y="29671"/>
                    <a:pt x="34576" y="32350"/>
                    <a:pt x="28647" y="32385"/>
                  </a:cubicBezTo>
                  <a:lnTo>
                    <a:pt x="28528" y="32385"/>
                  </a:lnTo>
                  <a:cubicBezTo>
                    <a:pt x="23277" y="32385"/>
                    <a:pt x="18253" y="30064"/>
                    <a:pt x="15407" y="26313"/>
                  </a:cubicBezTo>
                  <a:cubicBezTo>
                    <a:pt x="13812" y="24218"/>
                    <a:pt x="12847" y="21694"/>
                    <a:pt x="11907" y="19253"/>
                  </a:cubicBezTo>
                  <a:cubicBezTo>
                    <a:pt x="11502" y="18193"/>
                    <a:pt x="11085" y="17110"/>
                    <a:pt x="10609" y="16050"/>
                  </a:cubicBezTo>
                  <a:cubicBezTo>
                    <a:pt x="9823" y="14252"/>
                    <a:pt x="8645" y="12192"/>
                    <a:pt x="7025" y="10573"/>
                  </a:cubicBezTo>
                  <a:cubicBezTo>
                    <a:pt x="6787" y="8609"/>
                    <a:pt x="5942" y="6715"/>
                    <a:pt x="4632" y="5239"/>
                  </a:cubicBezTo>
                  <a:cubicBezTo>
                    <a:pt x="5418" y="4275"/>
                    <a:pt x="6406" y="3429"/>
                    <a:pt x="7513" y="2727"/>
                  </a:cubicBezTo>
                  <a:lnTo>
                    <a:pt x="7513" y="2727"/>
                  </a:lnTo>
                  <a:cubicBezTo>
                    <a:pt x="7275" y="3060"/>
                    <a:pt x="7037" y="3429"/>
                    <a:pt x="6823" y="3870"/>
                  </a:cubicBezTo>
                  <a:cubicBezTo>
                    <a:pt x="8570" y="2814"/>
                    <a:pt x="10463" y="2318"/>
                    <a:pt x="12359" y="2318"/>
                  </a:cubicBezTo>
                  <a:close/>
                  <a:moveTo>
                    <a:pt x="14955" y="0"/>
                  </a:moveTo>
                  <a:cubicBezTo>
                    <a:pt x="14586" y="0"/>
                    <a:pt x="14217" y="12"/>
                    <a:pt x="13859" y="36"/>
                  </a:cubicBezTo>
                  <a:cubicBezTo>
                    <a:pt x="9478" y="322"/>
                    <a:pt x="5525" y="2572"/>
                    <a:pt x="3430" y="5787"/>
                  </a:cubicBezTo>
                  <a:cubicBezTo>
                    <a:pt x="2179" y="6942"/>
                    <a:pt x="1025" y="8216"/>
                    <a:pt x="1" y="9573"/>
                  </a:cubicBezTo>
                  <a:cubicBezTo>
                    <a:pt x="2191" y="9787"/>
                    <a:pt x="4358" y="10240"/>
                    <a:pt x="6442" y="10930"/>
                  </a:cubicBezTo>
                  <a:cubicBezTo>
                    <a:pt x="8073" y="12490"/>
                    <a:pt x="9228" y="14538"/>
                    <a:pt x="10014" y="16312"/>
                  </a:cubicBezTo>
                  <a:cubicBezTo>
                    <a:pt x="10478" y="17348"/>
                    <a:pt x="10895" y="18431"/>
                    <a:pt x="11300" y="19491"/>
                  </a:cubicBezTo>
                  <a:cubicBezTo>
                    <a:pt x="12252" y="21967"/>
                    <a:pt x="13252" y="24551"/>
                    <a:pt x="14883" y="26718"/>
                  </a:cubicBezTo>
                  <a:cubicBezTo>
                    <a:pt x="17896" y="30695"/>
                    <a:pt x="23015" y="33052"/>
                    <a:pt x="28552" y="33052"/>
                  </a:cubicBezTo>
                  <a:lnTo>
                    <a:pt x="28671" y="33052"/>
                  </a:lnTo>
                  <a:cubicBezTo>
                    <a:pt x="30171" y="33040"/>
                    <a:pt x="31612" y="32873"/>
                    <a:pt x="32981" y="32576"/>
                  </a:cubicBezTo>
                  <a:lnTo>
                    <a:pt x="32981" y="32576"/>
                  </a:lnTo>
                  <a:cubicBezTo>
                    <a:pt x="32338" y="33028"/>
                    <a:pt x="31719" y="33445"/>
                    <a:pt x="31064" y="33874"/>
                  </a:cubicBezTo>
                  <a:cubicBezTo>
                    <a:pt x="29230" y="35100"/>
                    <a:pt x="27361" y="36362"/>
                    <a:pt x="24742" y="38386"/>
                  </a:cubicBezTo>
                  <a:lnTo>
                    <a:pt x="24694" y="38386"/>
                  </a:lnTo>
                  <a:cubicBezTo>
                    <a:pt x="24361" y="38386"/>
                    <a:pt x="23968" y="38565"/>
                    <a:pt x="23646" y="38767"/>
                  </a:cubicBezTo>
                  <a:cubicBezTo>
                    <a:pt x="23544" y="38771"/>
                    <a:pt x="23441" y="38773"/>
                    <a:pt x="23338" y="38773"/>
                  </a:cubicBezTo>
                  <a:cubicBezTo>
                    <a:pt x="22529" y="38773"/>
                    <a:pt x="21693" y="38656"/>
                    <a:pt x="20848" y="38529"/>
                  </a:cubicBezTo>
                  <a:cubicBezTo>
                    <a:pt x="19968" y="38408"/>
                    <a:pt x="19072" y="38281"/>
                    <a:pt x="18168" y="38281"/>
                  </a:cubicBezTo>
                  <a:cubicBezTo>
                    <a:pt x="17911" y="38281"/>
                    <a:pt x="17654" y="38291"/>
                    <a:pt x="17396" y="38315"/>
                  </a:cubicBezTo>
                  <a:cubicBezTo>
                    <a:pt x="16241" y="38410"/>
                    <a:pt x="15360" y="38850"/>
                    <a:pt x="14872" y="39529"/>
                  </a:cubicBezTo>
                  <a:cubicBezTo>
                    <a:pt x="14764" y="39684"/>
                    <a:pt x="14800" y="39886"/>
                    <a:pt x="14943" y="39993"/>
                  </a:cubicBezTo>
                  <a:cubicBezTo>
                    <a:pt x="15002" y="40041"/>
                    <a:pt x="15062" y="40053"/>
                    <a:pt x="15133" y="40053"/>
                  </a:cubicBezTo>
                  <a:cubicBezTo>
                    <a:pt x="15241" y="40053"/>
                    <a:pt x="15348" y="40005"/>
                    <a:pt x="15407" y="39922"/>
                  </a:cubicBezTo>
                  <a:cubicBezTo>
                    <a:pt x="15884" y="39243"/>
                    <a:pt x="16777" y="39041"/>
                    <a:pt x="17443" y="38981"/>
                  </a:cubicBezTo>
                  <a:cubicBezTo>
                    <a:pt x="17684" y="38958"/>
                    <a:pt x="17927" y="38947"/>
                    <a:pt x="18172" y="38947"/>
                  </a:cubicBezTo>
                  <a:cubicBezTo>
                    <a:pt x="19024" y="38947"/>
                    <a:pt x="19892" y="39073"/>
                    <a:pt x="20753" y="39184"/>
                  </a:cubicBezTo>
                  <a:cubicBezTo>
                    <a:pt x="21551" y="39303"/>
                    <a:pt x="22372" y="39410"/>
                    <a:pt x="23194" y="39446"/>
                  </a:cubicBezTo>
                  <a:cubicBezTo>
                    <a:pt x="23206" y="39481"/>
                    <a:pt x="23230" y="39529"/>
                    <a:pt x="23265" y="39565"/>
                  </a:cubicBezTo>
                  <a:cubicBezTo>
                    <a:pt x="22753" y="39600"/>
                    <a:pt x="22253" y="39624"/>
                    <a:pt x="21718" y="39636"/>
                  </a:cubicBezTo>
                  <a:cubicBezTo>
                    <a:pt x="21313" y="39648"/>
                    <a:pt x="20932" y="39648"/>
                    <a:pt x="20527" y="39684"/>
                  </a:cubicBezTo>
                  <a:cubicBezTo>
                    <a:pt x="18729" y="39779"/>
                    <a:pt x="17443" y="40196"/>
                    <a:pt x="16526" y="40994"/>
                  </a:cubicBezTo>
                  <a:cubicBezTo>
                    <a:pt x="16384" y="41113"/>
                    <a:pt x="16360" y="41315"/>
                    <a:pt x="16479" y="41470"/>
                  </a:cubicBezTo>
                  <a:cubicBezTo>
                    <a:pt x="16538" y="41541"/>
                    <a:pt x="16634" y="41589"/>
                    <a:pt x="16729" y="41589"/>
                  </a:cubicBezTo>
                  <a:cubicBezTo>
                    <a:pt x="16800" y="41589"/>
                    <a:pt x="16872" y="41553"/>
                    <a:pt x="16955" y="41505"/>
                  </a:cubicBezTo>
                  <a:cubicBezTo>
                    <a:pt x="17765" y="40815"/>
                    <a:pt x="18920" y="40458"/>
                    <a:pt x="20575" y="40351"/>
                  </a:cubicBezTo>
                  <a:lnTo>
                    <a:pt x="21730" y="40303"/>
                  </a:lnTo>
                  <a:cubicBezTo>
                    <a:pt x="22694" y="40291"/>
                    <a:pt x="23706" y="40255"/>
                    <a:pt x="24682" y="40041"/>
                  </a:cubicBezTo>
                  <a:cubicBezTo>
                    <a:pt x="24825" y="40005"/>
                    <a:pt x="25289" y="39886"/>
                    <a:pt x="25468" y="39481"/>
                  </a:cubicBezTo>
                  <a:cubicBezTo>
                    <a:pt x="26182" y="39535"/>
                    <a:pt x="26904" y="39562"/>
                    <a:pt x="27636" y="39562"/>
                  </a:cubicBezTo>
                  <a:cubicBezTo>
                    <a:pt x="27881" y="39562"/>
                    <a:pt x="28126" y="39559"/>
                    <a:pt x="28373" y="39553"/>
                  </a:cubicBezTo>
                  <a:cubicBezTo>
                    <a:pt x="28475" y="39553"/>
                    <a:pt x="28575" y="39551"/>
                    <a:pt x="28673" y="39551"/>
                  </a:cubicBezTo>
                  <a:cubicBezTo>
                    <a:pt x="28918" y="39551"/>
                    <a:pt x="29149" y="39563"/>
                    <a:pt x="29361" y="39648"/>
                  </a:cubicBezTo>
                  <a:cubicBezTo>
                    <a:pt x="29600" y="39743"/>
                    <a:pt x="29826" y="39958"/>
                    <a:pt x="29826" y="40220"/>
                  </a:cubicBezTo>
                  <a:cubicBezTo>
                    <a:pt x="29826" y="40398"/>
                    <a:pt x="29981" y="40553"/>
                    <a:pt x="30159" y="40553"/>
                  </a:cubicBezTo>
                  <a:lnTo>
                    <a:pt x="30171" y="40553"/>
                  </a:lnTo>
                  <a:cubicBezTo>
                    <a:pt x="30350" y="40553"/>
                    <a:pt x="30493" y="40410"/>
                    <a:pt x="30493" y="40232"/>
                  </a:cubicBezTo>
                  <a:cubicBezTo>
                    <a:pt x="30504" y="39648"/>
                    <a:pt x="30064" y="39208"/>
                    <a:pt x="29611" y="39041"/>
                  </a:cubicBezTo>
                  <a:cubicBezTo>
                    <a:pt x="29247" y="38895"/>
                    <a:pt x="28864" y="38886"/>
                    <a:pt x="28495" y="38886"/>
                  </a:cubicBezTo>
                  <a:cubicBezTo>
                    <a:pt x="28442" y="38886"/>
                    <a:pt x="28390" y="38886"/>
                    <a:pt x="28337" y="38886"/>
                  </a:cubicBezTo>
                  <a:cubicBezTo>
                    <a:pt x="28124" y="38891"/>
                    <a:pt x="27909" y="38894"/>
                    <a:pt x="27695" y="38894"/>
                  </a:cubicBezTo>
                  <a:cubicBezTo>
                    <a:pt x="26906" y="38894"/>
                    <a:pt x="26114" y="38861"/>
                    <a:pt x="25337" y="38815"/>
                  </a:cubicBezTo>
                  <a:cubicBezTo>
                    <a:pt x="27849" y="36886"/>
                    <a:pt x="29671" y="35648"/>
                    <a:pt x="31445" y="34457"/>
                  </a:cubicBezTo>
                  <a:cubicBezTo>
                    <a:pt x="32481" y="33778"/>
                    <a:pt x="33457" y="33112"/>
                    <a:pt x="34517" y="32361"/>
                  </a:cubicBezTo>
                  <a:cubicBezTo>
                    <a:pt x="34576" y="32314"/>
                    <a:pt x="34612" y="32254"/>
                    <a:pt x="34636" y="32195"/>
                  </a:cubicBezTo>
                  <a:cubicBezTo>
                    <a:pt x="36648" y="31611"/>
                    <a:pt x="38470" y="30814"/>
                    <a:pt x="40077" y="29933"/>
                  </a:cubicBezTo>
                  <a:lnTo>
                    <a:pt x="40077" y="29933"/>
                  </a:lnTo>
                  <a:cubicBezTo>
                    <a:pt x="37029" y="33576"/>
                    <a:pt x="34064" y="37612"/>
                    <a:pt x="31266" y="41517"/>
                  </a:cubicBezTo>
                  <a:cubicBezTo>
                    <a:pt x="30945" y="41529"/>
                    <a:pt x="30552" y="41696"/>
                    <a:pt x="30254" y="41898"/>
                  </a:cubicBezTo>
                  <a:cubicBezTo>
                    <a:pt x="30158" y="41902"/>
                    <a:pt x="30062" y="41904"/>
                    <a:pt x="29966" y="41904"/>
                  </a:cubicBezTo>
                  <a:cubicBezTo>
                    <a:pt x="29152" y="41904"/>
                    <a:pt x="28319" y="41777"/>
                    <a:pt x="27456" y="41660"/>
                  </a:cubicBezTo>
                  <a:cubicBezTo>
                    <a:pt x="26565" y="41529"/>
                    <a:pt x="25659" y="41405"/>
                    <a:pt x="24743" y="41405"/>
                  </a:cubicBezTo>
                  <a:cubicBezTo>
                    <a:pt x="24497" y="41405"/>
                    <a:pt x="24251" y="41414"/>
                    <a:pt x="24004" y="41434"/>
                  </a:cubicBezTo>
                  <a:cubicBezTo>
                    <a:pt x="22849" y="41541"/>
                    <a:pt x="21968" y="41970"/>
                    <a:pt x="21479" y="42660"/>
                  </a:cubicBezTo>
                  <a:cubicBezTo>
                    <a:pt x="21372" y="42803"/>
                    <a:pt x="21396" y="43018"/>
                    <a:pt x="21551" y="43125"/>
                  </a:cubicBezTo>
                  <a:cubicBezTo>
                    <a:pt x="21610" y="43160"/>
                    <a:pt x="21670" y="43184"/>
                    <a:pt x="21741" y="43184"/>
                  </a:cubicBezTo>
                  <a:cubicBezTo>
                    <a:pt x="21849" y="43184"/>
                    <a:pt x="21956" y="43137"/>
                    <a:pt x="22015" y="43041"/>
                  </a:cubicBezTo>
                  <a:cubicBezTo>
                    <a:pt x="22492" y="42375"/>
                    <a:pt x="23384" y="42160"/>
                    <a:pt x="24051" y="42113"/>
                  </a:cubicBezTo>
                  <a:cubicBezTo>
                    <a:pt x="24292" y="42089"/>
                    <a:pt x="24535" y="42079"/>
                    <a:pt x="24779" y="42079"/>
                  </a:cubicBezTo>
                  <a:cubicBezTo>
                    <a:pt x="25632" y="42079"/>
                    <a:pt x="26498" y="42204"/>
                    <a:pt x="27349" y="42315"/>
                  </a:cubicBezTo>
                  <a:cubicBezTo>
                    <a:pt x="28159" y="42434"/>
                    <a:pt x="28980" y="42541"/>
                    <a:pt x="29802" y="42565"/>
                  </a:cubicBezTo>
                  <a:cubicBezTo>
                    <a:pt x="29814" y="42613"/>
                    <a:pt x="29838" y="42660"/>
                    <a:pt x="29873" y="42684"/>
                  </a:cubicBezTo>
                  <a:cubicBezTo>
                    <a:pt x="29361" y="42732"/>
                    <a:pt x="28861" y="42744"/>
                    <a:pt x="28326" y="42768"/>
                  </a:cubicBezTo>
                  <a:cubicBezTo>
                    <a:pt x="27921" y="42779"/>
                    <a:pt x="27528" y="42779"/>
                    <a:pt x="27135" y="42803"/>
                  </a:cubicBezTo>
                  <a:cubicBezTo>
                    <a:pt x="25337" y="42910"/>
                    <a:pt x="24051" y="43327"/>
                    <a:pt x="23123" y="44113"/>
                  </a:cubicBezTo>
                  <a:cubicBezTo>
                    <a:pt x="22992" y="44232"/>
                    <a:pt x="22968" y="44446"/>
                    <a:pt x="23087" y="44589"/>
                  </a:cubicBezTo>
                  <a:cubicBezTo>
                    <a:pt x="23146" y="44673"/>
                    <a:pt x="23242" y="44708"/>
                    <a:pt x="23337" y="44708"/>
                  </a:cubicBezTo>
                  <a:cubicBezTo>
                    <a:pt x="23408" y="44708"/>
                    <a:pt x="23480" y="44684"/>
                    <a:pt x="23563" y="44637"/>
                  </a:cubicBezTo>
                  <a:cubicBezTo>
                    <a:pt x="24373" y="43934"/>
                    <a:pt x="25528" y="43577"/>
                    <a:pt x="27171" y="43482"/>
                  </a:cubicBezTo>
                  <a:lnTo>
                    <a:pt x="28337" y="43434"/>
                  </a:lnTo>
                  <a:cubicBezTo>
                    <a:pt x="29302" y="43422"/>
                    <a:pt x="30314" y="43387"/>
                    <a:pt x="31290" y="43160"/>
                  </a:cubicBezTo>
                  <a:cubicBezTo>
                    <a:pt x="31433" y="43137"/>
                    <a:pt x="31897" y="43018"/>
                    <a:pt x="32076" y="42613"/>
                  </a:cubicBezTo>
                  <a:cubicBezTo>
                    <a:pt x="32766" y="42656"/>
                    <a:pt x="33463" y="42687"/>
                    <a:pt x="34170" y="42687"/>
                  </a:cubicBezTo>
                  <a:cubicBezTo>
                    <a:pt x="34439" y="42687"/>
                    <a:pt x="34709" y="42682"/>
                    <a:pt x="34981" y="42672"/>
                  </a:cubicBezTo>
                  <a:cubicBezTo>
                    <a:pt x="35041" y="42672"/>
                    <a:pt x="35100" y="42672"/>
                    <a:pt x="35158" y="42672"/>
                  </a:cubicBezTo>
                  <a:cubicBezTo>
                    <a:pt x="35448" y="42672"/>
                    <a:pt x="35721" y="42680"/>
                    <a:pt x="35969" y="42779"/>
                  </a:cubicBezTo>
                  <a:cubicBezTo>
                    <a:pt x="36208" y="42863"/>
                    <a:pt x="36434" y="43089"/>
                    <a:pt x="36434" y="43339"/>
                  </a:cubicBezTo>
                  <a:cubicBezTo>
                    <a:pt x="36434" y="43518"/>
                    <a:pt x="36577" y="43684"/>
                    <a:pt x="36755" y="43684"/>
                  </a:cubicBezTo>
                  <a:lnTo>
                    <a:pt x="36779" y="43684"/>
                  </a:lnTo>
                  <a:cubicBezTo>
                    <a:pt x="36958" y="43684"/>
                    <a:pt x="37100" y="43541"/>
                    <a:pt x="37100" y="43363"/>
                  </a:cubicBezTo>
                  <a:cubicBezTo>
                    <a:pt x="37112" y="42779"/>
                    <a:pt x="36672" y="42327"/>
                    <a:pt x="36219" y="42172"/>
                  </a:cubicBezTo>
                  <a:cubicBezTo>
                    <a:pt x="35855" y="42026"/>
                    <a:pt x="35472" y="42017"/>
                    <a:pt x="35103" y="42017"/>
                  </a:cubicBezTo>
                  <a:cubicBezTo>
                    <a:pt x="35050" y="42017"/>
                    <a:pt x="34998" y="42017"/>
                    <a:pt x="34945" y="42017"/>
                  </a:cubicBezTo>
                  <a:cubicBezTo>
                    <a:pt x="34779" y="42019"/>
                    <a:pt x="34612" y="42020"/>
                    <a:pt x="34445" y="42020"/>
                  </a:cubicBezTo>
                  <a:cubicBezTo>
                    <a:pt x="33608" y="42020"/>
                    <a:pt x="32767" y="41996"/>
                    <a:pt x="31933" y="41946"/>
                  </a:cubicBezTo>
                  <a:cubicBezTo>
                    <a:pt x="31921" y="41910"/>
                    <a:pt x="31909" y="41875"/>
                    <a:pt x="31874" y="41839"/>
                  </a:cubicBezTo>
                  <a:cubicBezTo>
                    <a:pt x="35005" y="37481"/>
                    <a:pt x="38351" y="32957"/>
                    <a:pt x="41780" y="28992"/>
                  </a:cubicBezTo>
                  <a:cubicBezTo>
                    <a:pt x="41792" y="28980"/>
                    <a:pt x="41803" y="28968"/>
                    <a:pt x="41815" y="28932"/>
                  </a:cubicBezTo>
                  <a:cubicBezTo>
                    <a:pt x="42315" y="28623"/>
                    <a:pt x="42792" y="28313"/>
                    <a:pt x="43220" y="28004"/>
                  </a:cubicBezTo>
                  <a:cubicBezTo>
                    <a:pt x="44982" y="26766"/>
                    <a:pt x="46602" y="25361"/>
                    <a:pt x="48090" y="23920"/>
                  </a:cubicBezTo>
                  <a:lnTo>
                    <a:pt x="70914" y="14514"/>
                  </a:lnTo>
                  <a:cubicBezTo>
                    <a:pt x="73688" y="13371"/>
                    <a:pt x="77141" y="11954"/>
                    <a:pt x="79177" y="9156"/>
                  </a:cubicBezTo>
                  <a:cubicBezTo>
                    <a:pt x="79761" y="8370"/>
                    <a:pt x="80023" y="7680"/>
                    <a:pt x="80058" y="7013"/>
                  </a:cubicBezTo>
                  <a:cubicBezTo>
                    <a:pt x="80023" y="6311"/>
                    <a:pt x="79761" y="5561"/>
                    <a:pt x="79213" y="5215"/>
                  </a:cubicBezTo>
                  <a:cubicBezTo>
                    <a:pt x="79522" y="4799"/>
                    <a:pt x="79772" y="4429"/>
                    <a:pt x="79451" y="3870"/>
                  </a:cubicBezTo>
                  <a:cubicBezTo>
                    <a:pt x="79177" y="3429"/>
                    <a:pt x="78653" y="3179"/>
                    <a:pt x="78058" y="3179"/>
                  </a:cubicBezTo>
                  <a:cubicBezTo>
                    <a:pt x="77927" y="3179"/>
                    <a:pt x="77796" y="3191"/>
                    <a:pt x="77665" y="3215"/>
                  </a:cubicBezTo>
                  <a:cubicBezTo>
                    <a:pt x="77070" y="3334"/>
                    <a:pt x="76570" y="3679"/>
                    <a:pt x="76093" y="4001"/>
                  </a:cubicBezTo>
                  <a:cubicBezTo>
                    <a:pt x="70617" y="7799"/>
                    <a:pt x="64794" y="11216"/>
                    <a:pt x="58806" y="14121"/>
                  </a:cubicBezTo>
                  <a:lnTo>
                    <a:pt x="58282" y="14383"/>
                  </a:lnTo>
                  <a:cubicBezTo>
                    <a:pt x="56972" y="15014"/>
                    <a:pt x="55615" y="15681"/>
                    <a:pt x="54365" y="16479"/>
                  </a:cubicBezTo>
                  <a:lnTo>
                    <a:pt x="53841" y="16514"/>
                  </a:lnTo>
                  <a:cubicBezTo>
                    <a:pt x="53567" y="16526"/>
                    <a:pt x="53293" y="16526"/>
                    <a:pt x="53019" y="16526"/>
                  </a:cubicBezTo>
                  <a:cubicBezTo>
                    <a:pt x="51448" y="16526"/>
                    <a:pt x="49840" y="16300"/>
                    <a:pt x="48173" y="15871"/>
                  </a:cubicBezTo>
                  <a:cubicBezTo>
                    <a:pt x="49126" y="14502"/>
                    <a:pt x="49935" y="13026"/>
                    <a:pt x="50543" y="11478"/>
                  </a:cubicBezTo>
                  <a:lnTo>
                    <a:pt x="50840" y="10728"/>
                  </a:lnTo>
                  <a:lnTo>
                    <a:pt x="50840" y="10728"/>
                  </a:lnTo>
                  <a:lnTo>
                    <a:pt x="50114" y="11061"/>
                  </a:lnTo>
                  <a:cubicBezTo>
                    <a:pt x="48911" y="11585"/>
                    <a:pt x="47554" y="11847"/>
                    <a:pt x="46066" y="11847"/>
                  </a:cubicBezTo>
                  <a:cubicBezTo>
                    <a:pt x="44066" y="11847"/>
                    <a:pt x="41839" y="11407"/>
                    <a:pt x="39065" y="10430"/>
                  </a:cubicBezTo>
                  <a:cubicBezTo>
                    <a:pt x="38446" y="10216"/>
                    <a:pt x="37815" y="9990"/>
                    <a:pt x="37184" y="9752"/>
                  </a:cubicBezTo>
                  <a:cubicBezTo>
                    <a:pt x="36529" y="9513"/>
                    <a:pt x="35886" y="9275"/>
                    <a:pt x="35219" y="9049"/>
                  </a:cubicBezTo>
                  <a:lnTo>
                    <a:pt x="34183" y="8335"/>
                  </a:lnTo>
                  <a:cubicBezTo>
                    <a:pt x="32183" y="6918"/>
                    <a:pt x="30100" y="5453"/>
                    <a:pt x="27956" y="4168"/>
                  </a:cubicBezTo>
                  <a:cubicBezTo>
                    <a:pt x="23230" y="1358"/>
                    <a:pt x="18991" y="0"/>
                    <a:pt x="149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8654350" y="5874700"/>
              <a:ext cx="45250" cy="69900"/>
            </a:xfrm>
            <a:custGeom>
              <a:avLst/>
              <a:gdLst/>
              <a:ahLst/>
              <a:cxnLst/>
              <a:rect l="l" t="t" r="r" b="b"/>
              <a:pathLst>
                <a:path w="1810" h="2796" extrusionOk="0">
                  <a:moveTo>
                    <a:pt x="205" y="0"/>
                  </a:moveTo>
                  <a:cubicBezTo>
                    <a:pt x="191" y="0"/>
                    <a:pt x="178" y="4"/>
                    <a:pt x="167" y="11"/>
                  </a:cubicBezTo>
                  <a:cubicBezTo>
                    <a:pt x="0" y="94"/>
                    <a:pt x="215" y="785"/>
                    <a:pt x="607" y="1559"/>
                  </a:cubicBezTo>
                  <a:cubicBezTo>
                    <a:pt x="993" y="2274"/>
                    <a:pt x="1418" y="2796"/>
                    <a:pt x="1612" y="2796"/>
                  </a:cubicBezTo>
                  <a:cubicBezTo>
                    <a:pt x="1628" y="2796"/>
                    <a:pt x="1643" y="2792"/>
                    <a:pt x="1655" y="2785"/>
                  </a:cubicBezTo>
                  <a:cubicBezTo>
                    <a:pt x="1810" y="2702"/>
                    <a:pt x="1608" y="2011"/>
                    <a:pt x="1203" y="1237"/>
                  </a:cubicBezTo>
                  <a:cubicBezTo>
                    <a:pt x="818" y="522"/>
                    <a:pt x="382"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735600" y="5983950"/>
              <a:ext cx="63425" cy="55800"/>
            </a:xfrm>
            <a:custGeom>
              <a:avLst/>
              <a:gdLst/>
              <a:ahLst/>
              <a:cxnLst/>
              <a:rect l="l" t="t" r="r" b="b"/>
              <a:pathLst>
                <a:path w="2537" h="2232" extrusionOk="0">
                  <a:moveTo>
                    <a:pt x="114" y="0"/>
                  </a:moveTo>
                  <a:cubicBezTo>
                    <a:pt x="98" y="0"/>
                    <a:pt x="84" y="3"/>
                    <a:pt x="72" y="10"/>
                  </a:cubicBezTo>
                  <a:cubicBezTo>
                    <a:pt x="1" y="58"/>
                    <a:pt x="13" y="260"/>
                    <a:pt x="132" y="558"/>
                  </a:cubicBezTo>
                  <a:cubicBezTo>
                    <a:pt x="263" y="856"/>
                    <a:pt x="513" y="1237"/>
                    <a:pt x="870" y="1558"/>
                  </a:cubicBezTo>
                  <a:cubicBezTo>
                    <a:pt x="1251" y="1868"/>
                    <a:pt x="1644" y="2082"/>
                    <a:pt x="1965" y="2165"/>
                  </a:cubicBezTo>
                  <a:cubicBezTo>
                    <a:pt x="2110" y="2210"/>
                    <a:pt x="2232" y="2231"/>
                    <a:pt x="2324" y="2231"/>
                  </a:cubicBezTo>
                  <a:cubicBezTo>
                    <a:pt x="2428" y="2231"/>
                    <a:pt x="2494" y="2204"/>
                    <a:pt x="2513" y="2154"/>
                  </a:cubicBezTo>
                  <a:cubicBezTo>
                    <a:pt x="2537" y="2046"/>
                    <a:pt x="2394" y="1915"/>
                    <a:pt x="2168" y="1737"/>
                  </a:cubicBezTo>
                  <a:cubicBezTo>
                    <a:pt x="1941" y="1558"/>
                    <a:pt x="1632" y="1320"/>
                    <a:pt x="1322" y="1058"/>
                  </a:cubicBezTo>
                  <a:cubicBezTo>
                    <a:pt x="1013" y="772"/>
                    <a:pt x="739" y="499"/>
                    <a:pt x="513" y="296"/>
                  </a:cubicBezTo>
                  <a:cubicBezTo>
                    <a:pt x="340" y="113"/>
                    <a:pt x="202" y="0"/>
                    <a:pt x="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859725" y="6059825"/>
              <a:ext cx="78000" cy="28850"/>
            </a:xfrm>
            <a:custGeom>
              <a:avLst/>
              <a:gdLst/>
              <a:ahLst/>
              <a:cxnLst/>
              <a:rect l="l" t="t" r="r" b="b"/>
              <a:pathLst>
                <a:path w="3120" h="1154" extrusionOk="0">
                  <a:moveTo>
                    <a:pt x="257" y="0"/>
                  </a:moveTo>
                  <a:cubicBezTo>
                    <a:pt x="172" y="0"/>
                    <a:pt x="116" y="18"/>
                    <a:pt x="96" y="59"/>
                  </a:cubicBezTo>
                  <a:cubicBezTo>
                    <a:pt x="1" y="202"/>
                    <a:pt x="584" y="714"/>
                    <a:pt x="1465" y="1000"/>
                  </a:cubicBezTo>
                  <a:cubicBezTo>
                    <a:pt x="1861" y="1111"/>
                    <a:pt x="2229" y="1154"/>
                    <a:pt x="2516" y="1154"/>
                  </a:cubicBezTo>
                  <a:cubicBezTo>
                    <a:pt x="2876" y="1154"/>
                    <a:pt x="3108" y="1086"/>
                    <a:pt x="3108" y="1000"/>
                  </a:cubicBezTo>
                  <a:cubicBezTo>
                    <a:pt x="3120" y="797"/>
                    <a:pt x="2453" y="595"/>
                    <a:pt x="1656" y="357"/>
                  </a:cubicBezTo>
                  <a:cubicBezTo>
                    <a:pt x="1045" y="168"/>
                    <a:pt x="516" y="0"/>
                    <a:pt x="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9009750" y="6082650"/>
              <a:ext cx="72050" cy="17075"/>
            </a:xfrm>
            <a:custGeom>
              <a:avLst/>
              <a:gdLst/>
              <a:ahLst/>
              <a:cxnLst/>
              <a:rect l="l" t="t" r="r" b="b"/>
              <a:pathLst>
                <a:path w="2882" h="683" extrusionOk="0">
                  <a:moveTo>
                    <a:pt x="1636" y="0"/>
                  </a:moveTo>
                  <a:cubicBezTo>
                    <a:pt x="1572" y="0"/>
                    <a:pt x="1507" y="1"/>
                    <a:pt x="1441" y="3"/>
                  </a:cubicBezTo>
                  <a:cubicBezTo>
                    <a:pt x="1375" y="1"/>
                    <a:pt x="1310" y="0"/>
                    <a:pt x="1247" y="0"/>
                  </a:cubicBezTo>
                  <a:cubicBezTo>
                    <a:pt x="564" y="0"/>
                    <a:pt x="34" y="115"/>
                    <a:pt x="12" y="289"/>
                  </a:cubicBezTo>
                  <a:cubicBezTo>
                    <a:pt x="0" y="468"/>
                    <a:pt x="631" y="646"/>
                    <a:pt x="1441" y="682"/>
                  </a:cubicBezTo>
                  <a:cubicBezTo>
                    <a:pt x="2251" y="646"/>
                    <a:pt x="2882" y="456"/>
                    <a:pt x="2870" y="277"/>
                  </a:cubicBezTo>
                  <a:cubicBezTo>
                    <a:pt x="2859" y="114"/>
                    <a:pt x="2320" y="0"/>
                    <a:pt x="1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9147850" y="6050125"/>
              <a:ext cx="66100" cy="26775"/>
            </a:xfrm>
            <a:custGeom>
              <a:avLst/>
              <a:gdLst/>
              <a:ahLst/>
              <a:cxnLst/>
              <a:rect l="l" t="t" r="r" b="b"/>
              <a:pathLst>
                <a:path w="2644" h="1071" extrusionOk="0">
                  <a:moveTo>
                    <a:pt x="2306" y="1"/>
                  </a:moveTo>
                  <a:cubicBezTo>
                    <a:pt x="2050" y="1"/>
                    <a:pt x="1642" y="93"/>
                    <a:pt x="1215" y="269"/>
                  </a:cubicBezTo>
                  <a:cubicBezTo>
                    <a:pt x="513" y="459"/>
                    <a:pt x="1" y="769"/>
                    <a:pt x="25" y="947"/>
                  </a:cubicBezTo>
                  <a:cubicBezTo>
                    <a:pt x="46" y="1029"/>
                    <a:pt x="187" y="1070"/>
                    <a:pt x="403" y="1070"/>
                  </a:cubicBezTo>
                  <a:cubicBezTo>
                    <a:pt x="661" y="1070"/>
                    <a:pt x="1028" y="1011"/>
                    <a:pt x="1430" y="888"/>
                  </a:cubicBezTo>
                  <a:cubicBezTo>
                    <a:pt x="2144" y="602"/>
                    <a:pt x="2644" y="245"/>
                    <a:pt x="2573" y="90"/>
                  </a:cubicBezTo>
                  <a:cubicBezTo>
                    <a:pt x="2547" y="30"/>
                    <a:pt x="2450" y="1"/>
                    <a:pt x="2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9271975" y="5999525"/>
              <a:ext cx="48850" cy="28150"/>
            </a:xfrm>
            <a:custGeom>
              <a:avLst/>
              <a:gdLst/>
              <a:ahLst/>
              <a:cxnLst/>
              <a:rect l="l" t="t" r="r" b="b"/>
              <a:pathLst>
                <a:path w="1954" h="1126" extrusionOk="0">
                  <a:moveTo>
                    <a:pt x="1642" y="1"/>
                  </a:moveTo>
                  <a:cubicBezTo>
                    <a:pt x="1442" y="1"/>
                    <a:pt x="1135" y="93"/>
                    <a:pt x="822" y="269"/>
                  </a:cubicBezTo>
                  <a:cubicBezTo>
                    <a:pt x="322" y="530"/>
                    <a:pt x="1" y="876"/>
                    <a:pt x="96" y="1042"/>
                  </a:cubicBezTo>
                  <a:cubicBezTo>
                    <a:pt x="124" y="1099"/>
                    <a:pt x="198" y="1126"/>
                    <a:pt x="301" y="1126"/>
                  </a:cubicBezTo>
                  <a:cubicBezTo>
                    <a:pt x="500" y="1126"/>
                    <a:pt x="811" y="1028"/>
                    <a:pt x="1132" y="864"/>
                  </a:cubicBezTo>
                  <a:cubicBezTo>
                    <a:pt x="1620" y="590"/>
                    <a:pt x="1953" y="257"/>
                    <a:pt x="1858" y="90"/>
                  </a:cubicBezTo>
                  <a:cubicBezTo>
                    <a:pt x="1832" y="30"/>
                    <a:pt x="1754" y="1"/>
                    <a:pt x="1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9358300" y="5937750"/>
              <a:ext cx="61350" cy="37875"/>
            </a:xfrm>
            <a:custGeom>
              <a:avLst/>
              <a:gdLst/>
              <a:ahLst/>
              <a:cxnLst/>
              <a:rect l="l" t="t" r="r" b="b"/>
              <a:pathLst>
                <a:path w="2454" h="1515" extrusionOk="0">
                  <a:moveTo>
                    <a:pt x="2215" y="0"/>
                  </a:moveTo>
                  <a:cubicBezTo>
                    <a:pt x="1980" y="0"/>
                    <a:pt x="1527" y="181"/>
                    <a:pt x="1060" y="477"/>
                  </a:cubicBezTo>
                  <a:cubicBezTo>
                    <a:pt x="429" y="858"/>
                    <a:pt x="1" y="1299"/>
                    <a:pt x="96" y="1454"/>
                  </a:cubicBezTo>
                  <a:cubicBezTo>
                    <a:pt x="116" y="1495"/>
                    <a:pt x="168" y="1514"/>
                    <a:pt x="244" y="1514"/>
                  </a:cubicBezTo>
                  <a:cubicBezTo>
                    <a:pt x="475" y="1514"/>
                    <a:pt x="930" y="1333"/>
                    <a:pt x="1405" y="1037"/>
                  </a:cubicBezTo>
                  <a:cubicBezTo>
                    <a:pt x="2025" y="656"/>
                    <a:pt x="2453" y="227"/>
                    <a:pt x="2370" y="61"/>
                  </a:cubicBezTo>
                  <a:cubicBezTo>
                    <a:pt x="2346" y="20"/>
                    <a:pt x="2293" y="0"/>
                    <a:pt x="2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737975" y="5915750"/>
              <a:ext cx="65525" cy="59400"/>
            </a:xfrm>
            <a:custGeom>
              <a:avLst/>
              <a:gdLst/>
              <a:ahLst/>
              <a:cxnLst/>
              <a:rect l="l" t="t" r="r" b="b"/>
              <a:pathLst>
                <a:path w="2621" h="2376" extrusionOk="0">
                  <a:moveTo>
                    <a:pt x="205" y="0"/>
                  </a:moveTo>
                  <a:cubicBezTo>
                    <a:pt x="187" y="0"/>
                    <a:pt x="170" y="4"/>
                    <a:pt x="156" y="12"/>
                  </a:cubicBezTo>
                  <a:cubicBezTo>
                    <a:pt x="1" y="107"/>
                    <a:pt x="287" y="845"/>
                    <a:pt x="977" y="1548"/>
                  </a:cubicBezTo>
                  <a:cubicBezTo>
                    <a:pt x="1542" y="2093"/>
                    <a:pt x="2155" y="2376"/>
                    <a:pt x="2411" y="2376"/>
                  </a:cubicBezTo>
                  <a:cubicBezTo>
                    <a:pt x="2468" y="2376"/>
                    <a:pt x="2508" y="2362"/>
                    <a:pt x="2525" y="2334"/>
                  </a:cubicBezTo>
                  <a:cubicBezTo>
                    <a:pt x="2620" y="2143"/>
                    <a:pt x="2084" y="1655"/>
                    <a:pt x="1442" y="1060"/>
                  </a:cubicBezTo>
                  <a:cubicBezTo>
                    <a:pt x="873" y="480"/>
                    <a:pt x="414"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8835325" y="6000850"/>
              <a:ext cx="54500" cy="30650"/>
            </a:xfrm>
            <a:custGeom>
              <a:avLst/>
              <a:gdLst/>
              <a:ahLst/>
              <a:cxnLst/>
              <a:rect l="l" t="t" r="r" b="b"/>
              <a:pathLst>
                <a:path w="2180" h="1226" extrusionOk="0">
                  <a:moveTo>
                    <a:pt x="262" y="0"/>
                  </a:moveTo>
                  <a:cubicBezTo>
                    <a:pt x="199" y="0"/>
                    <a:pt x="150" y="15"/>
                    <a:pt x="119" y="49"/>
                  </a:cubicBezTo>
                  <a:cubicBezTo>
                    <a:pt x="0" y="180"/>
                    <a:pt x="322" y="644"/>
                    <a:pt x="917" y="978"/>
                  </a:cubicBezTo>
                  <a:cubicBezTo>
                    <a:pt x="1267" y="1149"/>
                    <a:pt x="1605" y="1226"/>
                    <a:pt x="1838" y="1226"/>
                  </a:cubicBezTo>
                  <a:cubicBezTo>
                    <a:pt x="2009" y="1226"/>
                    <a:pt x="2123" y="1184"/>
                    <a:pt x="2143" y="1108"/>
                  </a:cubicBezTo>
                  <a:cubicBezTo>
                    <a:pt x="2179" y="930"/>
                    <a:pt x="1762" y="644"/>
                    <a:pt x="1227" y="382"/>
                  </a:cubicBezTo>
                  <a:cubicBezTo>
                    <a:pt x="834" y="163"/>
                    <a:pt x="470" y="0"/>
                    <a:pt x="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8956175" y="6038350"/>
              <a:ext cx="66100" cy="19175"/>
            </a:xfrm>
            <a:custGeom>
              <a:avLst/>
              <a:gdLst/>
              <a:ahLst/>
              <a:cxnLst/>
              <a:rect l="l" t="t" r="r" b="b"/>
              <a:pathLst>
                <a:path w="2644" h="767" extrusionOk="0">
                  <a:moveTo>
                    <a:pt x="636" y="1"/>
                  </a:moveTo>
                  <a:cubicBezTo>
                    <a:pt x="312" y="1"/>
                    <a:pt x="84" y="61"/>
                    <a:pt x="48" y="168"/>
                  </a:cubicBezTo>
                  <a:cubicBezTo>
                    <a:pt x="0" y="347"/>
                    <a:pt x="548" y="609"/>
                    <a:pt x="1298" y="751"/>
                  </a:cubicBezTo>
                  <a:cubicBezTo>
                    <a:pt x="1429" y="762"/>
                    <a:pt x="1555" y="767"/>
                    <a:pt x="1675" y="767"/>
                  </a:cubicBezTo>
                  <a:cubicBezTo>
                    <a:pt x="2232" y="767"/>
                    <a:pt x="2643" y="660"/>
                    <a:pt x="2643" y="513"/>
                  </a:cubicBezTo>
                  <a:cubicBezTo>
                    <a:pt x="2643" y="335"/>
                    <a:pt x="2084" y="144"/>
                    <a:pt x="1381" y="85"/>
                  </a:cubicBezTo>
                  <a:cubicBezTo>
                    <a:pt x="1110" y="28"/>
                    <a:pt x="852" y="1"/>
                    <a:pt x="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9087125" y="6030575"/>
              <a:ext cx="65225" cy="19500"/>
            </a:xfrm>
            <a:custGeom>
              <a:avLst/>
              <a:gdLst/>
              <a:ahLst/>
              <a:cxnLst/>
              <a:rect l="l" t="t" r="r" b="b"/>
              <a:pathLst>
                <a:path w="2609" h="780" extrusionOk="0">
                  <a:moveTo>
                    <a:pt x="1937" y="0"/>
                  </a:moveTo>
                  <a:cubicBezTo>
                    <a:pt x="1735" y="0"/>
                    <a:pt x="1500" y="20"/>
                    <a:pt x="1251" y="62"/>
                  </a:cubicBezTo>
                  <a:cubicBezTo>
                    <a:pt x="549" y="181"/>
                    <a:pt x="1" y="420"/>
                    <a:pt x="25" y="598"/>
                  </a:cubicBezTo>
                  <a:cubicBezTo>
                    <a:pt x="48" y="713"/>
                    <a:pt x="304" y="779"/>
                    <a:pt x="672" y="779"/>
                  </a:cubicBezTo>
                  <a:cubicBezTo>
                    <a:pt x="874" y="779"/>
                    <a:pt x="1109" y="759"/>
                    <a:pt x="1358" y="717"/>
                  </a:cubicBezTo>
                  <a:cubicBezTo>
                    <a:pt x="2049" y="622"/>
                    <a:pt x="2608" y="360"/>
                    <a:pt x="2573" y="181"/>
                  </a:cubicBezTo>
                  <a:cubicBezTo>
                    <a:pt x="2557" y="66"/>
                    <a:pt x="2304" y="0"/>
                    <a:pt x="19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9206800" y="5989125"/>
              <a:ext cx="49125" cy="22800"/>
            </a:xfrm>
            <a:custGeom>
              <a:avLst/>
              <a:gdLst/>
              <a:ahLst/>
              <a:cxnLst/>
              <a:rect l="l" t="t" r="r" b="b"/>
              <a:pathLst>
                <a:path w="1965" h="912" extrusionOk="0">
                  <a:moveTo>
                    <a:pt x="1620" y="0"/>
                  </a:moveTo>
                  <a:cubicBezTo>
                    <a:pt x="1427" y="0"/>
                    <a:pt x="1157" y="65"/>
                    <a:pt x="869" y="173"/>
                  </a:cubicBezTo>
                  <a:cubicBezTo>
                    <a:pt x="393" y="339"/>
                    <a:pt x="0" y="565"/>
                    <a:pt x="36" y="744"/>
                  </a:cubicBezTo>
                  <a:cubicBezTo>
                    <a:pt x="50" y="848"/>
                    <a:pt x="216" y="911"/>
                    <a:pt x="463" y="911"/>
                  </a:cubicBezTo>
                  <a:cubicBezTo>
                    <a:pt x="641" y="911"/>
                    <a:pt x="861" y="878"/>
                    <a:pt x="1096" y="804"/>
                  </a:cubicBezTo>
                  <a:cubicBezTo>
                    <a:pt x="1631" y="613"/>
                    <a:pt x="1965" y="256"/>
                    <a:pt x="1881" y="89"/>
                  </a:cubicBezTo>
                  <a:cubicBezTo>
                    <a:pt x="1839" y="28"/>
                    <a:pt x="1746"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8536775" y="5457350"/>
              <a:ext cx="62525" cy="62525"/>
            </a:xfrm>
            <a:custGeom>
              <a:avLst/>
              <a:gdLst/>
              <a:ahLst/>
              <a:cxnLst/>
              <a:rect l="l" t="t" r="r" b="b"/>
              <a:pathLst>
                <a:path w="2501" h="2501" extrusionOk="0">
                  <a:moveTo>
                    <a:pt x="1250" y="0"/>
                  </a:moveTo>
                  <a:cubicBezTo>
                    <a:pt x="560" y="0"/>
                    <a:pt x="0" y="548"/>
                    <a:pt x="0" y="1251"/>
                  </a:cubicBezTo>
                  <a:cubicBezTo>
                    <a:pt x="0" y="1953"/>
                    <a:pt x="548" y="2501"/>
                    <a:pt x="1250" y="2501"/>
                  </a:cubicBezTo>
                  <a:cubicBezTo>
                    <a:pt x="1953" y="2501"/>
                    <a:pt x="2501" y="1941"/>
                    <a:pt x="2501" y="1251"/>
                  </a:cubicBezTo>
                  <a:cubicBezTo>
                    <a:pt x="2501" y="572"/>
                    <a:pt x="1953" y="0"/>
                    <a:pt x="1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8556700" y="5467300"/>
              <a:ext cx="64325" cy="70150"/>
            </a:xfrm>
            <a:custGeom>
              <a:avLst/>
              <a:gdLst/>
              <a:ahLst/>
              <a:cxnLst/>
              <a:rect l="l" t="t" r="r" b="b"/>
              <a:pathLst>
                <a:path w="2573" h="2806" extrusionOk="0">
                  <a:moveTo>
                    <a:pt x="2212" y="1"/>
                  </a:moveTo>
                  <a:cubicBezTo>
                    <a:pt x="2190" y="1"/>
                    <a:pt x="2166" y="7"/>
                    <a:pt x="2144" y="19"/>
                  </a:cubicBezTo>
                  <a:cubicBezTo>
                    <a:pt x="2061" y="55"/>
                    <a:pt x="2013" y="150"/>
                    <a:pt x="2049" y="233"/>
                  </a:cubicBezTo>
                  <a:cubicBezTo>
                    <a:pt x="2239" y="781"/>
                    <a:pt x="2132" y="1424"/>
                    <a:pt x="1763" y="1865"/>
                  </a:cubicBezTo>
                  <a:cubicBezTo>
                    <a:pt x="1448" y="2251"/>
                    <a:pt x="968" y="2481"/>
                    <a:pt x="472" y="2481"/>
                  </a:cubicBezTo>
                  <a:cubicBezTo>
                    <a:pt x="387" y="2481"/>
                    <a:pt x="301" y="2474"/>
                    <a:pt x="215" y="2460"/>
                  </a:cubicBezTo>
                  <a:cubicBezTo>
                    <a:pt x="208" y="2459"/>
                    <a:pt x="201" y="2458"/>
                    <a:pt x="194" y="2458"/>
                  </a:cubicBezTo>
                  <a:cubicBezTo>
                    <a:pt x="116" y="2458"/>
                    <a:pt x="36" y="2515"/>
                    <a:pt x="25" y="2591"/>
                  </a:cubicBezTo>
                  <a:cubicBezTo>
                    <a:pt x="1" y="2686"/>
                    <a:pt x="61" y="2769"/>
                    <a:pt x="156" y="2793"/>
                  </a:cubicBezTo>
                  <a:cubicBezTo>
                    <a:pt x="239" y="2805"/>
                    <a:pt x="346" y="2805"/>
                    <a:pt x="442" y="2805"/>
                  </a:cubicBezTo>
                  <a:cubicBezTo>
                    <a:pt x="1037" y="2805"/>
                    <a:pt x="1632" y="2531"/>
                    <a:pt x="2001" y="2079"/>
                  </a:cubicBezTo>
                  <a:cubicBezTo>
                    <a:pt x="2442" y="1543"/>
                    <a:pt x="2573" y="769"/>
                    <a:pt x="2323" y="126"/>
                  </a:cubicBezTo>
                  <a:cubicBezTo>
                    <a:pt x="2331" y="47"/>
                    <a:pt x="2276" y="1"/>
                    <a:pt x="22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8807625" y="5670975"/>
              <a:ext cx="59575" cy="230200"/>
            </a:xfrm>
            <a:custGeom>
              <a:avLst/>
              <a:gdLst/>
              <a:ahLst/>
              <a:cxnLst/>
              <a:rect l="l" t="t" r="r" b="b"/>
              <a:pathLst>
                <a:path w="2383" h="9208" extrusionOk="0">
                  <a:moveTo>
                    <a:pt x="1859" y="1"/>
                  </a:moveTo>
                  <a:cubicBezTo>
                    <a:pt x="1806" y="1"/>
                    <a:pt x="1757" y="28"/>
                    <a:pt x="1727" y="87"/>
                  </a:cubicBezTo>
                  <a:cubicBezTo>
                    <a:pt x="1" y="2826"/>
                    <a:pt x="132" y="6564"/>
                    <a:pt x="2049" y="9172"/>
                  </a:cubicBezTo>
                  <a:cubicBezTo>
                    <a:pt x="2085" y="9196"/>
                    <a:pt x="2144" y="9208"/>
                    <a:pt x="2192" y="9208"/>
                  </a:cubicBezTo>
                  <a:cubicBezTo>
                    <a:pt x="2216" y="9208"/>
                    <a:pt x="2263" y="9196"/>
                    <a:pt x="2299" y="9184"/>
                  </a:cubicBezTo>
                  <a:cubicBezTo>
                    <a:pt x="2370" y="9124"/>
                    <a:pt x="2382" y="9017"/>
                    <a:pt x="2323" y="8946"/>
                  </a:cubicBezTo>
                  <a:cubicBezTo>
                    <a:pt x="489" y="6445"/>
                    <a:pt x="358" y="2873"/>
                    <a:pt x="2013" y="254"/>
                  </a:cubicBezTo>
                  <a:cubicBezTo>
                    <a:pt x="2061" y="183"/>
                    <a:pt x="2037" y="76"/>
                    <a:pt x="1954" y="28"/>
                  </a:cubicBezTo>
                  <a:cubicBezTo>
                    <a:pt x="1923" y="10"/>
                    <a:pt x="1890" y="1"/>
                    <a:pt x="1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8821325" y="5869050"/>
              <a:ext cx="65225" cy="73200"/>
            </a:xfrm>
            <a:custGeom>
              <a:avLst/>
              <a:gdLst/>
              <a:ahLst/>
              <a:cxnLst/>
              <a:rect l="l" t="t" r="r" b="b"/>
              <a:pathLst>
                <a:path w="2609" h="2928" extrusionOk="0">
                  <a:moveTo>
                    <a:pt x="206" y="0"/>
                  </a:moveTo>
                  <a:cubicBezTo>
                    <a:pt x="189" y="0"/>
                    <a:pt x="172" y="3"/>
                    <a:pt x="155" y="11"/>
                  </a:cubicBezTo>
                  <a:cubicBezTo>
                    <a:pt x="60" y="34"/>
                    <a:pt x="1" y="130"/>
                    <a:pt x="36" y="213"/>
                  </a:cubicBezTo>
                  <a:cubicBezTo>
                    <a:pt x="358" y="1404"/>
                    <a:pt x="1251" y="2440"/>
                    <a:pt x="2370" y="2916"/>
                  </a:cubicBezTo>
                  <a:cubicBezTo>
                    <a:pt x="2382" y="2928"/>
                    <a:pt x="2418" y="2928"/>
                    <a:pt x="2430" y="2928"/>
                  </a:cubicBezTo>
                  <a:cubicBezTo>
                    <a:pt x="2489" y="2928"/>
                    <a:pt x="2549" y="2880"/>
                    <a:pt x="2584" y="2821"/>
                  </a:cubicBezTo>
                  <a:cubicBezTo>
                    <a:pt x="2608" y="2737"/>
                    <a:pt x="2584" y="2642"/>
                    <a:pt x="2489" y="2594"/>
                  </a:cubicBezTo>
                  <a:cubicBezTo>
                    <a:pt x="1465" y="2154"/>
                    <a:pt x="644" y="1213"/>
                    <a:pt x="358" y="130"/>
                  </a:cubicBezTo>
                  <a:cubicBezTo>
                    <a:pt x="339" y="54"/>
                    <a:pt x="274" y="0"/>
                    <a:pt x="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9431225" y="5773700"/>
              <a:ext cx="61050" cy="68850"/>
            </a:xfrm>
            <a:custGeom>
              <a:avLst/>
              <a:gdLst/>
              <a:ahLst/>
              <a:cxnLst/>
              <a:rect l="l" t="t" r="r" b="b"/>
              <a:pathLst>
                <a:path w="2442" h="2754" extrusionOk="0">
                  <a:moveTo>
                    <a:pt x="2239" y="1"/>
                  </a:moveTo>
                  <a:cubicBezTo>
                    <a:pt x="2174" y="1"/>
                    <a:pt x="2119" y="36"/>
                    <a:pt x="2084" y="98"/>
                  </a:cubicBezTo>
                  <a:cubicBezTo>
                    <a:pt x="1667" y="1039"/>
                    <a:pt x="953" y="1872"/>
                    <a:pt x="108" y="2444"/>
                  </a:cubicBezTo>
                  <a:cubicBezTo>
                    <a:pt x="36" y="2479"/>
                    <a:pt x="1" y="2586"/>
                    <a:pt x="60" y="2670"/>
                  </a:cubicBezTo>
                  <a:cubicBezTo>
                    <a:pt x="84" y="2717"/>
                    <a:pt x="143" y="2753"/>
                    <a:pt x="191" y="2753"/>
                  </a:cubicBezTo>
                  <a:cubicBezTo>
                    <a:pt x="227" y="2753"/>
                    <a:pt x="251" y="2741"/>
                    <a:pt x="286" y="2717"/>
                  </a:cubicBezTo>
                  <a:cubicBezTo>
                    <a:pt x="1203" y="2110"/>
                    <a:pt x="1953" y="1229"/>
                    <a:pt x="2394" y="241"/>
                  </a:cubicBezTo>
                  <a:cubicBezTo>
                    <a:pt x="2441" y="146"/>
                    <a:pt x="2394" y="62"/>
                    <a:pt x="2310" y="15"/>
                  </a:cubicBezTo>
                  <a:cubicBezTo>
                    <a:pt x="2285" y="5"/>
                    <a:pt x="2261" y="1"/>
                    <a:pt x="2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9504450" y="5777725"/>
              <a:ext cx="33950" cy="35350"/>
            </a:xfrm>
            <a:custGeom>
              <a:avLst/>
              <a:gdLst/>
              <a:ahLst/>
              <a:cxnLst/>
              <a:rect l="l" t="t" r="r" b="b"/>
              <a:pathLst>
                <a:path w="1358" h="1414" extrusionOk="0">
                  <a:moveTo>
                    <a:pt x="1169" y="1"/>
                  </a:moveTo>
                  <a:cubicBezTo>
                    <a:pt x="1123" y="1"/>
                    <a:pt x="1079" y="19"/>
                    <a:pt x="1048" y="56"/>
                  </a:cubicBezTo>
                  <a:lnTo>
                    <a:pt x="60" y="1128"/>
                  </a:lnTo>
                  <a:cubicBezTo>
                    <a:pt x="0" y="1211"/>
                    <a:pt x="0" y="1306"/>
                    <a:pt x="84" y="1366"/>
                  </a:cubicBezTo>
                  <a:cubicBezTo>
                    <a:pt x="108" y="1401"/>
                    <a:pt x="155" y="1413"/>
                    <a:pt x="203" y="1413"/>
                  </a:cubicBezTo>
                  <a:cubicBezTo>
                    <a:pt x="239" y="1413"/>
                    <a:pt x="286" y="1401"/>
                    <a:pt x="322" y="1354"/>
                  </a:cubicBezTo>
                  <a:lnTo>
                    <a:pt x="1298" y="282"/>
                  </a:lnTo>
                  <a:cubicBezTo>
                    <a:pt x="1358" y="211"/>
                    <a:pt x="1358" y="104"/>
                    <a:pt x="1286" y="44"/>
                  </a:cubicBezTo>
                  <a:cubicBezTo>
                    <a:pt x="1252" y="16"/>
                    <a:pt x="1210"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9533625" y="5786900"/>
              <a:ext cx="22950" cy="33025"/>
            </a:xfrm>
            <a:custGeom>
              <a:avLst/>
              <a:gdLst/>
              <a:ahLst/>
              <a:cxnLst/>
              <a:rect l="l" t="t" r="r" b="b"/>
              <a:pathLst>
                <a:path w="918" h="1321" extrusionOk="0">
                  <a:moveTo>
                    <a:pt x="738" y="1"/>
                  </a:moveTo>
                  <a:cubicBezTo>
                    <a:pt x="683" y="1"/>
                    <a:pt x="628" y="33"/>
                    <a:pt x="596" y="82"/>
                  </a:cubicBezTo>
                  <a:lnTo>
                    <a:pt x="60" y="1058"/>
                  </a:lnTo>
                  <a:cubicBezTo>
                    <a:pt x="0" y="1154"/>
                    <a:pt x="24" y="1261"/>
                    <a:pt x="119" y="1296"/>
                  </a:cubicBezTo>
                  <a:cubicBezTo>
                    <a:pt x="143" y="1320"/>
                    <a:pt x="179" y="1320"/>
                    <a:pt x="191" y="1320"/>
                  </a:cubicBezTo>
                  <a:cubicBezTo>
                    <a:pt x="250" y="1320"/>
                    <a:pt x="310" y="1284"/>
                    <a:pt x="346" y="1225"/>
                  </a:cubicBezTo>
                  <a:lnTo>
                    <a:pt x="869" y="249"/>
                  </a:lnTo>
                  <a:cubicBezTo>
                    <a:pt x="917" y="165"/>
                    <a:pt x="893" y="70"/>
                    <a:pt x="810" y="22"/>
                  </a:cubicBezTo>
                  <a:cubicBezTo>
                    <a:pt x="788" y="7"/>
                    <a:pt x="763" y="1"/>
                    <a:pt x="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8877575" y="5737825"/>
              <a:ext cx="46475" cy="26425"/>
            </a:xfrm>
            <a:custGeom>
              <a:avLst/>
              <a:gdLst/>
              <a:ahLst/>
              <a:cxnLst/>
              <a:rect l="l" t="t" r="r" b="b"/>
              <a:pathLst>
                <a:path w="1859" h="1057" extrusionOk="0">
                  <a:moveTo>
                    <a:pt x="180" y="0"/>
                  </a:moveTo>
                  <a:cubicBezTo>
                    <a:pt x="135" y="0"/>
                    <a:pt x="90" y="15"/>
                    <a:pt x="60" y="45"/>
                  </a:cubicBezTo>
                  <a:cubicBezTo>
                    <a:pt x="1" y="104"/>
                    <a:pt x="1" y="223"/>
                    <a:pt x="60" y="283"/>
                  </a:cubicBezTo>
                  <a:cubicBezTo>
                    <a:pt x="489" y="723"/>
                    <a:pt x="1061" y="985"/>
                    <a:pt x="1668" y="1057"/>
                  </a:cubicBezTo>
                  <a:lnTo>
                    <a:pt x="1680" y="1057"/>
                  </a:lnTo>
                  <a:cubicBezTo>
                    <a:pt x="1775" y="1057"/>
                    <a:pt x="1834" y="997"/>
                    <a:pt x="1846" y="914"/>
                  </a:cubicBezTo>
                  <a:cubicBezTo>
                    <a:pt x="1858" y="842"/>
                    <a:pt x="1799" y="747"/>
                    <a:pt x="1715" y="735"/>
                  </a:cubicBezTo>
                  <a:cubicBezTo>
                    <a:pt x="1180" y="676"/>
                    <a:pt x="691" y="426"/>
                    <a:pt x="299" y="45"/>
                  </a:cubicBezTo>
                  <a:cubicBezTo>
                    <a:pt x="269" y="15"/>
                    <a:pt x="224" y="0"/>
                    <a:pt x="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8933550" y="5674900"/>
              <a:ext cx="64325" cy="19100"/>
            </a:xfrm>
            <a:custGeom>
              <a:avLst/>
              <a:gdLst/>
              <a:ahLst/>
              <a:cxnLst/>
              <a:rect l="l" t="t" r="r" b="b"/>
              <a:pathLst>
                <a:path w="2573" h="764" extrusionOk="0">
                  <a:moveTo>
                    <a:pt x="181" y="0"/>
                  </a:moveTo>
                  <a:cubicBezTo>
                    <a:pt x="104" y="0"/>
                    <a:pt x="23" y="57"/>
                    <a:pt x="12" y="133"/>
                  </a:cubicBezTo>
                  <a:cubicBezTo>
                    <a:pt x="0" y="228"/>
                    <a:pt x="60" y="323"/>
                    <a:pt x="143" y="335"/>
                  </a:cubicBezTo>
                  <a:lnTo>
                    <a:pt x="2358" y="764"/>
                  </a:lnTo>
                  <a:lnTo>
                    <a:pt x="2393" y="764"/>
                  </a:lnTo>
                  <a:cubicBezTo>
                    <a:pt x="2465" y="764"/>
                    <a:pt x="2536" y="704"/>
                    <a:pt x="2548" y="633"/>
                  </a:cubicBezTo>
                  <a:cubicBezTo>
                    <a:pt x="2572" y="538"/>
                    <a:pt x="2513" y="454"/>
                    <a:pt x="2417" y="431"/>
                  </a:cubicBezTo>
                  <a:lnTo>
                    <a:pt x="203" y="2"/>
                  </a:lnTo>
                  <a:cubicBezTo>
                    <a:pt x="196" y="1"/>
                    <a:pt x="188" y="0"/>
                    <a:pt x="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8986525" y="5609300"/>
              <a:ext cx="64625" cy="13275"/>
            </a:xfrm>
            <a:custGeom>
              <a:avLst/>
              <a:gdLst/>
              <a:ahLst/>
              <a:cxnLst/>
              <a:rect l="l" t="t" r="r" b="b"/>
              <a:pathLst>
                <a:path w="2585" h="531" extrusionOk="0">
                  <a:moveTo>
                    <a:pt x="171" y="0"/>
                  </a:moveTo>
                  <a:cubicBezTo>
                    <a:pt x="101" y="0"/>
                    <a:pt x="34" y="45"/>
                    <a:pt x="24" y="114"/>
                  </a:cubicBezTo>
                  <a:cubicBezTo>
                    <a:pt x="1" y="197"/>
                    <a:pt x="48" y="292"/>
                    <a:pt x="143" y="328"/>
                  </a:cubicBezTo>
                  <a:cubicBezTo>
                    <a:pt x="703" y="459"/>
                    <a:pt x="1275" y="530"/>
                    <a:pt x="1846" y="530"/>
                  </a:cubicBezTo>
                  <a:cubicBezTo>
                    <a:pt x="2048" y="530"/>
                    <a:pt x="2227" y="530"/>
                    <a:pt x="2418" y="518"/>
                  </a:cubicBezTo>
                  <a:cubicBezTo>
                    <a:pt x="2501" y="518"/>
                    <a:pt x="2584" y="423"/>
                    <a:pt x="2560" y="340"/>
                  </a:cubicBezTo>
                  <a:cubicBezTo>
                    <a:pt x="2560" y="252"/>
                    <a:pt x="2489" y="184"/>
                    <a:pt x="2403" y="184"/>
                  </a:cubicBezTo>
                  <a:cubicBezTo>
                    <a:pt x="2396" y="184"/>
                    <a:pt x="2389" y="184"/>
                    <a:pt x="2382" y="185"/>
                  </a:cubicBezTo>
                  <a:cubicBezTo>
                    <a:pt x="2200" y="200"/>
                    <a:pt x="2019" y="207"/>
                    <a:pt x="1837" y="207"/>
                  </a:cubicBezTo>
                  <a:cubicBezTo>
                    <a:pt x="1293" y="207"/>
                    <a:pt x="751" y="140"/>
                    <a:pt x="215" y="7"/>
                  </a:cubicBezTo>
                  <a:cubicBezTo>
                    <a:pt x="200" y="2"/>
                    <a:pt x="186" y="0"/>
                    <a:pt x="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9191325" y="5655850"/>
              <a:ext cx="46750" cy="12850"/>
            </a:xfrm>
            <a:custGeom>
              <a:avLst/>
              <a:gdLst/>
              <a:ahLst/>
              <a:cxnLst/>
              <a:rect l="l" t="t" r="r" b="b"/>
              <a:pathLst>
                <a:path w="1870" h="514" extrusionOk="0">
                  <a:moveTo>
                    <a:pt x="174" y="1"/>
                  </a:moveTo>
                  <a:cubicBezTo>
                    <a:pt x="95" y="1"/>
                    <a:pt x="12" y="79"/>
                    <a:pt x="12" y="157"/>
                  </a:cubicBezTo>
                  <a:cubicBezTo>
                    <a:pt x="0" y="252"/>
                    <a:pt x="72" y="323"/>
                    <a:pt x="167" y="335"/>
                  </a:cubicBezTo>
                  <a:lnTo>
                    <a:pt x="1679" y="514"/>
                  </a:lnTo>
                  <a:lnTo>
                    <a:pt x="1691" y="514"/>
                  </a:lnTo>
                  <a:cubicBezTo>
                    <a:pt x="1786" y="514"/>
                    <a:pt x="1846" y="454"/>
                    <a:pt x="1857" y="371"/>
                  </a:cubicBezTo>
                  <a:cubicBezTo>
                    <a:pt x="1869" y="276"/>
                    <a:pt x="1798" y="192"/>
                    <a:pt x="1703" y="192"/>
                  </a:cubicBezTo>
                  <a:lnTo>
                    <a:pt x="191" y="2"/>
                  </a:lnTo>
                  <a:cubicBezTo>
                    <a:pt x="185" y="1"/>
                    <a:pt x="180" y="1"/>
                    <a:pt x="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9118100" y="5749800"/>
              <a:ext cx="40200" cy="15050"/>
            </a:xfrm>
            <a:custGeom>
              <a:avLst/>
              <a:gdLst/>
              <a:ahLst/>
              <a:cxnLst/>
              <a:rect l="l" t="t" r="r" b="b"/>
              <a:pathLst>
                <a:path w="1608" h="602" extrusionOk="0">
                  <a:moveTo>
                    <a:pt x="165" y="1"/>
                  </a:moveTo>
                  <a:cubicBezTo>
                    <a:pt x="93" y="1"/>
                    <a:pt x="22" y="56"/>
                    <a:pt x="12" y="137"/>
                  </a:cubicBezTo>
                  <a:cubicBezTo>
                    <a:pt x="0" y="221"/>
                    <a:pt x="60" y="316"/>
                    <a:pt x="143" y="328"/>
                  </a:cubicBezTo>
                  <a:lnTo>
                    <a:pt x="1393" y="602"/>
                  </a:lnTo>
                  <a:lnTo>
                    <a:pt x="1417" y="602"/>
                  </a:lnTo>
                  <a:cubicBezTo>
                    <a:pt x="1500" y="602"/>
                    <a:pt x="1572" y="542"/>
                    <a:pt x="1584" y="459"/>
                  </a:cubicBezTo>
                  <a:cubicBezTo>
                    <a:pt x="1608" y="375"/>
                    <a:pt x="1548" y="280"/>
                    <a:pt x="1453" y="268"/>
                  </a:cubicBezTo>
                  <a:lnTo>
                    <a:pt x="203" y="6"/>
                  </a:lnTo>
                  <a:cubicBezTo>
                    <a:pt x="190" y="3"/>
                    <a:pt x="177" y="1"/>
                    <a:pt x="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8993375" y="5825250"/>
              <a:ext cx="37525" cy="10450"/>
            </a:xfrm>
            <a:custGeom>
              <a:avLst/>
              <a:gdLst/>
              <a:ahLst/>
              <a:cxnLst/>
              <a:rect l="l" t="t" r="r" b="b"/>
              <a:pathLst>
                <a:path w="1501" h="418" extrusionOk="0">
                  <a:moveTo>
                    <a:pt x="179" y="1"/>
                  </a:moveTo>
                  <a:cubicBezTo>
                    <a:pt x="84" y="1"/>
                    <a:pt x="0" y="60"/>
                    <a:pt x="0" y="155"/>
                  </a:cubicBezTo>
                  <a:cubicBezTo>
                    <a:pt x="0" y="239"/>
                    <a:pt x="60" y="334"/>
                    <a:pt x="143" y="334"/>
                  </a:cubicBezTo>
                  <a:lnTo>
                    <a:pt x="1310" y="417"/>
                  </a:lnTo>
                  <a:lnTo>
                    <a:pt x="1322" y="417"/>
                  </a:lnTo>
                  <a:cubicBezTo>
                    <a:pt x="1417" y="417"/>
                    <a:pt x="1489" y="358"/>
                    <a:pt x="1489" y="274"/>
                  </a:cubicBezTo>
                  <a:cubicBezTo>
                    <a:pt x="1501" y="179"/>
                    <a:pt x="1441" y="96"/>
                    <a:pt x="1334" y="96"/>
                  </a:cubicBezTo>
                  <a:lnTo>
                    <a:pt x="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38"/>
          <p:cNvGrpSpPr/>
          <p:nvPr/>
        </p:nvGrpSpPr>
        <p:grpSpPr>
          <a:xfrm>
            <a:off x="756600" y="1979400"/>
            <a:ext cx="1184700" cy="1184700"/>
            <a:chOff x="713400" y="1979375"/>
            <a:chExt cx="1184700" cy="1184700"/>
          </a:xfrm>
        </p:grpSpPr>
        <p:sp>
          <p:nvSpPr>
            <p:cNvPr id="506" name="Google Shape;506;p38"/>
            <p:cNvSpPr/>
            <p:nvPr/>
          </p:nvSpPr>
          <p:spPr>
            <a:xfrm>
              <a:off x="713400" y="1979375"/>
              <a:ext cx="1184700" cy="1184700"/>
            </a:xfrm>
            <a:prstGeom prst="star12">
              <a:avLst>
                <a:gd name="adj" fmla="val 31853"/>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1169263" y="2393863"/>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18" name="Google Shape;1618;p64"/>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BACK-END</a:t>
            </a:r>
            <a:endParaRPr dirty="0"/>
          </a:p>
        </p:txBody>
      </p:sp>
      <p:sp>
        <p:nvSpPr>
          <p:cNvPr id="1619" name="Google Shape;1619;p64"/>
          <p:cNvSpPr/>
          <p:nvPr/>
        </p:nvSpPr>
        <p:spPr>
          <a:xfrm>
            <a:off x="427102" y="520001"/>
            <a:ext cx="200973" cy="507905"/>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4"/>
          <p:cNvSpPr/>
          <p:nvPr/>
        </p:nvSpPr>
        <p:spPr>
          <a:xfrm>
            <a:off x="823248" y="585225"/>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4"/>
          <p:cNvSpPr/>
          <p:nvPr/>
        </p:nvSpPr>
        <p:spPr>
          <a:xfrm>
            <a:off x="1041973" y="754550"/>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4"/>
          <p:cNvSpPr/>
          <p:nvPr/>
        </p:nvSpPr>
        <p:spPr>
          <a:xfrm>
            <a:off x="7941248" y="437400"/>
            <a:ext cx="359518" cy="306896"/>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4"/>
          <p:cNvSpPr/>
          <p:nvPr/>
        </p:nvSpPr>
        <p:spPr>
          <a:xfrm>
            <a:off x="8430725" y="560800"/>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4"/>
          <p:cNvSpPr/>
          <p:nvPr/>
        </p:nvSpPr>
        <p:spPr>
          <a:xfrm>
            <a:off x="1098422" y="3775537"/>
            <a:ext cx="283754" cy="242221"/>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4"/>
          <p:cNvSpPr/>
          <p:nvPr/>
        </p:nvSpPr>
        <p:spPr>
          <a:xfrm>
            <a:off x="1507448" y="3501539"/>
            <a:ext cx="185896" cy="242249"/>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4"/>
          <p:cNvSpPr/>
          <p:nvPr/>
        </p:nvSpPr>
        <p:spPr>
          <a:xfrm>
            <a:off x="1242065" y="3370953"/>
            <a:ext cx="92126" cy="246678"/>
          </a:xfrm>
          <a:custGeom>
            <a:avLst/>
            <a:gdLst/>
            <a:ahLst/>
            <a:cxnLst/>
            <a:rect l="l" t="t" r="r" b="b"/>
            <a:pathLst>
              <a:path w="5180" h="13870" extrusionOk="0">
                <a:moveTo>
                  <a:pt x="3998" y="10628"/>
                </a:moveTo>
                <a:cubicBezTo>
                  <a:pt x="4366" y="10628"/>
                  <a:pt x="4638" y="10728"/>
                  <a:pt x="4739" y="10931"/>
                </a:cubicBezTo>
                <a:cubicBezTo>
                  <a:pt x="4966" y="11395"/>
                  <a:pt x="4263" y="12205"/>
                  <a:pt x="3168" y="12740"/>
                </a:cubicBezTo>
                <a:cubicBezTo>
                  <a:pt x="2575" y="13034"/>
                  <a:pt x="1985" y="13184"/>
                  <a:pt x="1534" y="13184"/>
                </a:cubicBezTo>
                <a:cubicBezTo>
                  <a:pt x="1161" y="13184"/>
                  <a:pt x="882" y="13082"/>
                  <a:pt x="775" y="12871"/>
                </a:cubicBezTo>
                <a:cubicBezTo>
                  <a:pt x="548" y="12407"/>
                  <a:pt x="1251" y="11609"/>
                  <a:pt x="2346" y="11074"/>
                </a:cubicBezTo>
                <a:cubicBezTo>
                  <a:pt x="2950" y="10778"/>
                  <a:pt x="3546" y="10628"/>
                  <a:pt x="3998" y="10628"/>
                </a:cubicBezTo>
                <a:close/>
                <a:moveTo>
                  <a:pt x="4549" y="1"/>
                </a:moveTo>
                <a:lnTo>
                  <a:pt x="4549" y="10252"/>
                </a:lnTo>
                <a:cubicBezTo>
                  <a:pt x="4254" y="10041"/>
                  <a:pt x="3864" y="9933"/>
                  <a:pt x="3432" y="9933"/>
                </a:cubicBezTo>
                <a:cubicBezTo>
                  <a:pt x="2938" y="9933"/>
                  <a:pt x="2391" y="10074"/>
                  <a:pt x="1870" y="10359"/>
                </a:cubicBezTo>
                <a:cubicBezTo>
                  <a:pt x="632" y="11026"/>
                  <a:pt x="1" y="12264"/>
                  <a:pt x="465" y="13121"/>
                </a:cubicBezTo>
                <a:cubicBezTo>
                  <a:pt x="735" y="13612"/>
                  <a:pt x="1316" y="13870"/>
                  <a:pt x="1997" y="13870"/>
                </a:cubicBezTo>
                <a:cubicBezTo>
                  <a:pt x="2490" y="13870"/>
                  <a:pt x="3034" y="13735"/>
                  <a:pt x="3549" y="13455"/>
                </a:cubicBezTo>
                <a:cubicBezTo>
                  <a:pt x="4513" y="12931"/>
                  <a:pt x="5097" y="12062"/>
                  <a:pt x="5097" y="11312"/>
                </a:cubicBezTo>
                <a:lnTo>
                  <a:pt x="5180" y="11312"/>
                </a:lnTo>
                <a:lnTo>
                  <a:pt x="51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4"/>
          <p:cNvSpPr/>
          <p:nvPr/>
        </p:nvSpPr>
        <p:spPr>
          <a:xfrm>
            <a:off x="7344741" y="3617635"/>
            <a:ext cx="271367" cy="231606"/>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4"/>
          <p:cNvSpPr/>
          <p:nvPr/>
        </p:nvSpPr>
        <p:spPr>
          <a:xfrm>
            <a:off x="7708832" y="3792138"/>
            <a:ext cx="83385" cy="223433"/>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5" name="Google Shape;1655;p64"/>
          <p:cNvGrpSpPr/>
          <p:nvPr/>
        </p:nvGrpSpPr>
        <p:grpSpPr>
          <a:xfrm>
            <a:off x="3074189" y="1660903"/>
            <a:ext cx="370937" cy="513721"/>
            <a:chOff x="7829367" y="1068847"/>
            <a:chExt cx="327654" cy="453777"/>
          </a:xfrm>
        </p:grpSpPr>
        <p:sp>
          <p:nvSpPr>
            <p:cNvPr id="1656" name="Google Shape;1656;p64"/>
            <p:cNvSpPr/>
            <p:nvPr/>
          </p:nvSpPr>
          <p:spPr>
            <a:xfrm>
              <a:off x="7829367" y="1300441"/>
              <a:ext cx="83359" cy="222183"/>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4"/>
            <p:cNvSpPr/>
            <p:nvPr/>
          </p:nvSpPr>
          <p:spPr>
            <a:xfrm>
              <a:off x="7979287" y="1068847"/>
              <a:ext cx="177734" cy="231613"/>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8" name="Google Shape;1658;p64"/>
          <p:cNvSpPr/>
          <p:nvPr/>
        </p:nvSpPr>
        <p:spPr>
          <a:xfrm>
            <a:off x="5880320" y="2095338"/>
            <a:ext cx="83385" cy="223433"/>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766" y="2692038"/>
            <a:ext cx="2003476" cy="2082800"/>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ackgroundRemoval t="4400" b="96100" l="10000" r="90000">
                        <a14:foregroundMark x1="32250" y1="51800" x2="32250" y2="51800"/>
                        <a14:foregroundMark x1="40125" y1="54000" x2="40125" y2="54000"/>
                        <a14:foregroundMark x1="47063" y1="50500" x2="47063" y2="50500"/>
                        <a14:foregroundMark x1="53188" y1="51300" x2="53188" y2="51300"/>
                        <a14:foregroundMark x1="60500" y1="52800" x2="60500" y2="52800"/>
                        <a14:foregroundMark x1="55500" y1="39200" x2="55500" y2="39200"/>
                        <a14:foregroundMark x1="54438" y1="28300" x2="54438" y2="28300"/>
                      </a14:backgroundRemoval>
                    </a14:imgEffect>
                  </a14:imgLayer>
                </a14:imgProps>
              </a:ext>
              <a:ext uri="{28A0092B-C50C-407E-A947-70E740481C1C}">
                <a14:useLocalDpi xmlns:a14="http://schemas.microsoft.com/office/drawing/2010/main" val="0"/>
              </a:ext>
            </a:extLst>
          </a:blip>
          <a:stretch>
            <a:fillRect/>
          </a:stretch>
        </p:blipFill>
        <p:spPr>
          <a:xfrm>
            <a:off x="5500131" y="892136"/>
            <a:ext cx="3675088" cy="229693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588" y="1157925"/>
            <a:ext cx="2219325" cy="2066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56"/>
          <p:cNvSpPr txBox="1">
            <a:spLocks noGrp="1"/>
          </p:cNvSpPr>
          <p:nvPr>
            <p:ph type="title"/>
          </p:nvPr>
        </p:nvSpPr>
        <p:spPr>
          <a:xfrm>
            <a:off x="1982305" y="2849374"/>
            <a:ext cx="3969477" cy="800400"/>
          </a:xfrm>
          <a:prstGeom prst="rect">
            <a:avLst/>
          </a:prstGeom>
        </p:spPr>
        <p:txBody>
          <a:bodyPr spcFirstLastPara="1" wrap="square" lIns="91425" tIns="91425" rIns="91425" bIns="91425" anchor="ctr" anchorCtr="0">
            <a:noAutofit/>
          </a:bodyPr>
          <a:lstStyle/>
          <a:p>
            <a:pPr marL="0" lvl="0" indent="0"/>
            <a:r>
              <a:rPr lang="fr-MA" dirty="0" smtClean="0"/>
              <a:t>CONCLUSION</a:t>
            </a:r>
            <a:endParaRPr lang="fr-MA" dirty="0"/>
          </a:p>
        </p:txBody>
      </p:sp>
      <p:sp>
        <p:nvSpPr>
          <p:cNvPr id="1241" name="Google Shape;1241;p56"/>
          <p:cNvSpPr/>
          <p:nvPr/>
        </p:nvSpPr>
        <p:spPr>
          <a:xfrm>
            <a:off x="8724374" y="159170"/>
            <a:ext cx="133302" cy="404061"/>
          </a:xfrm>
          <a:custGeom>
            <a:avLst/>
            <a:gdLst/>
            <a:ahLst/>
            <a:cxnLst/>
            <a:rect l="l" t="t" r="r" b="b"/>
            <a:pathLst>
              <a:path w="3787" h="11479" extrusionOk="0">
                <a:moveTo>
                  <a:pt x="3144" y="3918"/>
                </a:moveTo>
                <a:lnTo>
                  <a:pt x="3144" y="6561"/>
                </a:lnTo>
                <a:lnTo>
                  <a:pt x="644" y="7311"/>
                </a:lnTo>
                <a:lnTo>
                  <a:pt x="644" y="4763"/>
                </a:lnTo>
                <a:lnTo>
                  <a:pt x="3144" y="3918"/>
                </a:lnTo>
                <a:close/>
                <a:moveTo>
                  <a:pt x="1" y="1"/>
                </a:moveTo>
                <a:lnTo>
                  <a:pt x="1" y="7513"/>
                </a:lnTo>
                <a:lnTo>
                  <a:pt x="1" y="8859"/>
                </a:lnTo>
                <a:lnTo>
                  <a:pt x="1" y="9002"/>
                </a:lnTo>
                <a:lnTo>
                  <a:pt x="501" y="8859"/>
                </a:lnTo>
                <a:lnTo>
                  <a:pt x="644" y="8859"/>
                </a:lnTo>
                <a:lnTo>
                  <a:pt x="644" y="8811"/>
                </a:lnTo>
                <a:lnTo>
                  <a:pt x="3144" y="8025"/>
                </a:lnTo>
                <a:lnTo>
                  <a:pt x="3144" y="11478"/>
                </a:lnTo>
                <a:lnTo>
                  <a:pt x="3787" y="11478"/>
                </a:lnTo>
                <a:lnTo>
                  <a:pt x="3787" y="7823"/>
                </a:lnTo>
                <a:lnTo>
                  <a:pt x="3787" y="6382"/>
                </a:lnTo>
                <a:lnTo>
                  <a:pt x="3787" y="3703"/>
                </a:lnTo>
                <a:lnTo>
                  <a:pt x="3787" y="2620"/>
                </a:lnTo>
                <a:lnTo>
                  <a:pt x="3787" y="2263"/>
                </a:lnTo>
                <a:lnTo>
                  <a:pt x="655" y="3287"/>
                </a:lnTo>
                <a:lnTo>
                  <a:pt x="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2" name="Google Shape;1242;p56"/>
          <p:cNvGrpSpPr/>
          <p:nvPr/>
        </p:nvGrpSpPr>
        <p:grpSpPr>
          <a:xfrm>
            <a:off x="713400" y="1684911"/>
            <a:ext cx="5005340" cy="485108"/>
            <a:chOff x="0" y="1756825"/>
            <a:chExt cx="3894600" cy="461700"/>
          </a:xfrm>
        </p:grpSpPr>
        <p:cxnSp>
          <p:nvCxnSpPr>
            <p:cNvPr id="1243" name="Google Shape;1243;p56"/>
            <p:cNvCxnSpPr/>
            <p:nvPr/>
          </p:nvCxnSpPr>
          <p:spPr>
            <a:xfrm>
              <a:off x="0" y="17568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1244" name="Google Shape;1244;p56"/>
            <p:cNvCxnSpPr/>
            <p:nvPr/>
          </p:nvCxnSpPr>
          <p:spPr>
            <a:xfrm>
              <a:off x="0" y="19107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1245" name="Google Shape;1245;p56"/>
            <p:cNvCxnSpPr/>
            <p:nvPr/>
          </p:nvCxnSpPr>
          <p:spPr>
            <a:xfrm>
              <a:off x="0" y="20646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1246" name="Google Shape;1246;p56"/>
            <p:cNvCxnSpPr/>
            <p:nvPr/>
          </p:nvCxnSpPr>
          <p:spPr>
            <a:xfrm>
              <a:off x="0" y="2218525"/>
              <a:ext cx="3894600" cy="0"/>
            </a:xfrm>
            <a:prstGeom prst="straightConnector1">
              <a:avLst/>
            </a:prstGeom>
            <a:noFill/>
            <a:ln w="9525" cap="flat" cmpd="sng">
              <a:solidFill>
                <a:schemeClr val="dk2"/>
              </a:solidFill>
              <a:prstDash val="solid"/>
              <a:round/>
              <a:headEnd type="none" w="med" len="med"/>
              <a:tailEnd type="none" w="med" len="med"/>
            </a:ln>
          </p:spPr>
        </p:cxnSp>
      </p:grpSp>
      <p:cxnSp>
        <p:nvCxnSpPr>
          <p:cNvPr id="1247" name="Google Shape;1247;p56"/>
          <p:cNvCxnSpPr/>
          <p:nvPr/>
        </p:nvCxnSpPr>
        <p:spPr>
          <a:xfrm>
            <a:off x="713400" y="1673813"/>
            <a:ext cx="0" cy="507900"/>
          </a:xfrm>
          <a:prstGeom prst="straightConnector1">
            <a:avLst/>
          </a:prstGeom>
          <a:noFill/>
          <a:ln w="38100" cap="flat" cmpd="sng">
            <a:solidFill>
              <a:schemeClr val="dk2"/>
            </a:solidFill>
            <a:prstDash val="solid"/>
            <a:round/>
            <a:headEnd type="none" w="med" len="med"/>
            <a:tailEnd type="none" w="med" len="med"/>
          </a:ln>
        </p:spPr>
      </p:cxnSp>
      <p:cxnSp>
        <p:nvCxnSpPr>
          <p:cNvPr id="1248" name="Google Shape;1248;p56"/>
          <p:cNvCxnSpPr/>
          <p:nvPr/>
        </p:nvCxnSpPr>
        <p:spPr>
          <a:xfrm>
            <a:off x="812175" y="1673813"/>
            <a:ext cx="0" cy="507900"/>
          </a:xfrm>
          <a:prstGeom prst="straightConnector1">
            <a:avLst/>
          </a:prstGeom>
          <a:noFill/>
          <a:ln w="19050" cap="flat" cmpd="sng">
            <a:solidFill>
              <a:schemeClr val="dk2"/>
            </a:solidFill>
            <a:prstDash val="solid"/>
            <a:round/>
            <a:headEnd type="none" w="med" len="med"/>
            <a:tailEnd type="none" w="med" len="med"/>
          </a:ln>
        </p:spPr>
      </p:cxnSp>
      <p:cxnSp>
        <p:nvCxnSpPr>
          <p:cNvPr id="1249" name="Google Shape;1249;p56"/>
          <p:cNvCxnSpPr/>
          <p:nvPr/>
        </p:nvCxnSpPr>
        <p:spPr>
          <a:xfrm>
            <a:off x="2653675" y="1673813"/>
            <a:ext cx="0" cy="507900"/>
          </a:xfrm>
          <a:prstGeom prst="straightConnector1">
            <a:avLst/>
          </a:prstGeom>
          <a:noFill/>
          <a:ln w="9525" cap="flat" cmpd="sng">
            <a:solidFill>
              <a:schemeClr val="dk2"/>
            </a:solidFill>
            <a:prstDash val="solid"/>
            <a:round/>
            <a:headEnd type="none" w="med" len="med"/>
            <a:tailEnd type="none" w="med" len="med"/>
          </a:ln>
        </p:spPr>
      </p:cxnSp>
      <p:cxnSp>
        <p:nvCxnSpPr>
          <p:cNvPr id="1250" name="Google Shape;1250;p56"/>
          <p:cNvCxnSpPr/>
          <p:nvPr/>
        </p:nvCxnSpPr>
        <p:spPr>
          <a:xfrm>
            <a:off x="4368175" y="1673813"/>
            <a:ext cx="0" cy="507900"/>
          </a:xfrm>
          <a:prstGeom prst="straightConnector1">
            <a:avLst/>
          </a:prstGeom>
          <a:noFill/>
          <a:ln w="9525" cap="flat" cmpd="sng">
            <a:solidFill>
              <a:schemeClr val="dk2"/>
            </a:solidFill>
            <a:prstDash val="solid"/>
            <a:round/>
            <a:headEnd type="none" w="med" len="med"/>
            <a:tailEnd type="none" w="med" len="med"/>
          </a:ln>
        </p:spPr>
      </p:cxnSp>
      <p:sp>
        <p:nvSpPr>
          <p:cNvPr id="1251" name="Google Shape;1251;p56"/>
          <p:cNvSpPr/>
          <p:nvPr/>
        </p:nvSpPr>
        <p:spPr>
          <a:xfrm>
            <a:off x="2834500" y="1694228"/>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6"/>
          <p:cNvSpPr/>
          <p:nvPr/>
        </p:nvSpPr>
        <p:spPr>
          <a:xfrm>
            <a:off x="1269138" y="1666769"/>
            <a:ext cx="480125" cy="409850"/>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6"/>
          <p:cNvSpPr/>
          <p:nvPr/>
        </p:nvSpPr>
        <p:spPr>
          <a:xfrm>
            <a:off x="2297050" y="2027272"/>
            <a:ext cx="129500" cy="347000"/>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a:off x="3148700" y="1539075"/>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5" name="Google Shape;1255;p56"/>
          <p:cNvCxnSpPr/>
          <p:nvPr/>
        </p:nvCxnSpPr>
        <p:spPr>
          <a:xfrm>
            <a:off x="2206250" y="2322997"/>
            <a:ext cx="289200" cy="0"/>
          </a:xfrm>
          <a:prstGeom prst="straightConnector1">
            <a:avLst/>
          </a:prstGeom>
          <a:noFill/>
          <a:ln w="9525" cap="flat" cmpd="sng">
            <a:solidFill>
              <a:schemeClr val="dk2"/>
            </a:solidFill>
            <a:prstDash val="solid"/>
            <a:round/>
            <a:headEnd type="none" w="med" len="med"/>
            <a:tailEnd type="none" w="med" len="med"/>
          </a:ln>
        </p:spPr>
      </p:cxnSp>
      <p:sp>
        <p:nvSpPr>
          <p:cNvPr id="1256" name="Google Shape;1256;p56"/>
          <p:cNvSpPr/>
          <p:nvPr/>
        </p:nvSpPr>
        <p:spPr>
          <a:xfrm>
            <a:off x="4488450" y="1846738"/>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6"/>
          <p:cNvSpPr/>
          <p:nvPr/>
        </p:nvSpPr>
        <p:spPr>
          <a:xfrm>
            <a:off x="5361950" y="1708326"/>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6"/>
          <p:cNvSpPr/>
          <p:nvPr/>
        </p:nvSpPr>
        <p:spPr>
          <a:xfrm>
            <a:off x="2005925" y="1569928"/>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6"/>
          <p:cNvSpPr/>
          <p:nvPr/>
        </p:nvSpPr>
        <p:spPr>
          <a:xfrm>
            <a:off x="4742088" y="1512013"/>
            <a:ext cx="480125" cy="409850"/>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6"/>
          <p:cNvSpPr/>
          <p:nvPr/>
        </p:nvSpPr>
        <p:spPr>
          <a:xfrm>
            <a:off x="6184824" y="1793700"/>
            <a:ext cx="1556400" cy="1556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txBox="1">
            <a:spLocks noGrp="1"/>
          </p:cNvSpPr>
          <p:nvPr>
            <p:ph type="title" idx="2"/>
          </p:nvPr>
        </p:nvSpPr>
        <p:spPr>
          <a:xfrm>
            <a:off x="6283375" y="2202301"/>
            <a:ext cx="1359300" cy="7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grpSp>
        <p:nvGrpSpPr>
          <p:cNvPr id="1262" name="Google Shape;1262;p56"/>
          <p:cNvGrpSpPr/>
          <p:nvPr/>
        </p:nvGrpSpPr>
        <p:grpSpPr>
          <a:xfrm>
            <a:off x="925269" y="1793747"/>
            <a:ext cx="230791" cy="268154"/>
            <a:chOff x="-2327975" y="4306900"/>
            <a:chExt cx="292325" cy="339650"/>
          </a:xfrm>
        </p:grpSpPr>
        <p:sp>
          <p:nvSpPr>
            <p:cNvPr id="1263" name="Google Shape;1263;p56"/>
            <p:cNvSpPr/>
            <p:nvPr/>
          </p:nvSpPr>
          <p:spPr>
            <a:xfrm>
              <a:off x="-2083300" y="4344125"/>
              <a:ext cx="47650" cy="47650"/>
            </a:xfrm>
            <a:custGeom>
              <a:avLst/>
              <a:gdLst/>
              <a:ahLst/>
              <a:cxnLst/>
              <a:rect l="l" t="t" r="r" b="b"/>
              <a:pathLst>
                <a:path w="1906" h="1906" extrusionOk="0">
                  <a:moveTo>
                    <a:pt x="953" y="0"/>
                  </a:moveTo>
                  <a:cubicBezTo>
                    <a:pt x="429" y="0"/>
                    <a:pt x="0" y="429"/>
                    <a:pt x="0" y="953"/>
                  </a:cubicBezTo>
                  <a:cubicBezTo>
                    <a:pt x="0" y="1477"/>
                    <a:pt x="429" y="1905"/>
                    <a:pt x="953" y="1905"/>
                  </a:cubicBezTo>
                  <a:cubicBezTo>
                    <a:pt x="1477" y="1905"/>
                    <a:pt x="1905" y="1477"/>
                    <a:pt x="1905" y="953"/>
                  </a:cubicBezTo>
                  <a:cubicBezTo>
                    <a:pt x="1905" y="429"/>
                    <a:pt x="1477"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6"/>
            <p:cNvSpPr/>
            <p:nvPr/>
          </p:nvSpPr>
          <p:spPr>
            <a:xfrm>
              <a:off x="-2083300" y="4442050"/>
              <a:ext cx="47650" cy="47650"/>
            </a:xfrm>
            <a:custGeom>
              <a:avLst/>
              <a:gdLst/>
              <a:ahLst/>
              <a:cxnLst/>
              <a:rect l="l" t="t" r="r" b="b"/>
              <a:pathLst>
                <a:path w="1906" h="1906" extrusionOk="0">
                  <a:moveTo>
                    <a:pt x="953" y="0"/>
                  </a:moveTo>
                  <a:cubicBezTo>
                    <a:pt x="429" y="0"/>
                    <a:pt x="0" y="429"/>
                    <a:pt x="0" y="953"/>
                  </a:cubicBezTo>
                  <a:cubicBezTo>
                    <a:pt x="0" y="1477"/>
                    <a:pt x="429" y="1905"/>
                    <a:pt x="953" y="1905"/>
                  </a:cubicBezTo>
                  <a:cubicBezTo>
                    <a:pt x="1477" y="1905"/>
                    <a:pt x="1905" y="1477"/>
                    <a:pt x="1905" y="953"/>
                  </a:cubicBezTo>
                  <a:cubicBezTo>
                    <a:pt x="1905" y="429"/>
                    <a:pt x="1477"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2327975" y="4306900"/>
              <a:ext cx="249150" cy="339650"/>
            </a:xfrm>
            <a:custGeom>
              <a:avLst/>
              <a:gdLst/>
              <a:ahLst/>
              <a:cxnLst/>
              <a:rect l="l" t="t" r="r" b="b"/>
              <a:pathLst>
                <a:path w="9966" h="13586" extrusionOk="0">
                  <a:moveTo>
                    <a:pt x="3971" y="0"/>
                  </a:moveTo>
                  <a:cubicBezTo>
                    <a:pt x="3938" y="0"/>
                    <a:pt x="3904" y="1"/>
                    <a:pt x="3870" y="1"/>
                  </a:cubicBezTo>
                  <a:cubicBezTo>
                    <a:pt x="3870" y="1"/>
                    <a:pt x="250" y="394"/>
                    <a:pt x="548" y="3847"/>
                  </a:cubicBezTo>
                  <a:cubicBezTo>
                    <a:pt x="548" y="4751"/>
                    <a:pt x="1286" y="5490"/>
                    <a:pt x="2203" y="5490"/>
                  </a:cubicBezTo>
                  <a:cubicBezTo>
                    <a:pt x="3108" y="5490"/>
                    <a:pt x="3846" y="4751"/>
                    <a:pt x="3846" y="3847"/>
                  </a:cubicBezTo>
                  <a:cubicBezTo>
                    <a:pt x="3846" y="3108"/>
                    <a:pt x="3370" y="2489"/>
                    <a:pt x="2703" y="2275"/>
                  </a:cubicBezTo>
                  <a:cubicBezTo>
                    <a:pt x="2703" y="2275"/>
                    <a:pt x="3484" y="1649"/>
                    <a:pt x="4395" y="1649"/>
                  </a:cubicBezTo>
                  <a:cubicBezTo>
                    <a:pt x="4977" y="1649"/>
                    <a:pt x="5612" y="1904"/>
                    <a:pt x="6132" y="2739"/>
                  </a:cubicBezTo>
                  <a:cubicBezTo>
                    <a:pt x="7452" y="4892"/>
                    <a:pt x="6217" y="10100"/>
                    <a:pt x="16" y="13577"/>
                  </a:cubicBezTo>
                  <a:lnTo>
                    <a:pt x="16" y="13577"/>
                  </a:lnTo>
                  <a:cubicBezTo>
                    <a:pt x="109" y="13530"/>
                    <a:pt x="285" y="13522"/>
                    <a:pt x="473" y="13522"/>
                  </a:cubicBezTo>
                  <a:cubicBezTo>
                    <a:pt x="578" y="13522"/>
                    <a:pt x="686" y="13524"/>
                    <a:pt x="786" y="13524"/>
                  </a:cubicBezTo>
                  <a:cubicBezTo>
                    <a:pt x="910" y="13524"/>
                    <a:pt x="1021" y="13520"/>
                    <a:pt x="1096" y="13503"/>
                  </a:cubicBezTo>
                  <a:cubicBezTo>
                    <a:pt x="2215" y="13264"/>
                    <a:pt x="3251" y="12621"/>
                    <a:pt x="4144" y="11943"/>
                  </a:cubicBezTo>
                  <a:cubicBezTo>
                    <a:pt x="6965" y="9812"/>
                    <a:pt x="9966" y="7204"/>
                    <a:pt x="9085" y="3263"/>
                  </a:cubicBezTo>
                  <a:cubicBezTo>
                    <a:pt x="8592" y="799"/>
                    <a:pt x="6261" y="0"/>
                    <a:pt x="3971" y="0"/>
                  </a:cubicBezTo>
                  <a:close/>
                  <a:moveTo>
                    <a:pt x="16" y="13577"/>
                  </a:moveTo>
                  <a:lnTo>
                    <a:pt x="16" y="13577"/>
                  </a:lnTo>
                  <a:cubicBezTo>
                    <a:pt x="11" y="13580"/>
                    <a:pt x="5" y="13583"/>
                    <a:pt x="0" y="13586"/>
                  </a:cubicBezTo>
                  <a:cubicBezTo>
                    <a:pt x="6" y="13583"/>
                    <a:pt x="11" y="13580"/>
                    <a:pt x="16" y="135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6" name="Google Shape;1266;p56"/>
          <p:cNvSpPr/>
          <p:nvPr/>
        </p:nvSpPr>
        <p:spPr>
          <a:xfrm>
            <a:off x="3594388" y="1705253"/>
            <a:ext cx="129500" cy="347000"/>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6"/>
          <p:cNvSpPr/>
          <p:nvPr/>
        </p:nvSpPr>
        <p:spPr>
          <a:xfrm>
            <a:off x="3909550" y="1860761"/>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56"/>
          <p:cNvGrpSpPr/>
          <p:nvPr/>
        </p:nvGrpSpPr>
        <p:grpSpPr>
          <a:xfrm>
            <a:off x="2142383" y="1235768"/>
            <a:ext cx="613209" cy="507832"/>
            <a:chOff x="6752025" y="5071575"/>
            <a:chExt cx="1673150" cy="1385625"/>
          </a:xfrm>
        </p:grpSpPr>
        <p:sp>
          <p:nvSpPr>
            <p:cNvPr id="1269" name="Google Shape;1269;p56"/>
            <p:cNvSpPr/>
            <p:nvPr/>
          </p:nvSpPr>
          <p:spPr>
            <a:xfrm>
              <a:off x="6752025" y="5071575"/>
              <a:ext cx="1673150" cy="1385625"/>
            </a:xfrm>
            <a:custGeom>
              <a:avLst/>
              <a:gdLst/>
              <a:ahLst/>
              <a:cxnLst/>
              <a:rect l="l" t="t" r="r" b="b"/>
              <a:pathLst>
                <a:path w="66926" h="55425" extrusionOk="0">
                  <a:moveTo>
                    <a:pt x="35922" y="22694"/>
                  </a:moveTo>
                  <a:cubicBezTo>
                    <a:pt x="37457" y="23301"/>
                    <a:pt x="39112" y="23647"/>
                    <a:pt x="40779" y="23647"/>
                  </a:cubicBezTo>
                  <a:cubicBezTo>
                    <a:pt x="40862" y="23650"/>
                    <a:pt x="40945" y="23651"/>
                    <a:pt x="41029" y="23651"/>
                  </a:cubicBezTo>
                  <a:cubicBezTo>
                    <a:pt x="41256" y="23651"/>
                    <a:pt x="41488" y="23640"/>
                    <a:pt x="41732" y="23623"/>
                  </a:cubicBezTo>
                  <a:lnTo>
                    <a:pt x="41732" y="23623"/>
                  </a:lnTo>
                  <a:lnTo>
                    <a:pt x="41553" y="23885"/>
                  </a:lnTo>
                  <a:cubicBezTo>
                    <a:pt x="40878" y="24065"/>
                    <a:pt x="40179" y="24154"/>
                    <a:pt x="39482" y="24154"/>
                  </a:cubicBezTo>
                  <a:cubicBezTo>
                    <a:pt x="38286" y="24154"/>
                    <a:pt x="37092" y="23892"/>
                    <a:pt x="36017" y="23373"/>
                  </a:cubicBezTo>
                  <a:cubicBezTo>
                    <a:pt x="36005" y="23373"/>
                    <a:pt x="35981" y="23361"/>
                    <a:pt x="35969" y="23361"/>
                  </a:cubicBezTo>
                  <a:cubicBezTo>
                    <a:pt x="35981" y="23147"/>
                    <a:pt x="35969" y="22920"/>
                    <a:pt x="35922" y="22694"/>
                  </a:cubicBezTo>
                  <a:close/>
                  <a:moveTo>
                    <a:pt x="35922" y="23694"/>
                  </a:moveTo>
                  <a:cubicBezTo>
                    <a:pt x="37029" y="24218"/>
                    <a:pt x="38243" y="24480"/>
                    <a:pt x="39470" y="24480"/>
                  </a:cubicBezTo>
                  <a:cubicBezTo>
                    <a:pt x="40065" y="24480"/>
                    <a:pt x="40672" y="24421"/>
                    <a:pt x="41256" y="24290"/>
                  </a:cubicBezTo>
                  <a:lnTo>
                    <a:pt x="41256" y="24290"/>
                  </a:lnTo>
                  <a:cubicBezTo>
                    <a:pt x="40863" y="24837"/>
                    <a:pt x="40446" y="25349"/>
                    <a:pt x="40017" y="25837"/>
                  </a:cubicBezTo>
                  <a:cubicBezTo>
                    <a:pt x="39875" y="25845"/>
                    <a:pt x="39733" y="25849"/>
                    <a:pt x="39591" y="25849"/>
                  </a:cubicBezTo>
                  <a:cubicBezTo>
                    <a:pt x="38156" y="25849"/>
                    <a:pt x="36705" y="25469"/>
                    <a:pt x="35481" y="24754"/>
                  </a:cubicBezTo>
                  <a:cubicBezTo>
                    <a:pt x="35493" y="24718"/>
                    <a:pt x="35529" y="24683"/>
                    <a:pt x="35541" y="24659"/>
                  </a:cubicBezTo>
                  <a:cubicBezTo>
                    <a:pt x="35731" y="24373"/>
                    <a:pt x="35862" y="24040"/>
                    <a:pt x="35922" y="23694"/>
                  </a:cubicBezTo>
                  <a:close/>
                  <a:moveTo>
                    <a:pt x="27016" y="15610"/>
                  </a:moveTo>
                  <a:cubicBezTo>
                    <a:pt x="27373" y="15610"/>
                    <a:pt x="27754" y="15729"/>
                    <a:pt x="28111" y="15920"/>
                  </a:cubicBezTo>
                  <a:cubicBezTo>
                    <a:pt x="28099" y="15920"/>
                    <a:pt x="28063" y="15931"/>
                    <a:pt x="28052" y="15931"/>
                  </a:cubicBezTo>
                  <a:cubicBezTo>
                    <a:pt x="27682" y="16074"/>
                    <a:pt x="27337" y="16312"/>
                    <a:pt x="27016" y="16682"/>
                  </a:cubicBezTo>
                  <a:cubicBezTo>
                    <a:pt x="26218" y="17539"/>
                    <a:pt x="25825" y="18682"/>
                    <a:pt x="25444" y="19741"/>
                  </a:cubicBezTo>
                  <a:cubicBezTo>
                    <a:pt x="25134" y="20634"/>
                    <a:pt x="24813" y="21563"/>
                    <a:pt x="24253" y="22337"/>
                  </a:cubicBezTo>
                  <a:cubicBezTo>
                    <a:pt x="23944" y="22766"/>
                    <a:pt x="23575" y="23159"/>
                    <a:pt x="23206" y="23528"/>
                  </a:cubicBezTo>
                  <a:cubicBezTo>
                    <a:pt x="22872" y="23861"/>
                    <a:pt x="22551" y="24194"/>
                    <a:pt x="22253" y="24564"/>
                  </a:cubicBezTo>
                  <a:cubicBezTo>
                    <a:pt x="21896" y="25028"/>
                    <a:pt x="21634" y="25528"/>
                    <a:pt x="21515" y="25992"/>
                  </a:cubicBezTo>
                  <a:cubicBezTo>
                    <a:pt x="21479" y="25837"/>
                    <a:pt x="21455" y="25683"/>
                    <a:pt x="21479" y="25516"/>
                  </a:cubicBezTo>
                  <a:cubicBezTo>
                    <a:pt x="21479" y="25480"/>
                    <a:pt x="21455" y="25433"/>
                    <a:pt x="21432" y="25385"/>
                  </a:cubicBezTo>
                  <a:cubicBezTo>
                    <a:pt x="21432" y="24956"/>
                    <a:pt x="21455" y="24528"/>
                    <a:pt x="21551" y="24111"/>
                  </a:cubicBezTo>
                  <a:cubicBezTo>
                    <a:pt x="21860" y="22504"/>
                    <a:pt x="22741" y="21111"/>
                    <a:pt x="23658" y="19646"/>
                  </a:cubicBezTo>
                  <a:cubicBezTo>
                    <a:pt x="24051" y="19027"/>
                    <a:pt x="24432" y="18408"/>
                    <a:pt x="24789" y="17765"/>
                  </a:cubicBezTo>
                  <a:lnTo>
                    <a:pt x="24896" y="17586"/>
                  </a:lnTo>
                  <a:cubicBezTo>
                    <a:pt x="25313" y="16813"/>
                    <a:pt x="25742" y="15991"/>
                    <a:pt x="26492" y="15729"/>
                  </a:cubicBezTo>
                  <a:cubicBezTo>
                    <a:pt x="26623" y="15634"/>
                    <a:pt x="26801" y="15610"/>
                    <a:pt x="27016" y="15610"/>
                  </a:cubicBezTo>
                  <a:close/>
                  <a:moveTo>
                    <a:pt x="3584" y="22730"/>
                  </a:moveTo>
                  <a:cubicBezTo>
                    <a:pt x="3691" y="23504"/>
                    <a:pt x="3834" y="24254"/>
                    <a:pt x="4013" y="25016"/>
                  </a:cubicBezTo>
                  <a:cubicBezTo>
                    <a:pt x="4132" y="25540"/>
                    <a:pt x="4287" y="26052"/>
                    <a:pt x="4453" y="26564"/>
                  </a:cubicBezTo>
                  <a:cubicBezTo>
                    <a:pt x="3810" y="26278"/>
                    <a:pt x="3215" y="25849"/>
                    <a:pt x="2763" y="25302"/>
                  </a:cubicBezTo>
                  <a:cubicBezTo>
                    <a:pt x="2917" y="24409"/>
                    <a:pt x="3179" y="23528"/>
                    <a:pt x="3584" y="22730"/>
                  </a:cubicBezTo>
                  <a:close/>
                  <a:moveTo>
                    <a:pt x="28516" y="16170"/>
                  </a:moveTo>
                  <a:cubicBezTo>
                    <a:pt x="28575" y="16217"/>
                    <a:pt x="28635" y="16265"/>
                    <a:pt x="28683" y="16312"/>
                  </a:cubicBezTo>
                  <a:cubicBezTo>
                    <a:pt x="29171" y="16741"/>
                    <a:pt x="29540" y="17277"/>
                    <a:pt x="29945" y="17860"/>
                  </a:cubicBezTo>
                  <a:cubicBezTo>
                    <a:pt x="30076" y="18063"/>
                    <a:pt x="30207" y="18265"/>
                    <a:pt x="30361" y="18456"/>
                  </a:cubicBezTo>
                  <a:cubicBezTo>
                    <a:pt x="30742" y="18979"/>
                    <a:pt x="31183" y="19480"/>
                    <a:pt x="31659" y="19932"/>
                  </a:cubicBezTo>
                  <a:cubicBezTo>
                    <a:pt x="31659" y="19956"/>
                    <a:pt x="31671" y="19968"/>
                    <a:pt x="31683" y="20003"/>
                  </a:cubicBezTo>
                  <a:cubicBezTo>
                    <a:pt x="32171" y="20682"/>
                    <a:pt x="32445" y="21313"/>
                    <a:pt x="32493" y="21920"/>
                  </a:cubicBezTo>
                  <a:cubicBezTo>
                    <a:pt x="32552" y="22647"/>
                    <a:pt x="32266" y="23349"/>
                    <a:pt x="31754" y="23718"/>
                  </a:cubicBezTo>
                  <a:cubicBezTo>
                    <a:pt x="31512" y="23897"/>
                    <a:pt x="31217" y="23983"/>
                    <a:pt x="30928" y="23983"/>
                  </a:cubicBezTo>
                  <a:cubicBezTo>
                    <a:pt x="30564" y="23983"/>
                    <a:pt x="30211" y="23846"/>
                    <a:pt x="29992" y="23587"/>
                  </a:cubicBezTo>
                  <a:cubicBezTo>
                    <a:pt x="29960" y="23547"/>
                    <a:pt x="29905" y="23528"/>
                    <a:pt x="29851" y="23528"/>
                  </a:cubicBezTo>
                  <a:cubicBezTo>
                    <a:pt x="29826" y="23528"/>
                    <a:pt x="29801" y="23532"/>
                    <a:pt x="29778" y="23540"/>
                  </a:cubicBezTo>
                  <a:cubicBezTo>
                    <a:pt x="29706" y="23587"/>
                    <a:pt x="29671" y="23659"/>
                    <a:pt x="29706" y="23742"/>
                  </a:cubicBezTo>
                  <a:cubicBezTo>
                    <a:pt x="29945" y="24516"/>
                    <a:pt x="30135" y="25409"/>
                    <a:pt x="29766" y="26123"/>
                  </a:cubicBezTo>
                  <a:cubicBezTo>
                    <a:pt x="29431" y="26784"/>
                    <a:pt x="28653" y="27103"/>
                    <a:pt x="27925" y="27103"/>
                  </a:cubicBezTo>
                  <a:cubicBezTo>
                    <a:pt x="27722" y="27103"/>
                    <a:pt x="27522" y="27078"/>
                    <a:pt x="27337" y="27028"/>
                  </a:cubicBezTo>
                  <a:cubicBezTo>
                    <a:pt x="26539" y="26814"/>
                    <a:pt x="25777" y="26242"/>
                    <a:pt x="25075" y="25302"/>
                  </a:cubicBezTo>
                  <a:cubicBezTo>
                    <a:pt x="25040" y="25259"/>
                    <a:pt x="24993" y="25228"/>
                    <a:pt x="24943" y="25228"/>
                  </a:cubicBezTo>
                  <a:cubicBezTo>
                    <a:pt x="24924" y="25228"/>
                    <a:pt x="24904" y="25232"/>
                    <a:pt x="24884" y="25242"/>
                  </a:cubicBezTo>
                  <a:cubicBezTo>
                    <a:pt x="24813" y="25266"/>
                    <a:pt x="24765" y="25349"/>
                    <a:pt x="24777" y="25421"/>
                  </a:cubicBezTo>
                  <a:cubicBezTo>
                    <a:pt x="24837" y="25849"/>
                    <a:pt x="24670" y="26326"/>
                    <a:pt x="24361" y="26695"/>
                  </a:cubicBezTo>
                  <a:cubicBezTo>
                    <a:pt x="24051" y="27076"/>
                    <a:pt x="23599" y="27290"/>
                    <a:pt x="23170" y="27302"/>
                  </a:cubicBezTo>
                  <a:cubicBezTo>
                    <a:pt x="23147" y="27303"/>
                    <a:pt x="23123" y="27304"/>
                    <a:pt x="23100" y="27304"/>
                  </a:cubicBezTo>
                  <a:cubicBezTo>
                    <a:pt x="22682" y="27304"/>
                    <a:pt x="22259" y="27105"/>
                    <a:pt x="21932" y="26778"/>
                  </a:cubicBezTo>
                  <a:cubicBezTo>
                    <a:pt x="21860" y="26695"/>
                    <a:pt x="21789" y="26611"/>
                    <a:pt x="21741" y="26516"/>
                  </a:cubicBezTo>
                  <a:cubicBezTo>
                    <a:pt x="21789" y="25957"/>
                    <a:pt x="22051" y="25361"/>
                    <a:pt x="22503" y="24778"/>
                  </a:cubicBezTo>
                  <a:cubicBezTo>
                    <a:pt x="22789" y="24421"/>
                    <a:pt x="23110" y="24087"/>
                    <a:pt x="23420" y="23766"/>
                  </a:cubicBezTo>
                  <a:cubicBezTo>
                    <a:pt x="23813" y="23373"/>
                    <a:pt x="24194" y="22980"/>
                    <a:pt x="24527" y="22528"/>
                  </a:cubicBezTo>
                  <a:cubicBezTo>
                    <a:pt x="25111" y="21730"/>
                    <a:pt x="25432" y="20777"/>
                    <a:pt x="25766" y="19861"/>
                  </a:cubicBezTo>
                  <a:cubicBezTo>
                    <a:pt x="26147" y="18765"/>
                    <a:pt x="26516" y="17717"/>
                    <a:pt x="27266" y="16908"/>
                  </a:cubicBezTo>
                  <a:cubicBezTo>
                    <a:pt x="27563" y="16574"/>
                    <a:pt x="27861" y="16348"/>
                    <a:pt x="28171" y="16253"/>
                  </a:cubicBezTo>
                  <a:cubicBezTo>
                    <a:pt x="28290" y="16205"/>
                    <a:pt x="28409" y="16193"/>
                    <a:pt x="28516" y="16170"/>
                  </a:cubicBezTo>
                  <a:close/>
                  <a:moveTo>
                    <a:pt x="35255" y="25016"/>
                  </a:moveTo>
                  <a:cubicBezTo>
                    <a:pt x="36553" y="25778"/>
                    <a:pt x="38065" y="26195"/>
                    <a:pt x="39577" y="26195"/>
                  </a:cubicBezTo>
                  <a:lnTo>
                    <a:pt x="39708" y="26195"/>
                  </a:lnTo>
                  <a:cubicBezTo>
                    <a:pt x="39255" y="26635"/>
                    <a:pt x="38803" y="27088"/>
                    <a:pt x="38327" y="27504"/>
                  </a:cubicBezTo>
                  <a:cubicBezTo>
                    <a:pt x="36660" y="27504"/>
                    <a:pt x="35017" y="26861"/>
                    <a:pt x="33802" y="25742"/>
                  </a:cubicBezTo>
                  <a:cubicBezTo>
                    <a:pt x="34350" y="25671"/>
                    <a:pt x="34874" y="25409"/>
                    <a:pt x="35255" y="25016"/>
                  </a:cubicBezTo>
                  <a:close/>
                  <a:moveTo>
                    <a:pt x="3406" y="17694"/>
                  </a:moveTo>
                  <a:cubicBezTo>
                    <a:pt x="3334" y="19230"/>
                    <a:pt x="3358" y="20694"/>
                    <a:pt x="3525" y="22123"/>
                  </a:cubicBezTo>
                  <a:cubicBezTo>
                    <a:pt x="2489" y="23956"/>
                    <a:pt x="2108" y="26195"/>
                    <a:pt x="2441" y="28278"/>
                  </a:cubicBezTo>
                  <a:cubicBezTo>
                    <a:pt x="1393" y="25528"/>
                    <a:pt x="1191" y="22397"/>
                    <a:pt x="1917" y="19503"/>
                  </a:cubicBezTo>
                  <a:cubicBezTo>
                    <a:pt x="2024" y="19063"/>
                    <a:pt x="2167" y="18610"/>
                    <a:pt x="2429" y="18253"/>
                  </a:cubicBezTo>
                  <a:cubicBezTo>
                    <a:pt x="2679" y="17896"/>
                    <a:pt x="3048" y="17694"/>
                    <a:pt x="3406" y="17694"/>
                  </a:cubicBezTo>
                  <a:close/>
                  <a:moveTo>
                    <a:pt x="32445" y="20658"/>
                  </a:moveTo>
                  <a:lnTo>
                    <a:pt x="32445" y="20658"/>
                  </a:lnTo>
                  <a:cubicBezTo>
                    <a:pt x="32921" y="21039"/>
                    <a:pt x="33421" y="21396"/>
                    <a:pt x="33957" y="21730"/>
                  </a:cubicBezTo>
                  <a:cubicBezTo>
                    <a:pt x="34219" y="22373"/>
                    <a:pt x="34219" y="23111"/>
                    <a:pt x="33897" y="23742"/>
                  </a:cubicBezTo>
                  <a:cubicBezTo>
                    <a:pt x="33498" y="24552"/>
                    <a:pt x="32606" y="25078"/>
                    <a:pt x="31704" y="25078"/>
                  </a:cubicBezTo>
                  <a:cubicBezTo>
                    <a:pt x="31665" y="25078"/>
                    <a:pt x="31626" y="25077"/>
                    <a:pt x="31588" y="25075"/>
                  </a:cubicBezTo>
                  <a:cubicBezTo>
                    <a:pt x="31552" y="25075"/>
                    <a:pt x="31504" y="25087"/>
                    <a:pt x="31469" y="25123"/>
                  </a:cubicBezTo>
                  <a:cubicBezTo>
                    <a:pt x="31445" y="25147"/>
                    <a:pt x="31409" y="25195"/>
                    <a:pt x="31409" y="25242"/>
                  </a:cubicBezTo>
                  <a:cubicBezTo>
                    <a:pt x="31350" y="26552"/>
                    <a:pt x="30433" y="27802"/>
                    <a:pt x="29195" y="28231"/>
                  </a:cubicBezTo>
                  <a:cubicBezTo>
                    <a:pt x="28867" y="28344"/>
                    <a:pt x="28520" y="28398"/>
                    <a:pt x="28172" y="28398"/>
                  </a:cubicBezTo>
                  <a:cubicBezTo>
                    <a:pt x="27207" y="28398"/>
                    <a:pt x="26232" y="27981"/>
                    <a:pt x="25611" y="27254"/>
                  </a:cubicBezTo>
                  <a:cubicBezTo>
                    <a:pt x="25569" y="27213"/>
                    <a:pt x="25519" y="27181"/>
                    <a:pt x="25468" y="27181"/>
                  </a:cubicBezTo>
                  <a:cubicBezTo>
                    <a:pt x="25460" y="27181"/>
                    <a:pt x="25452" y="27181"/>
                    <a:pt x="25444" y="27183"/>
                  </a:cubicBezTo>
                  <a:cubicBezTo>
                    <a:pt x="25385" y="27207"/>
                    <a:pt x="25337" y="27266"/>
                    <a:pt x="25325" y="27326"/>
                  </a:cubicBezTo>
                  <a:cubicBezTo>
                    <a:pt x="25194" y="28052"/>
                    <a:pt x="24575" y="28647"/>
                    <a:pt x="23837" y="28754"/>
                  </a:cubicBezTo>
                  <a:cubicBezTo>
                    <a:pt x="23759" y="28766"/>
                    <a:pt x="23680" y="28772"/>
                    <a:pt x="23602" y="28772"/>
                  </a:cubicBezTo>
                  <a:cubicBezTo>
                    <a:pt x="22950" y="28772"/>
                    <a:pt x="22302" y="28384"/>
                    <a:pt x="22015" y="27778"/>
                  </a:cubicBezTo>
                  <a:cubicBezTo>
                    <a:pt x="21985" y="27718"/>
                    <a:pt x="21922" y="27692"/>
                    <a:pt x="21853" y="27692"/>
                  </a:cubicBezTo>
                  <a:cubicBezTo>
                    <a:pt x="21840" y="27692"/>
                    <a:pt x="21826" y="27693"/>
                    <a:pt x="21813" y="27695"/>
                  </a:cubicBezTo>
                  <a:cubicBezTo>
                    <a:pt x="21801" y="27671"/>
                    <a:pt x="21789" y="27635"/>
                    <a:pt x="21789" y="27611"/>
                  </a:cubicBezTo>
                  <a:cubicBezTo>
                    <a:pt x="21848" y="27564"/>
                    <a:pt x="21896" y="27492"/>
                    <a:pt x="21860" y="27397"/>
                  </a:cubicBezTo>
                  <a:cubicBezTo>
                    <a:pt x="21813" y="27278"/>
                    <a:pt x="21789" y="27159"/>
                    <a:pt x="21753" y="27040"/>
                  </a:cubicBezTo>
                  <a:lnTo>
                    <a:pt x="21753" y="27040"/>
                  </a:lnTo>
                  <a:cubicBezTo>
                    <a:pt x="22146" y="27409"/>
                    <a:pt x="22634" y="27623"/>
                    <a:pt x="23122" y="27623"/>
                  </a:cubicBezTo>
                  <a:lnTo>
                    <a:pt x="23170" y="27623"/>
                  </a:lnTo>
                  <a:cubicBezTo>
                    <a:pt x="23706" y="27611"/>
                    <a:pt x="24230" y="27338"/>
                    <a:pt x="24611" y="26885"/>
                  </a:cubicBezTo>
                  <a:cubicBezTo>
                    <a:pt x="24884" y="26576"/>
                    <a:pt x="25051" y="26218"/>
                    <a:pt x="25111" y="25849"/>
                  </a:cubicBezTo>
                  <a:cubicBezTo>
                    <a:pt x="25766" y="26635"/>
                    <a:pt x="26492" y="27123"/>
                    <a:pt x="27254" y="27338"/>
                  </a:cubicBezTo>
                  <a:cubicBezTo>
                    <a:pt x="27485" y="27398"/>
                    <a:pt x="27718" y="27427"/>
                    <a:pt x="27948" y="27427"/>
                  </a:cubicBezTo>
                  <a:cubicBezTo>
                    <a:pt x="28845" y="27427"/>
                    <a:pt x="29682" y="26986"/>
                    <a:pt x="30052" y="26266"/>
                  </a:cubicBezTo>
                  <a:cubicBezTo>
                    <a:pt x="30409" y="25623"/>
                    <a:pt x="30326" y="24861"/>
                    <a:pt x="30147" y="24159"/>
                  </a:cubicBezTo>
                  <a:lnTo>
                    <a:pt x="30147" y="24159"/>
                  </a:lnTo>
                  <a:cubicBezTo>
                    <a:pt x="30373" y="24274"/>
                    <a:pt x="30636" y="24333"/>
                    <a:pt x="30902" y="24333"/>
                  </a:cubicBezTo>
                  <a:cubicBezTo>
                    <a:pt x="31266" y="24333"/>
                    <a:pt x="31637" y="24224"/>
                    <a:pt x="31933" y="24004"/>
                  </a:cubicBezTo>
                  <a:cubicBezTo>
                    <a:pt x="32552" y="23563"/>
                    <a:pt x="32874" y="22754"/>
                    <a:pt x="32802" y="21908"/>
                  </a:cubicBezTo>
                  <a:cubicBezTo>
                    <a:pt x="32766" y="21492"/>
                    <a:pt x="32647" y="21087"/>
                    <a:pt x="32445" y="20658"/>
                  </a:cubicBezTo>
                  <a:close/>
                  <a:moveTo>
                    <a:pt x="2703" y="25730"/>
                  </a:moveTo>
                  <a:lnTo>
                    <a:pt x="2703" y="25730"/>
                  </a:lnTo>
                  <a:cubicBezTo>
                    <a:pt x="3227" y="26278"/>
                    <a:pt x="3882" y="26719"/>
                    <a:pt x="4584" y="26980"/>
                  </a:cubicBezTo>
                  <a:cubicBezTo>
                    <a:pt x="4846" y="27754"/>
                    <a:pt x="5168" y="28516"/>
                    <a:pt x="5525" y="29231"/>
                  </a:cubicBezTo>
                  <a:cubicBezTo>
                    <a:pt x="4537" y="28933"/>
                    <a:pt x="3584" y="28504"/>
                    <a:pt x="2727" y="27933"/>
                  </a:cubicBezTo>
                  <a:cubicBezTo>
                    <a:pt x="2632" y="27207"/>
                    <a:pt x="2632" y="26457"/>
                    <a:pt x="2703" y="25730"/>
                  </a:cubicBezTo>
                  <a:close/>
                  <a:moveTo>
                    <a:pt x="33767" y="26183"/>
                  </a:moveTo>
                  <a:lnTo>
                    <a:pt x="33767" y="26183"/>
                  </a:lnTo>
                  <a:cubicBezTo>
                    <a:pt x="34933" y="27147"/>
                    <a:pt x="36398" y="27731"/>
                    <a:pt x="37910" y="27814"/>
                  </a:cubicBezTo>
                  <a:cubicBezTo>
                    <a:pt x="37196" y="28445"/>
                    <a:pt x="36386" y="28993"/>
                    <a:pt x="35552" y="29493"/>
                  </a:cubicBezTo>
                  <a:cubicBezTo>
                    <a:pt x="34517" y="29255"/>
                    <a:pt x="33540" y="28766"/>
                    <a:pt x="32731" y="28088"/>
                  </a:cubicBezTo>
                  <a:cubicBezTo>
                    <a:pt x="32802" y="28028"/>
                    <a:pt x="32862" y="27969"/>
                    <a:pt x="32921" y="27909"/>
                  </a:cubicBezTo>
                  <a:cubicBezTo>
                    <a:pt x="33171" y="27671"/>
                    <a:pt x="33528" y="27314"/>
                    <a:pt x="33695" y="26838"/>
                  </a:cubicBezTo>
                  <a:cubicBezTo>
                    <a:pt x="33767" y="26623"/>
                    <a:pt x="33802" y="26397"/>
                    <a:pt x="33767" y="26183"/>
                  </a:cubicBezTo>
                  <a:close/>
                  <a:moveTo>
                    <a:pt x="32469" y="28290"/>
                  </a:moveTo>
                  <a:cubicBezTo>
                    <a:pt x="33243" y="28957"/>
                    <a:pt x="34171" y="29457"/>
                    <a:pt x="35148" y="29731"/>
                  </a:cubicBezTo>
                  <a:cubicBezTo>
                    <a:pt x="34755" y="29957"/>
                    <a:pt x="34338" y="30171"/>
                    <a:pt x="33921" y="30362"/>
                  </a:cubicBezTo>
                  <a:cubicBezTo>
                    <a:pt x="33005" y="30088"/>
                    <a:pt x="32147" y="29576"/>
                    <a:pt x="31504" y="28885"/>
                  </a:cubicBezTo>
                  <a:cubicBezTo>
                    <a:pt x="31850" y="28719"/>
                    <a:pt x="32171" y="28528"/>
                    <a:pt x="32469" y="28290"/>
                  </a:cubicBezTo>
                  <a:close/>
                  <a:moveTo>
                    <a:pt x="42672" y="27647"/>
                  </a:moveTo>
                  <a:cubicBezTo>
                    <a:pt x="43161" y="27731"/>
                    <a:pt x="43649" y="27814"/>
                    <a:pt x="44113" y="27909"/>
                  </a:cubicBezTo>
                  <a:cubicBezTo>
                    <a:pt x="46863" y="28445"/>
                    <a:pt x="49649" y="29005"/>
                    <a:pt x="52436" y="29636"/>
                  </a:cubicBezTo>
                  <a:cubicBezTo>
                    <a:pt x="51297" y="30141"/>
                    <a:pt x="49960" y="30401"/>
                    <a:pt x="48502" y="30401"/>
                  </a:cubicBezTo>
                  <a:cubicBezTo>
                    <a:pt x="48176" y="30401"/>
                    <a:pt x="47844" y="30388"/>
                    <a:pt x="47506" y="30362"/>
                  </a:cubicBezTo>
                  <a:cubicBezTo>
                    <a:pt x="45625" y="30207"/>
                    <a:pt x="43768" y="29707"/>
                    <a:pt x="41982" y="29219"/>
                  </a:cubicBezTo>
                  <a:cubicBezTo>
                    <a:pt x="42256" y="28707"/>
                    <a:pt x="42470" y="28183"/>
                    <a:pt x="42672" y="27647"/>
                  </a:cubicBezTo>
                  <a:close/>
                  <a:moveTo>
                    <a:pt x="31171" y="29016"/>
                  </a:moveTo>
                  <a:lnTo>
                    <a:pt x="31171" y="29040"/>
                  </a:lnTo>
                  <a:cubicBezTo>
                    <a:pt x="31790" y="29719"/>
                    <a:pt x="32588" y="30243"/>
                    <a:pt x="33457" y="30564"/>
                  </a:cubicBezTo>
                  <a:cubicBezTo>
                    <a:pt x="32945" y="30790"/>
                    <a:pt x="32433" y="30981"/>
                    <a:pt x="31897" y="31160"/>
                  </a:cubicBezTo>
                  <a:cubicBezTo>
                    <a:pt x="30778" y="30981"/>
                    <a:pt x="29718" y="30409"/>
                    <a:pt x="29004" y="29528"/>
                  </a:cubicBezTo>
                  <a:cubicBezTo>
                    <a:pt x="29754" y="29493"/>
                    <a:pt x="30492" y="29314"/>
                    <a:pt x="31171" y="29016"/>
                  </a:cubicBezTo>
                  <a:close/>
                  <a:moveTo>
                    <a:pt x="2798" y="28385"/>
                  </a:moveTo>
                  <a:cubicBezTo>
                    <a:pt x="3679" y="28921"/>
                    <a:pt x="4608" y="29314"/>
                    <a:pt x="5596" y="29600"/>
                  </a:cubicBezTo>
                  <a:lnTo>
                    <a:pt x="5644" y="29600"/>
                  </a:lnTo>
                  <a:cubicBezTo>
                    <a:pt x="5668" y="29600"/>
                    <a:pt x="5680" y="29588"/>
                    <a:pt x="5715" y="29588"/>
                  </a:cubicBezTo>
                  <a:cubicBezTo>
                    <a:pt x="6037" y="30231"/>
                    <a:pt x="6418" y="30850"/>
                    <a:pt x="6799" y="31433"/>
                  </a:cubicBezTo>
                  <a:cubicBezTo>
                    <a:pt x="6578" y="31464"/>
                    <a:pt x="6354" y="31480"/>
                    <a:pt x="6131" y="31480"/>
                  </a:cubicBezTo>
                  <a:cubicBezTo>
                    <a:pt x="5319" y="31480"/>
                    <a:pt x="4505" y="31278"/>
                    <a:pt x="3787" y="30886"/>
                  </a:cubicBezTo>
                  <a:cubicBezTo>
                    <a:pt x="3751" y="30850"/>
                    <a:pt x="3715" y="30850"/>
                    <a:pt x="3679" y="30850"/>
                  </a:cubicBezTo>
                  <a:cubicBezTo>
                    <a:pt x="3513" y="30600"/>
                    <a:pt x="3358" y="30326"/>
                    <a:pt x="3227" y="30064"/>
                  </a:cubicBezTo>
                  <a:lnTo>
                    <a:pt x="3227" y="29969"/>
                  </a:lnTo>
                  <a:cubicBezTo>
                    <a:pt x="3036" y="29457"/>
                    <a:pt x="2882" y="28921"/>
                    <a:pt x="2798" y="28385"/>
                  </a:cubicBezTo>
                  <a:close/>
                  <a:moveTo>
                    <a:pt x="34398" y="21992"/>
                  </a:moveTo>
                  <a:lnTo>
                    <a:pt x="34398" y="21992"/>
                  </a:lnTo>
                  <a:cubicBezTo>
                    <a:pt x="34755" y="22206"/>
                    <a:pt x="35136" y="22385"/>
                    <a:pt x="35505" y="22551"/>
                  </a:cubicBezTo>
                  <a:cubicBezTo>
                    <a:pt x="35719" y="23182"/>
                    <a:pt x="35624" y="23932"/>
                    <a:pt x="35243" y="24492"/>
                  </a:cubicBezTo>
                  <a:cubicBezTo>
                    <a:pt x="34833" y="25078"/>
                    <a:pt x="34123" y="25445"/>
                    <a:pt x="33396" y="25445"/>
                  </a:cubicBezTo>
                  <a:cubicBezTo>
                    <a:pt x="33385" y="25445"/>
                    <a:pt x="33373" y="25445"/>
                    <a:pt x="33362" y="25445"/>
                  </a:cubicBezTo>
                  <a:cubicBezTo>
                    <a:pt x="33290" y="25445"/>
                    <a:pt x="33231" y="25480"/>
                    <a:pt x="33207" y="25552"/>
                  </a:cubicBezTo>
                  <a:cubicBezTo>
                    <a:pt x="33171" y="25611"/>
                    <a:pt x="33183" y="25683"/>
                    <a:pt x="33231" y="25730"/>
                  </a:cubicBezTo>
                  <a:cubicBezTo>
                    <a:pt x="33457" y="25968"/>
                    <a:pt x="33516" y="26373"/>
                    <a:pt x="33386" y="26742"/>
                  </a:cubicBezTo>
                  <a:cubicBezTo>
                    <a:pt x="33278" y="27052"/>
                    <a:pt x="33052" y="27350"/>
                    <a:pt x="32695" y="27683"/>
                  </a:cubicBezTo>
                  <a:cubicBezTo>
                    <a:pt x="31623" y="28659"/>
                    <a:pt x="30171" y="29231"/>
                    <a:pt x="28706" y="29231"/>
                  </a:cubicBezTo>
                  <a:cubicBezTo>
                    <a:pt x="28659" y="29231"/>
                    <a:pt x="28623" y="29243"/>
                    <a:pt x="28587" y="29290"/>
                  </a:cubicBezTo>
                  <a:cubicBezTo>
                    <a:pt x="28563" y="29314"/>
                    <a:pt x="28540" y="29374"/>
                    <a:pt x="28540" y="29421"/>
                  </a:cubicBezTo>
                  <a:cubicBezTo>
                    <a:pt x="28599" y="29945"/>
                    <a:pt x="28444" y="30505"/>
                    <a:pt x="28087" y="30957"/>
                  </a:cubicBezTo>
                  <a:cubicBezTo>
                    <a:pt x="27730" y="31398"/>
                    <a:pt x="27206" y="31695"/>
                    <a:pt x="26682" y="31743"/>
                  </a:cubicBezTo>
                  <a:cubicBezTo>
                    <a:pt x="26670" y="31743"/>
                    <a:pt x="26635" y="31755"/>
                    <a:pt x="26623" y="31755"/>
                  </a:cubicBezTo>
                  <a:cubicBezTo>
                    <a:pt x="26397" y="31719"/>
                    <a:pt x="26194" y="31672"/>
                    <a:pt x="26004" y="31612"/>
                  </a:cubicBezTo>
                  <a:cubicBezTo>
                    <a:pt x="24480" y="31160"/>
                    <a:pt x="23146" y="30124"/>
                    <a:pt x="22325" y="28754"/>
                  </a:cubicBezTo>
                  <a:cubicBezTo>
                    <a:pt x="22289" y="28707"/>
                    <a:pt x="22277" y="28683"/>
                    <a:pt x="22265" y="28635"/>
                  </a:cubicBezTo>
                  <a:lnTo>
                    <a:pt x="22265" y="28635"/>
                  </a:lnTo>
                  <a:cubicBezTo>
                    <a:pt x="22634" y="28921"/>
                    <a:pt x="23122" y="29112"/>
                    <a:pt x="23622" y="29112"/>
                  </a:cubicBezTo>
                  <a:cubicBezTo>
                    <a:pt x="23706" y="29112"/>
                    <a:pt x="23801" y="29112"/>
                    <a:pt x="23884" y="29100"/>
                  </a:cubicBezTo>
                  <a:cubicBezTo>
                    <a:pt x="24646" y="28993"/>
                    <a:pt x="25313" y="28409"/>
                    <a:pt x="25563" y="27695"/>
                  </a:cubicBezTo>
                  <a:cubicBezTo>
                    <a:pt x="26260" y="28375"/>
                    <a:pt x="27219" y="28746"/>
                    <a:pt x="28174" y="28746"/>
                  </a:cubicBezTo>
                  <a:cubicBezTo>
                    <a:pt x="28556" y="28746"/>
                    <a:pt x="28938" y="28686"/>
                    <a:pt x="29302" y="28564"/>
                  </a:cubicBezTo>
                  <a:cubicBezTo>
                    <a:pt x="30623" y="28100"/>
                    <a:pt x="31611" y="26838"/>
                    <a:pt x="31742" y="25433"/>
                  </a:cubicBezTo>
                  <a:cubicBezTo>
                    <a:pt x="32754" y="25421"/>
                    <a:pt x="33755" y="24802"/>
                    <a:pt x="34195" y="23897"/>
                  </a:cubicBezTo>
                  <a:cubicBezTo>
                    <a:pt x="34481" y="23313"/>
                    <a:pt x="34540" y="22635"/>
                    <a:pt x="34398" y="21992"/>
                  </a:cubicBezTo>
                  <a:close/>
                  <a:moveTo>
                    <a:pt x="28885" y="29897"/>
                  </a:moveTo>
                  <a:cubicBezTo>
                    <a:pt x="29516" y="30600"/>
                    <a:pt x="30349" y="31100"/>
                    <a:pt x="31242" y="31362"/>
                  </a:cubicBezTo>
                  <a:cubicBezTo>
                    <a:pt x="30068" y="31693"/>
                    <a:pt x="28987" y="31855"/>
                    <a:pt x="27999" y="31855"/>
                  </a:cubicBezTo>
                  <a:cubicBezTo>
                    <a:pt x="27815" y="31855"/>
                    <a:pt x="27634" y="31849"/>
                    <a:pt x="27456" y="31838"/>
                  </a:cubicBezTo>
                  <a:cubicBezTo>
                    <a:pt x="27801" y="31683"/>
                    <a:pt x="28111" y="31445"/>
                    <a:pt x="28349" y="31136"/>
                  </a:cubicBezTo>
                  <a:cubicBezTo>
                    <a:pt x="28647" y="30767"/>
                    <a:pt x="28825" y="30350"/>
                    <a:pt x="28885" y="29897"/>
                  </a:cubicBezTo>
                  <a:close/>
                  <a:moveTo>
                    <a:pt x="41815" y="29493"/>
                  </a:moveTo>
                  <a:cubicBezTo>
                    <a:pt x="41827" y="29505"/>
                    <a:pt x="41863" y="29528"/>
                    <a:pt x="41887" y="29540"/>
                  </a:cubicBezTo>
                  <a:cubicBezTo>
                    <a:pt x="43696" y="30028"/>
                    <a:pt x="45566" y="30552"/>
                    <a:pt x="47471" y="30695"/>
                  </a:cubicBezTo>
                  <a:cubicBezTo>
                    <a:pt x="47816" y="30731"/>
                    <a:pt x="48161" y="30743"/>
                    <a:pt x="48506" y="30743"/>
                  </a:cubicBezTo>
                  <a:cubicBezTo>
                    <a:pt x="48697" y="30743"/>
                    <a:pt x="48887" y="30743"/>
                    <a:pt x="49078" y="30731"/>
                  </a:cubicBezTo>
                  <a:lnTo>
                    <a:pt x="49078" y="30731"/>
                  </a:lnTo>
                  <a:cubicBezTo>
                    <a:pt x="48280" y="31457"/>
                    <a:pt x="47137" y="31957"/>
                    <a:pt x="45839" y="32112"/>
                  </a:cubicBezTo>
                  <a:cubicBezTo>
                    <a:pt x="45822" y="32108"/>
                    <a:pt x="45803" y="32105"/>
                    <a:pt x="45784" y="32105"/>
                  </a:cubicBezTo>
                  <a:cubicBezTo>
                    <a:pt x="45750" y="32105"/>
                    <a:pt x="45715" y="32113"/>
                    <a:pt x="45685" y="32136"/>
                  </a:cubicBezTo>
                  <a:cubicBezTo>
                    <a:pt x="45482" y="32148"/>
                    <a:pt x="45268" y="32160"/>
                    <a:pt x="45042" y="32172"/>
                  </a:cubicBezTo>
                  <a:cubicBezTo>
                    <a:pt x="44975" y="32173"/>
                    <a:pt x="44909" y="32174"/>
                    <a:pt x="44843" y="32174"/>
                  </a:cubicBezTo>
                  <a:cubicBezTo>
                    <a:pt x="43351" y="32174"/>
                    <a:pt x="41883" y="31798"/>
                    <a:pt x="40458" y="31433"/>
                  </a:cubicBezTo>
                  <a:cubicBezTo>
                    <a:pt x="40970" y="30826"/>
                    <a:pt x="41434" y="30183"/>
                    <a:pt x="41815" y="29493"/>
                  </a:cubicBezTo>
                  <a:close/>
                  <a:moveTo>
                    <a:pt x="4001" y="31362"/>
                  </a:moveTo>
                  <a:lnTo>
                    <a:pt x="4001" y="31362"/>
                  </a:lnTo>
                  <a:cubicBezTo>
                    <a:pt x="4656" y="31660"/>
                    <a:pt x="5382" y="31814"/>
                    <a:pt x="6096" y="31814"/>
                  </a:cubicBezTo>
                  <a:cubicBezTo>
                    <a:pt x="6394" y="31814"/>
                    <a:pt x="6692" y="31791"/>
                    <a:pt x="6989" y="31731"/>
                  </a:cubicBezTo>
                  <a:cubicBezTo>
                    <a:pt x="7358" y="32267"/>
                    <a:pt x="7775" y="32791"/>
                    <a:pt x="8216" y="33267"/>
                  </a:cubicBezTo>
                  <a:cubicBezTo>
                    <a:pt x="7782" y="33393"/>
                    <a:pt x="7333" y="33456"/>
                    <a:pt x="6885" y="33456"/>
                  </a:cubicBezTo>
                  <a:cubicBezTo>
                    <a:pt x="6449" y="33456"/>
                    <a:pt x="6014" y="33396"/>
                    <a:pt x="5596" y="33279"/>
                  </a:cubicBezTo>
                  <a:cubicBezTo>
                    <a:pt x="5442" y="33124"/>
                    <a:pt x="5299" y="32969"/>
                    <a:pt x="5144" y="32815"/>
                  </a:cubicBezTo>
                  <a:cubicBezTo>
                    <a:pt x="4727" y="32350"/>
                    <a:pt x="4346" y="31862"/>
                    <a:pt x="4001" y="31362"/>
                  </a:cubicBezTo>
                  <a:close/>
                  <a:moveTo>
                    <a:pt x="40208" y="31695"/>
                  </a:moveTo>
                  <a:cubicBezTo>
                    <a:pt x="41720" y="32088"/>
                    <a:pt x="43280" y="32493"/>
                    <a:pt x="44875" y="32493"/>
                  </a:cubicBezTo>
                  <a:lnTo>
                    <a:pt x="45030" y="32493"/>
                  </a:lnTo>
                  <a:cubicBezTo>
                    <a:pt x="45137" y="32493"/>
                    <a:pt x="45256" y="32493"/>
                    <a:pt x="45363" y="32469"/>
                  </a:cubicBezTo>
                  <a:lnTo>
                    <a:pt x="45363" y="32469"/>
                  </a:lnTo>
                  <a:cubicBezTo>
                    <a:pt x="44720" y="33219"/>
                    <a:pt x="43637" y="33660"/>
                    <a:pt x="42399" y="33696"/>
                  </a:cubicBezTo>
                  <a:cubicBezTo>
                    <a:pt x="42358" y="33696"/>
                    <a:pt x="42318" y="33697"/>
                    <a:pt x="42278" y="33697"/>
                  </a:cubicBezTo>
                  <a:cubicBezTo>
                    <a:pt x="41128" y="33697"/>
                    <a:pt x="39990" y="33374"/>
                    <a:pt x="38886" y="33041"/>
                  </a:cubicBezTo>
                  <a:cubicBezTo>
                    <a:pt x="39362" y="32624"/>
                    <a:pt x="39815" y="32172"/>
                    <a:pt x="40208" y="31695"/>
                  </a:cubicBezTo>
                  <a:close/>
                  <a:moveTo>
                    <a:pt x="52947" y="29731"/>
                  </a:moveTo>
                  <a:cubicBezTo>
                    <a:pt x="57269" y="30731"/>
                    <a:pt x="61568" y="31922"/>
                    <a:pt x="65687" y="33588"/>
                  </a:cubicBezTo>
                  <a:cubicBezTo>
                    <a:pt x="65485" y="33755"/>
                    <a:pt x="65270" y="33886"/>
                    <a:pt x="65068" y="34005"/>
                  </a:cubicBezTo>
                  <a:cubicBezTo>
                    <a:pt x="65056" y="34005"/>
                    <a:pt x="65056" y="33993"/>
                    <a:pt x="65032" y="33993"/>
                  </a:cubicBezTo>
                  <a:lnTo>
                    <a:pt x="51126" y="30421"/>
                  </a:lnTo>
                  <a:cubicBezTo>
                    <a:pt x="51781" y="30255"/>
                    <a:pt x="52388" y="30028"/>
                    <a:pt x="52947" y="29731"/>
                  </a:cubicBezTo>
                  <a:close/>
                  <a:moveTo>
                    <a:pt x="50388" y="30588"/>
                  </a:moveTo>
                  <a:lnTo>
                    <a:pt x="64616" y="34231"/>
                  </a:lnTo>
                  <a:cubicBezTo>
                    <a:pt x="63949" y="34529"/>
                    <a:pt x="63223" y="34696"/>
                    <a:pt x="62472" y="34696"/>
                  </a:cubicBezTo>
                  <a:cubicBezTo>
                    <a:pt x="62270" y="34696"/>
                    <a:pt x="62056" y="34672"/>
                    <a:pt x="61865" y="34648"/>
                  </a:cubicBezTo>
                  <a:lnTo>
                    <a:pt x="61758" y="34636"/>
                  </a:lnTo>
                  <a:lnTo>
                    <a:pt x="47983" y="31838"/>
                  </a:lnTo>
                  <a:cubicBezTo>
                    <a:pt x="48602" y="31541"/>
                    <a:pt x="49161" y="31148"/>
                    <a:pt x="49590" y="30671"/>
                  </a:cubicBezTo>
                  <a:cubicBezTo>
                    <a:pt x="49852" y="30659"/>
                    <a:pt x="50126" y="30624"/>
                    <a:pt x="50388" y="30588"/>
                  </a:cubicBezTo>
                  <a:close/>
                  <a:moveTo>
                    <a:pt x="8466" y="33541"/>
                  </a:moveTo>
                  <a:cubicBezTo>
                    <a:pt x="8871" y="33993"/>
                    <a:pt x="9299" y="34398"/>
                    <a:pt x="9740" y="34779"/>
                  </a:cubicBezTo>
                  <a:cubicBezTo>
                    <a:pt x="9252" y="35005"/>
                    <a:pt x="8740" y="35160"/>
                    <a:pt x="8216" y="35291"/>
                  </a:cubicBezTo>
                  <a:cubicBezTo>
                    <a:pt x="7454" y="34839"/>
                    <a:pt x="6739" y="34315"/>
                    <a:pt x="6073" y="33719"/>
                  </a:cubicBezTo>
                  <a:lnTo>
                    <a:pt x="6073" y="33719"/>
                  </a:lnTo>
                  <a:cubicBezTo>
                    <a:pt x="6335" y="33767"/>
                    <a:pt x="6608" y="33803"/>
                    <a:pt x="6894" y="33803"/>
                  </a:cubicBezTo>
                  <a:cubicBezTo>
                    <a:pt x="7430" y="33803"/>
                    <a:pt x="7966" y="33707"/>
                    <a:pt x="8466" y="33541"/>
                  </a:cubicBezTo>
                  <a:close/>
                  <a:moveTo>
                    <a:pt x="47530" y="32053"/>
                  </a:moveTo>
                  <a:cubicBezTo>
                    <a:pt x="47566" y="32100"/>
                    <a:pt x="47590" y="32136"/>
                    <a:pt x="47649" y="32148"/>
                  </a:cubicBezTo>
                  <a:lnTo>
                    <a:pt x="61496" y="34946"/>
                  </a:lnTo>
                  <a:lnTo>
                    <a:pt x="61508" y="35053"/>
                  </a:lnTo>
                  <a:cubicBezTo>
                    <a:pt x="61532" y="35315"/>
                    <a:pt x="61318" y="35601"/>
                    <a:pt x="61068" y="35743"/>
                  </a:cubicBezTo>
                  <a:cubicBezTo>
                    <a:pt x="60746" y="35922"/>
                    <a:pt x="60341" y="35958"/>
                    <a:pt x="59960" y="35982"/>
                  </a:cubicBezTo>
                  <a:cubicBezTo>
                    <a:pt x="59476" y="36015"/>
                    <a:pt x="58992" y="36032"/>
                    <a:pt x="58509" y="36032"/>
                  </a:cubicBezTo>
                  <a:cubicBezTo>
                    <a:pt x="56935" y="36032"/>
                    <a:pt x="55368" y="35857"/>
                    <a:pt x="53829" y="35529"/>
                  </a:cubicBezTo>
                  <a:cubicBezTo>
                    <a:pt x="53829" y="35446"/>
                    <a:pt x="53769" y="35386"/>
                    <a:pt x="53709" y="35374"/>
                  </a:cubicBezTo>
                  <a:lnTo>
                    <a:pt x="45006" y="33279"/>
                  </a:lnTo>
                  <a:cubicBezTo>
                    <a:pt x="45351" y="33053"/>
                    <a:pt x="45625" y="32767"/>
                    <a:pt x="45863" y="32457"/>
                  </a:cubicBezTo>
                  <a:cubicBezTo>
                    <a:pt x="46459" y="32386"/>
                    <a:pt x="47018" y="32255"/>
                    <a:pt x="47530" y="32053"/>
                  </a:cubicBezTo>
                  <a:close/>
                  <a:moveTo>
                    <a:pt x="38600" y="33291"/>
                  </a:moveTo>
                  <a:cubicBezTo>
                    <a:pt x="39779" y="33648"/>
                    <a:pt x="41006" y="34017"/>
                    <a:pt x="42279" y="34017"/>
                  </a:cubicBezTo>
                  <a:lnTo>
                    <a:pt x="42410" y="34017"/>
                  </a:lnTo>
                  <a:cubicBezTo>
                    <a:pt x="43244" y="34005"/>
                    <a:pt x="44042" y="33803"/>
                    <a:pt x="44673" y="33457"/>
                  </a:cubicBezTo>
                  <a:cubicBezTo>
                    <a:pt x="44696" y="33505"/>
                    <a:pt x="44732" y="33541"/>
                    <a:pt x="44780" y="33541"/>
                  </a:cubicBezTo>
                  <a:lnTo>
                    <a:pt x="52602" y="35434"/>
                  </a:lnTo>
                  <a:cubicBezTo>
                    <a:pt x="51638" y="35922"/>
                    <a:pt x="50519" y="36160"/>
                    <a:pt x="49185" y="36160"/>
                  </a:cubicBezTo>
                  <a:cubicBezTo>
                    <a:pt x="47744" y="36160"/>
                    <a:pt x="46244" y="35898"/>
                    <a:pt x="44827" y="35612"/>
                  </a:cubicBezTo>
                  <a:lnTo>
                    <a:pt x="37505" y="34172"/>
                  </a:lnTo>
                  <a:cubicBezTo>
                    <a:pt x="37874" y="33886"/>
                    <a:pt x="38243" y="33600"/>
                    <a:pt x="38600" y="33291"/>
                  </a:cubicBezTo>
                  <a:close/>
                  <a:moveTo>
                    <a:pt x="10025" y="35017"/>
                  </a:moveTo>
                  <a:cubicBezTo>
                    <a:pt x="10073" y="35065"/>
                    <a:pt x="10121" y="35112"/>
                    <a:pt x="10180" y="35136"/>
                  </a:cubicBezTo>
                  <a:cubicBezTo>
                    <a:pt x="11133" y="35898"/>
                    <a:pt x="12204" y="36553"/>
                    <a:pt x="13359" y="37089"/>
                  </a:cubicBezTo>
                  <a:cubicBezTo>
                    <a:pt x="11728" y="36851"/>
                    <a:pt x="10121" y="36315"/>
                    <a:pt x="8644" y="35529"/>
                  </a:cubicBezTo>
                  <a:cubicBezTo>
                    <a:pt x="9121" y="35386"/>
                    <a:pt x="9585" y="35231"/>
                    <a:pt x="10025" y="35017"/>
                  </a:cubicBezTo>
                  <a:close/>
                  <a:moveTo>
                    <a:pt x="11644" y="2145"/>
                  </a:moveTo>
                  <a:cubicBezTo>
                    <a:pt x="12169" y="2145"/>
                    <a:pt x="12693" y="2278"/>
                    <a:pt x="13145" y="2549"/>
                  </a:cubicBezTo>
                  <a:cubicBezTo>
                    <a:pt x="14074" y="3097"/>
                    <a:pt x="14669" y="4192"/>
                    <a:pt x="14609" y="5287"/>
                  </a:cubicBezTo>
                  <a:cubicBezTo>
                    <a:pt x="14819" y="5264"/>
                    <a:pt x="15030" y="5252"/>
                    <a:pt x="15241" y="5252"/>
                  </a:cubicBezTo>
                  <a:cubicBezTo>
                    <a:pt x="16309" y="5252"/>
                    <a:pt x="17371" y="5550"/>
                    <a:pt x="18276" y="6097"/>
                  </a:cubicBezTo>
                  <a:cubicBezTo>
                    <a:pt x="18419" y="5204"/>
                    <a:pt x="19050" y="4418"/>
                    <a:pt x="19884" y="4061"/>
                  </a:cubicBezTo>
                  <a:cubicBezTo>
                    <a:pt x="20195" y="3933"/>
                    <a:pt x="20534" y="3870"/>
                    <a:pt x="20873" y="3870"/>
                  </a:cubicBezTo>
                  <a:cubicBezTo>
                    <a:pt x="21195" y="3870"/>
                    <a:pt x="21517" y="3927"/>
                    <a:pt x="21813" y="4037"/>
                  </a:cubicBezTo>
                  <a:cubicBezTo>
                    <a:pt x="22587" y="5192"/>
                    <a:pt x="23229" y="6668"/>
                    <a:pt x="23718" y="8478"/>
                  </a:cubicBezTo>
                  <a:cubicBezTo>
                    <a:pt x="23944" y="9276"/>
                    <a:pt x="24122" y="10086"/>
                    <a:pt x="24313" y="10883"/>
                  </a:cubicBezTo>
                  <a:cubicBezTo>
                    <a:pt x="24599" y="12110"/>
                    <a:pt x="24896" y="13384"/>
                    <a:pt x="25301" y="14598"/>
                  </a:cubicBezTo>
                  <a:cubicBezTo>
                    <a:pt x="24182" y="15193"/>
                    <a:pt x="23337" y="16253"/>
                    <a:pt x="22991" y="17467"/>
                  </a:cubicBezTo>
                  <a:cubicBezTo>
                    <a:pt x="22956" y="17563"/>
                    <a:pt x="23027" y="17646"/>
                    <a:pt x="23110" y="17682"/>
                  </a:cubicBezTo>
                  <a:lnTo>
                    <a:pt x="23158" y="17682"/>
                  </a:lnTo>
                  <a:cubicBezTo>
                    <a:pt x="23229" y="17682"/>
                    <a:pt x="23289" y="17634"/>
                    <a:pt x="23313" y="17563"/>
                  </a:cubicBezTo>
                  <a:cubicBezTo>
                    <a:pt x="23610" y="16443"/>
                    <a:pt x="24384" y="15479"/>
                    <a:pt x="25396" y="14931"/>
                  </a:cubicBezTo>
                  <a:cubicBezTo>
                    <a:pt x="25456" y="15110"/>
                    <a:pt x="25539" y="15289"/>
                    <a:pt x="25599" y="15467"/>
                  </a:cubicBezTo>
                  <a:cubicBezTo>
                    <a:pt x="24980" y="15920"/>
                    <a:pt x="24587" y="16658"/>
                    <a:pt x="24242" y="17313"/>
                  </a:cubicBezTo>
                  <a:lnTo>
                    <a:pt x="24134" y="17491"/>
                  </a:lnTo>
                  <a:cubicBezTo>
                    <a:pt x="23789" y="18110"/>
                    <a:pt x="23408" y="18741"/>
                    <a:pt x="23039" y="19337"/>
                  </a:cubicBezTo>
                  <a:cubicBezTo>
                    <a:pt x="22122" y="20789"/>
                    <a:pt x="21170" y="22289"/>
                    <a:pt x="20836" y="24016"/>
                  </a:cubicBezTo>
                  <a:cubicBezTo>
                    <a:pt x="20491" y="25742"/>
                    <a:pt x="20813" y="27588"/>
                    <a:pt x="21705" y="29100"/>
                  </a:cubicBezTo>
                  <a:cubicBezTo>
                    <a:pt x="22622" y="30612"/>
                    <a:pt x="24087" y="31755"/>
                    <a:pt x="25777" y="32255"/>
                  </a:cubicBezTo>
                  <a:cubicBezTo>
                    <a:pt x="26468" y="32457"/>
                    <a:pt x="27218" y="32564"/>
                    <a:pt x="28016" y="32564"/>
                  </a:cubicBezTo>
                  <a:cubicBezTo>
                    <a:pt x="29135" y="32564"/>
                    <a:pt x="30361" y="32350"/>
                    <a:pt x="31683" y="31957"/>
                  </a:cubicBezTo>
                  <a:cubicBezTo>
                    <a:pt x="32766" y="31624"/>
                    <a:pt x="33826" y="31183"/>
                    <a:pt x="34838" y="30659"/>
                  </a:cubicBezTo>
                  <a:lnTo>
                    <a:pt x="36564" y="31076"/>
                  </a:lnTo>
                  <a:lnTo>
                    <a:pt x="36612" y="31076"/>
                  </a:lnTo>
                  <a:cubicBezTo>
                    <a:pt x="36684" y="31076"/>
                    <a:pt x="36755" y="31029"/>
                    <a:pt x="36767" y="30945"/>
                  </a:cubicBezTo>
                  <a:cubicBezTo>
                    <a:pt x="36791" y="30850"/>
                    <a:pt x="36743" y="30767"/>
                    <a:pt x="36648" y="30731"/>
                  </a:cubicBezTo>
                  <a:lnTo>
                    <a:pt x="35302" y="30409"/>
                  </a:lnTo>
                  <a:cubicBezTo>
                    <a:pt x="35910" y="30076"/>
                    <a:pt x="36493" y="29707"/>
                    <a:pt x="37053" y="29314"/>
                  </a:cubicBezTo>
                  <a:cubicBezTo>
                    <a:pt x="37624" y="29374"/>
                    <a:pt x="38172" y="29576"/>
                    <a:pt x="38660" y="29874"/>
                  </a:cubicBezTo>
                  <a:cubicBezTo>
                    <a:pt x="38696" y="29886"/>
                    <a:pt x="38720" y="29897"/>
                    <a:pt x="38755" y="29897"/>
                  </a:cubicBezTo>
                  <a:cubicBezTo>
                    <a:pt x="38815" y="29897"/>
                    <a:pt x="38850" y="29874"/>
                    <a:pt x="38898" y="29826"/>
                  </a:cubicBezTo>
                  <a:cubicBezTo>
                    <a:pt x="38946" y="29755"/>
                    <a:pt x="38934" y="29647"/>
                    <a:pt x="38839" y="29600"/>
                  </a:cubicBezTo>
                  <a:cubicBezTo>
                    <a:pt x="38410" y="29338"/>
                    <a:pt x="37946" y="29159"/>
                    <a:pt x="37457" y="29064"/>
                  </a:cubicBezTo>
                  <a:cubicBezTo>
                    <a:pt x="37838" y="28778"/>
                    <a:pt x="38231" y="28481"/>
                    <a:pt x="38589" y="28171"/>
                  </a:cubicBezTo>
                  <a:lnTo>
                    <a:pt x="40244" y="28743"/>
                  </a:lnTo>
                  <a:cubicBezTo>
                    <a:pt x="40255" y="28743"/>
                    <a:pt x="40267" y="28754"/>
                    <a:pt x="40303" y="28754"/>
                  </a:cubicBezTo>
                  <a:cubicBezTo>
                    <a:pt x="40374" y="28754"/>
                    <a:pt x="40434" y="28707"/>
                    <a:pt x="40458" y="28635"/>
                  </a:cubicBezTo>
                  <a:cubicBezTo>
                    <a:pt x="40494" y="28540"/>
                    <a:pt x="40446" y="28457"/>
                    <a:pt x="40363" y="28421"/>
                  </a:cubicBezTo>
                  <a:lnTo>
                    <a:pt x="38898" y="27921"/>
                  </a:lnTo>
                  <a:cubicBezTo>
                    <a:pt x="39327" y="27528"/>
                    <a:pt x="39743" y="27135"/>
                    <a:pt x="40148" y="26719"/>
                  </a:cubicBezTo>
                  <a:cubicBezTo>
                    <a:pt x="40791" y="26933"/>
                    <a:pt x="41434" y="27159"/>
                    <a:pt x="42053" y="27385"/>
                  </a:cubicBezTo>
                  <a:cubicBezTo>
                    <a:pt x="40648" y="31719"/>
                    <a:pt x="35910" y="34958"/>
                    <a:pt x="31873" y="36553"/>
                  </a:cubicBezTo>
                  <a:cubicBezTo>
                    <a:pt x="30730" y="36994"/>
                    <a:pt x="29587" y="37351"/>
                    <a:pt x="28397" y="37625"/>
                  </a:cubicBezTo>
                  <a:cubicBezTo>
                    <a:pt x="28361" y="37613"/>
                    <a:pt x="28349" y="37613"/>
                    <a:pt x="28325" y="37613"/>
                  </a:cubicBezTo>
                  <a:cubicBezTo>
                    <a:pt x="28304" y="37609"/>
                    <a:pt x="28284" y="37607"/>
                    <a:pt x="28263" y="37607"/>
                  </a:cubicBezTo>
                  <a:cubicBezTo>
                    <a:pt x="28169" y="37607"/>
                    <a:pt x="28086" y="37649"/>
                    <a:pt x="28028" y="37708"/>
                  </a:cubicBezTo>
                  <a:cubicBezTo>
                    <a:pt x="26277" y="38065"/>
                    <a:pt x="24420" y="38232"/>
                    <a:pt x="22325" y="38232"/>
                  </a:cubicBezTo>
                  <a:cubicBezTo>
                    <a:pt x="21932" y="38232"/>
                    <a:pt x="21539" y="38232"/>
                    <a:pt x="21146" y="38220"/>
                  </a:cubicBezTo>
                  <a:cubicBezTo>
                    <a:pt x="20598" y="38208"/>
                    <a:pt x="20062" y="38160"/>
                    <a:pt x="19527" y="38113"/>
                  </a:cubicBezTo>
                  <a:cubicBezTo>
                    <a:pt x="19527" y="37982"/>
                    <a:pt x="19431" y="37863"/>
                    <a:pt x="19300" y="37815"/>
                  </a:cubicBezTo>
                  <a:cubicBezTo>
                    <a:pt x="19264" y="37803"/>
                    <a:pt x="19227" y="37797"/>
                    <a:pt x="19190" y="37797"/>
                  </a:cubicBezTo>
                  <a:cubicBezTo>
                    <a:pt x="19049" y="37797"/>
                    <a:pt x="18919" y="37883"/>
                    <a:pt x="18872" y="38006"/>
                  </a:cubicBezTo>
                  <a:lnTo>
                    <a:pt x="18860" y="38041"/>
                  </a:lnTo>
                  <a:cubicBezTo>
                    <a:pt x="15717" y="37589"/>
                    <a:pt x="12823" y="36422"/>
                    <a:pt x="10585" y="34636"/>
                  </a:cubicBezTo>
                  <a:cubicBezTo>
                    <a:pt x="7704" y="32350"/>
                    <a:pt x="5608" y="28885"/>
                    <a:pt x="4644" y="24885"/>
                  </a:cubicBezTo>
                  <a:cubicBezTo>
                    <a:pt x="3810" y="21420"/>
                    <a:pt x="3787" y="17503"/>
                    <a:pt x="4596" y="13264"/>
                  </a:cubicBezTo>
                  <a:cubicBezTo>
                    <a:pt x="5465" y="8752"/>
                    <a:pt x="7013" y="5478"/>
                    <a:pt x="9359" y="3287"/>
                  </a:cubicBezTo>
                  <a:cubicBezTo>
                    <a:pt x="9728" y="2942"/>
                    <a:pt x="10133" y="2632"/>
                    <a:pt x="10549" y="2346"/>
                  </a:cubicBezTo>
                  <a:cubicBezTo>
                    <a:pt x="10896" y="2213"/>
                    <a:pt x="11270" y="2145"/>
                    <a:pt x="11644" y="2145"/>
                  </a:cubicBezTo>
                  <a:close/>
                  <a:moveTo>
                    <a:pt x="15800" y="1"/>
                  </a:moveTo>
                  <a:cubicBezTo>
                    <a:pt x="13359" y="1"/>
                    <a:pt x="10776" y="1037"/>
                    <a:pt x="8918" y="2775"/>
                  </a:cubicBezTo>
                  <a:cubicBezTo>
                    <a:pt x="6454" y="5073"/>
                    <a:pt x="4834" y="8454"/>
                    <a:pt x="3941" y="13110"/>
                  </a:cubicBezTo>
                  <a:cubicBezTo>
                    <a:pt x="3644" y="14658"/>
                    <a:pt x="3465" y="16170"/>
                    <a:pt x="3382" y="17634"/>
                  </a:cubicBezTo>
                  <a:lnTo>
                    <a:pt x="3394" y="17039"/>
                  </a:lnTo>
                  <a:cubicBezTo>
                    <a:pt x="3383" y="17039"/>
                    <a:pt x="3372" y="17038"/>
                    <a:pt x="3362" y="17038"/>
                  </a:cubicBezTo>
                  <a:cubicBezTo>
                    <a:pt x="2801" y="17038"/>
                    <a:pt x="2243" y="17346"/>
                    <a:pt x="1858" y="17872"/>
                  </a:cubicBezTo>
                  <a:cubicBezTo>
                    <a:pt x="1536" y="18313"/>
                    <a:pt x="1370" y="18849"/>
                    <a:pt x="1239" y="19360"/>
                  </a:cubicBezTo>
                  <a:cubicBezTo>
                    <a:pt x="0" y="24290"/>
                    <a:pt x="1298" y="29612"/>
                    <a:pt x="4632" y="33255"/>
                  </a:cubicBezTo>
                  <a:cubicBezTo>
                    <a:pt x="7335" y="36220"/>
                    <a:pt x="11240" y="37898"/>
                    <a:pt x="15133" y="37898"/>
                  </a:cubicBezTo>
                  <a:lnTo>
                    <a:pt x="15371" y="37898"/>
                  </a:lnTo>
                  <a:cubicBezTo>
                    <a:pt x="16395" y="38244"/>
                    <a:pt x="17467" y="38494"/>
                    <a:pt x="18586" y="38660"/>
                  </a:cubicBezTo>
                  <a:lnTo>
                    <a:pt x="15240" y="47685"/>
                  </a:lnTo>
                  <a:cubicBezTo>
                    <a:pt x="14919" y="47697"/>
                    <a:pt x="14538" y="47864"/>
                    <a:pt x="14252" y="48066"/>
                  </a:cubicBezTo>
                  <a:cubicBezTo>
                    <a:pt x="14156" y="48070"/>
                    <a:pt x="14060" y="48072"/>
                    <a:pt x="13963" y="48072"/>
                  </a:cubicBezTo>
                  <a:cubicBezTo>
                    <a:pt x="13148" y="48072"/>
                    <a:pt x="12306" y="47945"/>
                    <a:pt x="11454" y="47828"/>
                  </a:cubicBezTo>
                  <a:cubicBezTo>
                    <a:pt x="10563" y="47697"/>
                    <a:pt x="9656" y="47573"/>
                    <a:pt x="8741" y="47573"/>
                  </a:cubicBezTo>
                  <a:cubicBezTo>
                    <a:pt x="8495" y="47573"/>
                    <a:pt x="8249" y="47582"/>
                    <a:pt x="8001" y="47602"/>
                  </a:cubicBezTo>
                  <a:cubicBezTo>
                    <a:pt x="6846" y="47709"/>
                    <a:pt x="5965" y="48138"/>
                    <a:pt x="5477" y="48828"/>
                  </a:cubicBezTo>
                  <a:cubicBezTo>
                    <a:pt x="5370" y="48971"/>
                    <a:pt x="5394" y="49186"/>
                    <a:pt x="5549" y="49293"/>
                  </a:cubicBezTo>
                  <a:cubicBezTo>
                    <a:pt x="5608" y="49328"/>
                    <a:pt x="5668" y="49352"/>
                    <a:pt x="5739" y="49352"/>
                  </a:cubicBezTo>
                  <a:cubicBezTo>
                    <a:pt x="5846" y="49352"/>
                    <a:pt x="5954" y="49305"/>
                    <a:pt x="6013" y="49209"/>
                  </a:cubicBezTo>
                  <a:cubicBezTo>
                    <a:pt x="6489" y="48543"/>
                    <a:pt x="7382" y="48340"/>
                    <a:pt x="8049" y="48281"/>
                  </a:cubicBezTo>
                  <a:cubicBezTo>
                    <a:pt x="8290" y="48257"/>
                    <a:pt x="8533" y="48247"/>
                    <a:pt x="8777" y="48247"/>
                  </a:cubicBezTo>
                  <a:cubicBezTo>
                    <a:pt x="9630" y="48247"/>
                    <a:pt x="10495" y="48372"/>
                    <a:pt x="11347" y="48483"/>
                  </a:cubicBezTo>
                  <a:cubicBezTo>
                    <a:pt x="12157" y="48602"/>
                    <a:pt x="12978" y="48709"/>
                    <a:pt x="13800" y="48733"/>
                  </a:cubicBezTo>
                  <a:cubicBezTo>
                    <a:pt x="13812" y="48781"/>
                    <a:pt x="13835" y="48828"/>
                    <a:pt x="13871" y="48852"/>
                  </a:cubicBezTo>
                  <a:cubicBezTo>
                    <a:pt x="13359" y="48900"/>
                    <a:pt x="12859" y="48912"/>
                    <a:pt x="12323" y="48936"/>
                  </a:cubicBezTo>
                  <a:cubicBezTo>
                    <a:pt x="11919" y="48947"/>
                    <a:pt x="11526" y="48947"/>
                    <a:pt x="11133" y="48971"/>
                  </a:cubicBezTo>
                  <a:cubicBezTo>
                    <a:pt x="9335" y="49078"/>
                    <a:pt x="8049" y="49495"/>
                    <a:pt x="7120" y="50281"/>
                  </a:cubicBezTo>
                  <a:cubicBezTo>
                    <a:pt x="6989" y="50400"/>
                    <a:pt x="6966" y="50614"/>
                    <a:pt x="7085" y="50757"/>
                  </a:cubicBezTo>
                  <a:cubicBezTo>
                    <a:pt x="7144" y="50841"/>
                    <a:pt x="7239" y="50876"/>
                    <a:pt x="7335" y="50876"/>
                  </a:cubicBezTo>
                  <a:cubicBezTo>
                    <a:pt x="7406" y="50876"/>
                    <a:pt x="7478" y="50852"/>
                    <a:pt x="7561" y="50805"/>
                  </a:cubicBezTo>
                  <a:cubicBezTo>
                    <a:pt x="8370" y="50102"/>
                    <a:pt x="9525" y="49745"/>
                    <a:pt x="11168" y="49650"/>
                  </a:cubicBezTo>
                  <a:lnTo>
                    <a:pt x="12335" y="49602"/>
                  </a:lnTo>
                  <a:cubicBezTo>
                    <a:pt x="13300" y="49590"/>
                    <a:pt x="14312" y="49555"/>
                    <a:pt x="15276" y="49328"/>
                  </a:cubicBezTo>
                  <a:cubicBezTo>
                    <a:pt x="15431" y="49305"/>
                    <a:pt x="15895" y="49186"/>
                    <a:pt x="16074" y="48781"/>
                  </a:cubicBezTo>
                  <a:cubicBezTo>
                    <a:pt x="16764" y="48824"/>
                    <a:pt x="17467" y="48855"/>
                    <a:pt x="18169" y="48855"/>
                  </a:cubicBezTo>
                  <a:cubicBezTo>
                    <a:pt x="18435" y="48855"/>
                    <a:pt x="18702" y="48850"/>
                    <a:pt x="18967" y="48840"/>
                  </a:cubicBezTo>
                  <a:cubicBezTo>
                    <a:pt x="19027" y="48840"/>
                    <a:pt x="19086" y="48840"/>
                    <a:pt x="19144" y="48840"/>
                  </a:cubicBezTo>
                  <a:cubicBezTo>
                    <a:pt x="19438" y="48840"/>
                    <a:pt x="19719" y="48848"/>
                    <a:pt x="19967" y="48947"/>
                  </a:cubicBezTo>
                  <a:cubicBezTo>
                    <a:pt x="20205" y="49031"/>
                    <a:pt x="20432" y="49257"/>
                    <a:pt x="20432" y="49507"/>
                  </a:cubicBezTo>
                  <a:cubicBezTo>
                    <a:pt x="20432" y="49698"/>
                    <a:pt x="20574" y="49852"/>
                    <a:pt x="20753" y="49852"/>
                  </a:cubicBezTo>
                  <a:lnTo>
                    <a:pt x="20777" y="49852"/>
                  </a:lnTo>
                  <a:cubicBezTo>
                    <a:pt x="20955" y="49852"/>
                    <a:pt x="21098" y="49709"/>
                    <a:pt x="21098" y="49531"/>
                  </a:cubicBezTo>
                  <a:cubicBezTo>
                    <a:pt x="21110" y="48947"/>
                    <a:pt x="20670" y="48495"/>
                    <a:pt x="20217" y="48340"/>
                  </a:cubicBezTo>
                  <a:cubicBezTo>
                    <a:pt x="19853" y="48194"/>
                    <a:pt x="19470" y="48185"/>
                    <a:pt x="19101" y="48185"/>
                  </a:cubicBezTo>
                  <a:cubicBezTo>
                    <a:pt x="19048" y="48185"/>
                    <a:pt x="18995" y="48185"/>
                    <a:pt x="18943" y="48185"/>
                  </a:cubicBezTo>
                  <a:cubicBezTo>
                    <a:pt x="18777" y="48187"/>
                    <a:pt x="18610" y="48188"/>
                    <a:pt x="18442" y="48188"/>
                  </a:cubicBezTo>
                  <a:cubicBezTo>
                    <a:pt x="17606" y="48188"/>
                    <a:pt x="16764" y="48164"/>
                    <a:pt x="15931" y="48114"/>
                  </a:cubicBezTo>
                  <a:cubicBezTo>
                    <a:pt x="15919" y="48066"/>
                    <a:pt x="15895" y="48019"/>
                    <a:pt x="15860" y="47983"/>
                  </a:cubicBezTo>
                  <a:lnTo>
                    <a:pt x="19289" y="38780"/>
                  </a:lnTo>
                  <a:cubicBezTo>
                    <a:pt x="19884" y="38851"/>
                    <a:pt x="20491" y="38899"/>
                    <a:pt x="21098" y="38911"/>
                  </a:cubicBezTo>
                  <a:cubicBezTo>
                    <a:pt x="21503" y="38934"/>
                    <a:pt x="21908" y="38934"/>
                    <a:pt x="22289" y="38934"/>
                  </a:cubicBezTo>
                  <a:cubicBezTo>
                    <a:pt x="24313" y="38934"/>
                    <a:pt x="26111" y="38780"/>
                    <a:pt x="27825" y="38458"/>
                  </a:cubicBezTo>
                  <a:lnTo>
                    <a:pt x="27825" y="38458"/>
                  </a:lnTo>
                  <a:lnTo>
                    <a:pt x="26016" y="50579"/>
                  </a:lnTo>
                  <a:cubicBezTo>
                    <a:pt x="25623" y="50674"/>
                    <a:pt x="25206" y="50912"/>
                    <a:pt x="24956" y="51150"/>
                  </a:cubicBezTo>
                  <a:cubicBezTo>
                    <a:pt x="24480" y="51376"/>
                    <a:pt x="23956" y="51507"/>
                    <a:pt x="23420" y="51674"/>
                  </a:cubicBezTo>
                  <a:cubicBezTo>
                    <a:pt x="23218" y="51734"/>
                    <a:pt x="22991" y="51793"/>
                    <a:pt x="22777" y="51853"/>
                  </a:cubicBezTo>
                  <a:cubicBezTo>
                    <a:pt x="21979" y="52091"/>
                    <a:pt x="20848" y="52531"/>
                    <a:pt x="20193" y="53472"/>
                  </a:cubicBezTo>
                  <a:cubicBezTo>
                    <a:pt x="20134" y="53543"/>
                    <a:pt x="20122" y="53650"/>
                    <a:pt x="20146" y="53734"/>
                  </a:cubicBezTo>
                  <a:cubicBezTo>
                    <a:pt x="20181" y="53829"/>
                    <a:pt x="20241" y="53912"/>
                    <a:pt x="20324" y="53948"/>
                  </a:cubicBezTo>
                  <a:lnTo>
                    <a:pt x="20420" y="53996"/>
                  </a:lnTo>
                  <a:cubicBezTo>
                    <a:pt x="20455" y="54008"/>
                    <a:pt x="20503" y="54020"/>
                    <a:pt x="20562" y="54020"/>
                  </a:cubicBezTo>
                  <a:cubicBezTo>
                    <a:pt x="20682" y="54020"/>
                    <a:pt x="20801" y="53948"/>
                    <a:pt x="20860" y="53829"/>
                  </a:cubicBezTo>
                  <a:cubicBezTo>
                    <a:pt x="20896" y="53769"/>
                    <a:pt x="20908" y="53710"/>
                    <a:pt x="20896" y="53650"/>
                  </a:cubicBezTo>
                  <a:cubicBezTo>
                    <a:pt x="21444" y="52996"/>
                    <a:pt x="22337" y="52674"/>
                    <a:pt x="22979" y="52472"/>
                  </a:cubicBezTo>
                  <a:lnTo>
                    <a:pt x="23599" y="52293"/>
                  </a:lnTo>
                  <a:cubicBezTo>
                    <a:pt x="24063" y="52162"/>
                    <a:pt x="24539" y="52031"/>
                    <a:pt x="25004" y="51829"/>
                  </a:cubicBezTo>
                  <a:lnTo>
                    <a:pt x="25004" y="51829"/>
                  </a:lnTo>
                  <a:cubicBezTo>
                    <a:pt x="24730" y="52031"/>
                    <a:pt x="24444" y="52186"/>
                    <a:pt x="24146" y="52365"/>
                  </a:cubicBezTo>
                  <a:cubicBezTo>
                    <a:pt x="23944" y="52484"/>
                    <a:pt x="23730" y="52626"/>
                    <a:pt x="23527" y="52757"/>
                  </a:cubicBezTo>
                  <a:cubicBezTo>
                    <a:pt x="22467" y="53436"/>
                    <a:pt x="21872" y="54186"/>
                    <a:pt x="21705" y="55032"/>
                  </a:cubicBezTo>
                  <a:cubicBezTo>
                    <a:pt x="21682" y="55210"/>
                    <a:pt x="21801" y="55389"/>
                    <a:pt x="21979" y="55424"/>
                  </a:cubicBezTo>
                  <a:lnTo>
                    <a:pt x="22039" y="55424"/>
                  </a:lnTo>
                  <a:cubicBezTo>
                    <a:pt x="22206" y="55424"/>
                    <a:pt x="22337" y="55317"/>
                    <a:pt x="22360" y="55151"/>
                  </a:cubicBezTo>
                  <a:cubicBezTo>
                    <a:pt x="22503" y="54496"/>
                    <a:pt x="22991" y="53889"/>
                    <a:pt x="23896" y="53305"/>
                  </a:cubicBezTo>
                  <a:cubicBezTo>
                    <a:pt x="24087" y="53174"/>
                    <a:pt x="24301" y="53055"/>
                    <a:pt x="24503" y="52936"/>
                  </a:cubicBezTo>
                  <a:cubicBezTo>
                    <a:pt x="24956" y="52662"/>
                    <a:pt x="25396" y="52400"/>
                    <a:pt x="25813" y="52043"/>
                  </a:cubicBezTo>
                  <a:lnTo>
                    <a:pt x="25896" y="52043"/>
                  </a:lnTo>
                  <a:cubicBezTo>
                    <a:pt x="26039" y="52043"/>
                    <a:pt x="26170" y="52031"/>
                    <a:pt x="26313" y="51995"/>
                  </a:cubicBezTo>
                  <a:lnTo>
                    <a:pt x="26313" y="51995"/>
                  </a:lnTo>
                  <a:cubicBezTo>
                    <a:pt x="26194" y="52710"/>
                    <a:pt x="26016" y="53400"/>
                    <a:pt x="25730" y="54067"/>
                  </a:cubicBezTo>
                  <a:cubicBezTo>
                    <a:pt x="25658" y="54234"/>
                    <a:pt x="25742" y="54436"/>
                    <a:pt x="25908" y="54496"/>
                  </a:cubicBezTo>
                  <a:cubicBezTo>
                    <a:pt x="25956" y="54508"/>
                    <a:pt x="25992" y="54531"/>
                    <a:pt x="26039" y="54531"/>
                  </a:cubicBezTo>
                  <a:cubicBezTo>
                    <a:pt x="26170" y="54531"/>
                    <a:pt x="26289" y="54448"/>
                    <a:pt x="26349" y="54317"/>
                  </a:cubicBezTo>
                  <a:cubicBezTo>
                    <a:pt x="26730" y="53424"/>
                    <a:pt x="26944" y="52484"/>
                    <a:pt x="27051" y="51531"/>
                  </a:cubicBezTo>
                  <a:cubicBezTo>
                    <a:pt x="27385" y="50995"/>
                    <a:pt x="27837" y="50543"/>
                    <a:pt x="28397" y="50210"/>
                  </a:cubicBezTo>
                  <a:cubicBezTo>
                    <a:pt x="28493" y="50157"/>
                    <a:pt x="28752" y="50013"/>
                    <a:pt x="28976" y="50013"/>
                  </a:cubicBezTo>
                  <a:cubicBezTo>
                    <a:pt x="29056" y="50013"/>
                    <a:pt x="29132" y="50032"/>
                    <a:pt x="29195" y="50079"/>
                  </a:cubicBezTo>
                  <a:cubicBezTo>
                    <a:pt x="29256" y="50121"/>
                    <a:pt x="29324" y="50141"/>
                    <a:pt x="29391" y="50141"/>
                  </a:cubicBezTo>
                  <a:cubicBezTo>
                    <a:pt x="29494" y="50141"/>
                    <a:pt x="29594" y="50094"/>
                    <a:pt x="29659" y="50007"/>
                  </a:cubicBezTo>
                  <a:cubicBezTo>
                    <a:pt x="29766" y="49852"/>
                    <a:pt x="29730" y="49650"/>
                    <a:pt x="29587" y="49543"/>
                  </a:cubicBezTo>
                  <a:cubicBezTo>
                    <a:pt x="29415" y="49417"/>
                    <a:pt x="29213" y="49356"/>
                    <a:pt x="28991" y="49356"/>
                  </a:cubicBezTo>
                  <a:cubicBezTo>
                    <a:pt x="28707" y="49356"/>
                    <a:pt x="28391" y="49456"/>
                    <a:pt x="28063" y="49650"/>
                  </a:cubicBezTo>
                  <a:cubicBezTo>
                    <a:pt x="27587" y="49924"/>
                    <a:pt x="27170" y="50305"/>
                    <a:pt x="26825" y="50733"/>
                  </a:cubicBezTo>
                  <a:cubicBezTo>
                    <a:pt x="26801" y="50686"/>
                    <a:pt x="26754" y="50662"/>
                    <a:pt x="26730" y="50626"/>
                  </a:cubicBezTo>
                  <a:lnTo>
                    <a:pt x="28575" y="38279"/>
                  </a:lnTo>
                  <a:cubicBezTo>
                    <a:pt x="29790" y="38006"/>
                    <a:pt x="30969" y="37637"/>
                    <a:pt x="32147" y="37172"/>
                  </a:cubicBezTo>
                  <a:cubicBezTo>
                    <a:pt x="33659" y="36577"/>
                    <a:pt x="35267" y="35743"/>
                    <a:pt x="36767" y="34720"/>
                  </a:cubicBezTo>
                  <a:lnTo>
                    <a:pt x="44708" y="36279"/>
                  </a:lnTo>
                  <a:cubicBezTo>
                    <a:pt x="46149" y="36565"/>
                    <a:pt x="47697" y="36851"/>
                    <a:pt x="49185" y="36851"/>
                  </a:cubicBezTo>
                  <a:cubicBezTo>
                    <a:pt x="50673" y="36851"/>
                    <a:pt x="51924" y="36577"/>
                    <a:pt x="52995" y="36017"/>
                  </a:cubicBezTo>
                  <a:cubicBezTo>
                    <a:pt x="54801" y="36462"/>
                    <a:pt x="56683" y="36696"/>
                    <a:pt x="58555" y="36696"/>
                  </a:cubicBezTo>
                  <a:cubicBezTo>
                    <a:pt x="59041" y="36696"/>
                    <a:pt x="59525" y="36680"/>
                    <a:pt x="60008" y="36648"/>
                  </a:cubicBezTo>
                  <a:cubicBezTo>
                    <a:pt x="60460" y="36625"/>
                    <a:pt x="60960" y="36577"/>
                    <a:pt x="61389" y="36339"/>
                  </a:cubicBezTo>
                  <a:cubicBezTo>
                    <a:pt x="61734" y="36148"/>
                    <a:pt x="62056" y="35803"/>
                    <a:pt x="62151" y="35374"/>
                  </a:cubicBezTo>
                  <a:cubicBezTo>
                    <a:pt x="62251" y="35380"/>
                    <a:pt x="62351" y="35382"/>
                    <a:pt x="62451" y="35382"/>
                  </a:cubicBezTo>
                  <a:cubicBezTo>
                    <a:pt x="63969" y="35382"/>
                    <a:pt x="65462" y="34794"/>
                    <a:pt x="66556" y="33755"/>
                  </a:cubicBezTo>
                  <a:lnTo>
                    <a:pt x="66925" y="33398"/>
                  </a:lnTo>
                  <a:lnTo>
                    <a:pt x="66437" y="33184"/>
                  </a:lnTo>
                  <a:cubicBezTo>
                    <a:pt x="59305" y="30243"/>
                    <a:pt x="51638" y="28719"/>
                    <a:pt x="44232" y="27254"/>
                  </a:cubicBezTo>
                  <a:cubicBezTo>
                    <a:pt x="43792" y="27159"/>
                    <a:pt x="43327" y="27076"/>
                    <a:pt x="42851" y="26992"/>
                  </a:cubicBezTo>
                  <a:lnTo>
                    <a:pt x="42875" y="26921"/>
                  </a:lnTo>
                  <a:lnTo>
                    <a:pt x="42577" y="26814"/>
                  </a:lnTo>
                  <a:cubicBezTo>
                    <a:pt x="41934" y="26588"/>
                    <a:pt x="41279" y="26373"/>
                    <a:pt x="40648" y="26147"/>
                  </a:cubicBezTo>
                  <a:cubicBezTo>
                    <a:pt x="41398" y="25278"/>
                    <a:pt x="42089" y="24361"/>
                    <a:pt x="42672" y="23397"/>
                  </a:cubicBezTo>
                  <a:lnTo>
                    <a:pt x="43030" y="22801"/>
                  </a:lnTo>
                  <a:lnTo>
                    <a:pt x="42327" y="22885"/>
                  </a:lnTo>
                  <a:cubicBezTo>
                    <a:pt x="41815" y="22956"/>
                    <a:pt x="41279" y="22992"/>
                    <a:pt x="40767" y="22992"/>
                  </a:cubicBezTo>
                  <a:cubicBezTo>
                    <a:pt x="36922" y="22992"/>
                    <a:pt x="33147" y="21099"/>
                    <a:pt x="30897" y="18063"/>
                  </a:cubicBezTo>
                  <a:cubicBezTo>
                    <a:pt x="30766" y="17872"/>
                    <a:pt x="30623" y="17682"/>
                    <a:pt x="30480" y="17479"/>
                  </a:cubicBezTo>
                  <a:cubicBezTo>
                    <a:pt x="30076" y="16908"/>
                    <a:pt x="29659" y="16312"/>
                    <a:pt x="29111" y="15812"/>
                  </a:cubicBezTo>
                  <a:cubicBezTo>
                    <a:pt x="28476" y="15254"/>
                    <a:pt x="27710" y="14944"/>
                    <a:pt x="26997" y="14944"/>
                  </a:cubicBezTo>
                  <a:cubicBezTo>
                    <a:pt x="26722" y="14944"/>
                    <a:pt x="26455" y="14990"/>
                    <a:pt x="26206" y="15086"/>
                  </a:cubicBezTo>
                  <a:cubicBezTo>
                    <a:pt x="25658" y="13669"/>
                    <a:pt x="25313" y="12157"/>
                    <a:pt x="24968" y="10693"/>
                  </a:cubicBezTo>
                  <a:cubicBezTo>
                    <a:pt x="24789" y="9895"/>
                    <a:pt x="24599" y="9074"/>
                    <a:pt x="24372" y="8276"/>
                  </a:cubicBezTo>
                  <a:cubicBezTo>
                    <a:pt x="23408" y="4740"/>
                    <a:pt x="21920" y="2394"/>
                    <a:pt x="19836" y="1096"/>
                  </a:cubicBezTo>
                  <a:cubicBezTo>
                    <a:pt x="18681" y="370"/>
                    <a:pt x="17276" y="1"/>
                    <a:pt x="15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6890225" y="5661500"/>
              <a:ext cx="23450" cy="54000"/>
            </a:xfrm>
            <a:custGeom>
              <a:avLst/>
              <a:gdLst/>
              <a:ahLst/>
              <a:cxnLst/>
              <a:rect l="l" t="t" r="r" b="b"/>
              <a:pathLst>
                <a:path w="938" h="2160" extrusionOk="0">
                  <a:moveTo>
                    <a:pt x="397" y="0"/>
                  </a:moveTo>
                  <a:cubicBezTo>
                    <a:pt x="231" y="0"/>
                    <a:pt x="0" y="501"/>
                    <a:pt x="92" y="1169"/>
                  </a:cubicBezTo>
                  <a:cubicBezTo>
                    <a:pt x="221" y="1771"/>
                    <a:pt x="573" y="2159"/>
                    <a:pt x="737" y="2159"/>
                  </a:cubicBezTo>
                  <a:cubicBezTo>
                    <a:pt x="754" y="2159"/>
                    <a:pt x="770" y="2155"/>
                    <a:pt x="783" y="2145"/>
                  </a:cubicBezTo>
                  <a:cubicBezTo>
                    <a:pt x="937" y="2038"/>
                    <a:pt x="854" y="1586"/>
                    <a:pt x="747" y="1050"/>
                  </a:cubicBezTo>
                  <a:cubicBezTo>
                    <a:pt x="676" y="502"/>
                    <a:pt x="604" y="38"/>
                    <a:pt x="414" y="2"/>
                  </a:cubicBezTo>
                  <a:cubicBezTo>
                    <a:pt x="408" y="1"/>
                    <a:pt x="403" y="0"/>
                    <a:pt x="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6"/>
            <p:cNvSpPr/>
            <p:nvPr/>
          </p:nvSpPr>
          <p:spPr>
            <a:xfrm>
              <a:off x="6924375" y="5762325"/>
              <a:ext cx="41675" cy="59575"/>
            </a:xfrm>
            <a:custGeom>
              <a:avLst/>
              <a:gdLst/>
              <a:ahLst/>
              <a:cxnLst/>
              <a:rect l="l" t="t" r="r" b="b"/>
              <a:pathLst>
                <a:path w="1667" h="2383" extrusionOk="0">
                  <a:moveTo>
                    <a:pt x="207" y="0"/>
                  </a:moveTo>
                  <a:cubicBezTo>
                    <a:pt x="197" y="0"/>
                    <a:pt x="187" y="2"/>
                    <a:pt x="179" y="5"/>
                  </a:cubicBezTo>
                  <a:cubicBezTo>
                    <a:pt x="0" y="77"/>
                    <a:pt x="143" y="696"/>
                    <a:pt x="488" y="1386"/>
                  </a:cubicBezTo>
                  <a:cubicBezTo>
                    <a:pt x="859" y="1969"/>
                    <a:pt x="1268" y="2382"/>
                    <a:pt x="1454" y="2382"/>
                  </a:cubicBezTo>
                  <a:cubicBezTo>
                    <a:pt x="1477" y="2382"/>
                    <a:pt x="1496" y="2376"/>
                    <a:pt x="1512" y="2363"/>
                  </a:cubicBezTo>
                  <a:cubicBezTo>
                    <a:pt x="1667" y="2244"/>
                    <a:pt x="1453" y="1660"/>
                    <a:pt x="1072" y="1053"/>
                  </a:cubicBezTo>
                  <a:cubicBezTo>
                    <a:pt x="757" y="458"/>
                    <a:pt x="379" y="0"/>
                    <a:pt x="2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6"/>
            <p:cNvSpPr/>
            <p:nvPr/>
          </p:nvSpPr>
          <p:spPr>
            <a:xfrm>
              <a:off x="6984500" y="5861325"/>
              <a:ext cx="54475" cy="47150"/>
            </a:xfrm>
            <a:custGeom>
              <a:avLst/>
              <a:gdLst/>
              <a:ahLst/>
              <a:cxnLst/>
              <a:rect l="l" t="t" r="r" b="b"/>
              <a:pathLst>
                <a:path w="2179" h="1886" extrusionOk="0">
                  <a:moveTo>
                    <a:pt x="226" y="1"/>
                  </a:moveTo>
                  <a:cubicBezTo>
                    <a:pt x="196" y="1"/>
                    <a:pt x="172" y="8"/>
                    <a:pt x="155" y="22"/>
                  </a:cubicBezTo>
                  <a:cubicBezTo>
                    <a:pt x="0" y="141"/>
                    <a:pt x="310" y="677"/>
                    <a:pt x="822" y="1225"/>
                  </a:cubicBezTo>
                  <a:cubicBezTo>
                    <a:pt x="1278" y="1622"/>
                    <a:pt x="1742" y="1886"/>
                    <a:pt x="1956" y="1886"/>
                  </a:cubicBezTo>
                  <a:cubicBezTo>
                    <a:pt x="2004" y="1886"/>
                    <a:pt x="2040" y="1872"/>
                    <a:pt x="2060" y="1844"/>
                  </a:cubicBezTo>
                  <a:cubicBezTo>
                    <a:pt x="2179" y="1713"/>
                    <a:pt x="1822" y="1213"/>
                    <a:pt x="1286" y="748"/>
                  </a:cubicBezTo>
                  <a:cubicBezTo>
                    <a:pt x="852" y="294"/>
                    <a:pt x="419"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6"/>
            <p:cNvSpPr/>
            <p:nvPr/>
          </p:nvSpPr>
          <p:spPr>
            <a:xfrm>
              <a:off x="7068725" y="5931825"/>
              <a:ext cx="52125" cy="31675"/>
            </a:xfrm>
            <a:custGeom>
              <a:avLst/>
              <a:gdLst/>
              <a:ahLst/>
              <a:cxnLst/>
              <a:rect l="l" t="t" r="r" b="b"/>
              <a:pathLst>
                <a:path w="2085" h="1267" extrusionOk="0">
                  <a:moveTo>
                    <a:pt x="248" y="1"/>
                  </a:moveTo>
                  <a:cubicBezTo>
                    <a:pt x="190" y="1"/>
                    <a:pt x="147" y="15"/>
                    <a:pt x="120" y="48"/>
                  </a:cubicBezTo>
                  <a:cubicBezTo>
                    <a:pt x="1" y="179"/>
                    <a:pt x="298" y="643"/>
                    <a:pt x="846" y="964"/>
                  </a:cubicBezTo>
                  <a:cubicBezTo>
                    <a:pt x="1200" y="1175"/>
                    <a:pt x="1544" y="1267"/>
                    <a:pt x="1764" y="1267"/>
                  </a:cubicBezTo>
                  <a:cubicBezTo>
                    <a:pt x="1893" y="1267"/>
                    <a:pt x="1979" y="1236"/>
                    <a:pt x="2001" y="1179"/>
                  </a:cubicBezTo>
                  <a:cubicBezTo>
                    <a:pt x="2084" y="1000"/>
                    <a:pt x="1691" y="679"/>
                    <a:pt x="1191" y="405"/>
                  </a:cubicBezTo>
                  <a:cubicBezTo>
                    <a:pt x="804" y="174"/>
                    <a:pt x="445"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6"/>
            <p:cNvSpPr/>
            <p:nvPr/>
          </p:nvSpPr>
          <p:spPr>
            <a:xfrm>
              <a:off x="7174700" y="5977600"/>
              <a:ext cx="69675" cy="19475"/>
            </a:xfrm>
            <a:custGeom>
              <a:avLst/>
              <a:gdLst/>
              <a:ahLst/>
              <a:cxnLst/>
              <a:rect l="l" t="t" r="r" b="b"/>
              <a:pathLst>
                <a:path w="2787" h="779" extrusionOk="0">
                  <a:moveTo>
                    <a:pt x="704" y="0"/>
                  </a:moveTo>
                  <a:cubicBezTo>
                    <a:pt x="313" y="0"/>
                    <a:pt x="47" y="66"/>
                    <a:pt x="24" y="181"/>
                  </a:cubicBezTo>
                  <a:cubicBezTo>
                    <a:pt x="0" y="360"/>
                    <a:pt x="596" y="598"/>
                    <a:pt x="1334" y="717"/>
                  </a:cubicBezTo>
                  <a:cubicBezTo>
                    <a:pt x="1604" y="759"/>
                    <a:pt x="1857" y="779"/>
                    <a:pt x="2073" y="779"/>
                  </a:cubicBezTo>
                  <a:cubicBezTo>
                    <a:pt x="2467" y="779"/>
                    <a:pt x="2735" y="713"/>
                    <a:pt x="2751" y="598"/>
                  </a:cubicBezTo>
                  <a:cubicBezTo>
                    <a:pt x="2786" y="419"/>
                    <a:pt x="2203" y="181"/>
                    <a:pt x="1441" y="62"/>
                  </a:cubicBezTo>
                  <a:cubicBezTo>
                    <a:pt x="1171" y="20"/>
                    <a:pt x="919" y="0"/>
                    <a:pt x="7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6"/>
            <p:cNvSpPr/>
            <p:nvPr/>
          </p:nvSpPr>
          <p:spPr>
            <a:xfrm>
              <a:off x="7304475" y="5984425"/>
              <a:ext cx="58075" cy="17125"/>
            </a:xfrm>
            <a:custGeom>
              <a:avLst/>
              <a:gdLst/>
              <a:ahLst/>
              <a:cxnLst/>
              <a:rect l="l" t="t" r="r" b="b"/>
              <a:pathLst>
                <a:path w="2323" h="685" extrusionOk="0">
                  <a:moveTo>
                    <a:pt x="1305" y="0"/>
                  </a:moveTo>
                  <a:cubicBezTo>
                    <a:pt x="1252" y="0"/>
                    <a:pt x="1198" y="1"/>
                    <a:pt x="1143" y="3"/>
                  </a:cubicBezTo>
                  <a:cubicBezTo>
                    <a:pt x="512" y="39"/>
                    <a:pt x="0" y="218"/>
                    <a:pt x="0" y="396"/>
                  </a:cubicBezTo>
                  <a:cubicBezTo>
                    <a:pt x="11" y="561"/>
                    <a:pt x="457" y="685"/>
                    <a:pt x="1029" y="685"/>
                  </a:cubicBezTo>
                  <a:cubicBezTo>
                    <a:pt x="1078" y="685"/>
                    <a:pt x="1128" y="684"/>
                    <a:pt x="1179" y="682"/>
                  </a:cubicBezTo>
                  <a:cubicBezTo>
                    <a:pt x="1822" y="646"/>
                    <a:pt x="2322" y="468"/>
                    <a:pt x="2322" y="289"/>
                  </a:cubicBezTo>
                  <a:cubicBezTo>
                    <a:pt x="2311" y="115"/>
                    <a:pt x="1872" y="0"/>
                    <a:pt x="1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6"/>
            <p:cNvSpPr/>
            <p:nvPr/>
          </p:nvSpPr>
          <p:spPr>
            <a:xfrm>
              <a:off x="7418775" y="5965325"/>
              <a:ext cx="79500" cy="23550"/>
            </a:xfrm>
            <a:custGeom>
              <a:avLst/>
              <a:gdLst/>
              <a:ahLst/>
              <a:cxnLst/>
              <a:rect l="l" t="t" r="r" b="b"/>
              <a:pathLst>
                <a:path w="3180" h="942" extrusionOk="0">
                  <a:moveTo>
                    <a:pt x="2681" y="1"/>
                  </a:moveTo>
                  <a:cubicBezTo>
                    <a:pt x="2384" y="1"/>
                    <a:pt x="1970" y="48"/>
                    <a:pt x="1512" y="148"/>
                  </a:cubicBezTo>
                  <a:cubicBezTo>
                    <a:pt x="667" y="339"/>
                    <a:pt x="0" y="636"/>
                    <a:pt x="36" y="815"/>
                  </a:cubicBezTo>
                  <a:cubicBezTo>
                    <a:pt x="59" y="900"/>
                    <a:pt x="232" y="942"/>
                    <a:pt x="502" y="942"/>
                  </a:cubicBezTo>
                  <a:cubicBezTo>
                    <a:pt x="799" y="942"/>
                    <a:pt x="1212" y="891"/>
                    <a:pt x="1667" y="791"/>
                  </a:cubicBezTo>
                  <a:cubicBezTo>
                    <a:pt x="2513" y="589"/>
                    <a:pt x="3179" y="291"/>
                    <a:pt x="3144" y="113"/>
                  </a:cubicBezTo>
                  <a:cubicBezTo>
                    <a:pt x="3121" y="39"/>
                    <a:pt x="2949" y="1"/>
                    <a:pt x="2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6"/>
            <p:cNvSpPr/>
            <p:nvPr/>
          </p:nvSpPr>
          <p:spPr>
            <a:xfrm>
              <a:off x="7529500" y="5932125"/>
              <a:ext cx="55975" cy="26850"/>
            </a:xfrm>
            <a:custGeom>
              <a:avLst/>
              <a:gdLst/>
              <a:ahLst/>
              <a:cxnLst/>
              <a:rect l="l" t="t" r="r" b="b"/>
              <a:pathLst>
                <a:path w="2239" h="1074" extrusionOk="0">
                  <a:moveTo>
                    <a:pt x="1890" y="0"/>
                  </a:moveTo>
                  <a:cubicBezTo>
                    <a:pt x="1665" y="0"/>
                    <a:pt x="1333" y="79"/>
                    <a:pt x="989" y="226"/>
                  </a:cubicBezTo>
                  <a:cubicBezTo>
                    <a:pt x="405" y="476"/>
                    <a:pt x="1" y="809"/>
                    <a:pt x="84" y="988"/>
                  </a:cubicBezTo>
                  <a:cubicBezTo>
                    <a:pt x="110" y="1046"/>
                    <a:pt x="200" y="1074"/>
                    <a:pt x="331" y="1074"/>
                  </a:cubicBezTo>
                  <a:cubicBezTo>
                    <a:pt x="552" y="1074"/>
                    <a:pt x="892" y="995"/>
                    <a:pt x="1251" y="845"/>
                  </a:cubicBezTo>
                  <a:cubicBezTo>
                    <a:pt x="1834" y="595"/>
                    <a:pt x="2239" y="262"/>
                    <a:pt x="2167" y="95"/>
                  </a:cubicBezTo>
                  <a:cubicBezTo>
                    <a:pt x="2131" y="31"/>
                    <a:pt x="2031" y="0"/>
                    <a:pt x="1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6"/>
            <p:cNvSpPr/>
            <p:nvPr/>
          </p:nvSpPr>
          <p:spPr>
            <a:xfrm>
              <a:off x="7608075" y="5895300"/>
              <a:ext cx="45875" cy="26800"/>
            </a:xfrm>
            <a:custGeom>
              <a:avLst/>
              <a:gdLst/>
              <a:ahLst/>
              <a:cxnLst/>
              <a:rect l="l" t="t" r="r" b="b"/>
              <a:pathLst>
                <a:path w="1835" h="1072" extrusionOk="0">
                  <a:moveTo>
                    <a:pt x="1514" y="1"/>
                  </a:moveTo>
                  <a:cubicBezTo>
                    <a:pt x="1322" y="1"/>
                    <a:pt x="1040" y="85"/>
                    <a:pt x="763" y="235"/>
                  </a:cubicBezTo>
                  <a:cubicBezTo>
                    <a:pt x="298" y="497"/>
                    <a:pt x="1" y="818"/>
                    <a:pt x="96" y="985"/>
                  </a:cubicBezTo>
                  <a:cubicBezTo>
                    <a:pt x="126" y="1044"/>
                    <a:pt x="203" y="1072"/>
                    <a:pt x="310" y="1072"/>
                  </a:cubicBezTo>
                  <a:cubicBezTo>
                    <a:pt x="502" y="1072"/>
                    <a:pt x="789" y="983"/>
                    <a:pt x="1072" y="830"/>
                  </a:cubicBezTo>
                  <a:cubicBezTo>
                    <a:pt x="1537" y="580"/>
                    <a:pt x="1834" y="258"/>
                    <a:pt x="1739" y="92"/>
                  </a:cubicBezTo>
                  <a:cubicBezTo>
                    <a:pt x="1708" y="30"/>
                    <a:pt x="1627" y="1"/>
                    <a:pt x="1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6"/>
            <p:cNvSpPr/>
            <p:nvPr/>
          </p:nvSpPr>
          <p:spPr>
            <a:xfrm>
              <a:off x="6948475" y="5713475"/>
              <a:ext cx="33350" cy="48150"/>
            </a:xfrm>
            <a:custGeom>
              <a:avLst/>
              <a:gdLst/>
              <a:ahLst/>
              <a:cxnLst/>
              <a:rect l="l" t="t" r="r" b="b"/>
              <a:pathLst>
                <a:path w="1334" h="1926" extrusionOk="0">
                  <a:moveTo>
                    <a:pt x="206" y="1"/>
                  </a:moveTo>
                  <a:cubicBezTo>
                    <a:pt x="192" y="1"/>
                    <a:pt x="180" y="3"/>
                    <a:pt x="167" y="7"/>
                  </a:cubicBezTo>
                  <a:cubicBezTo>
                    <a:pt x="1" y="66"/>
                    <a:pt x="24" y="590"/>
                    <a:pt x="310" y="1162"/>
                  </a:cubicBezTo>
                  <a:cubicBezTo>
                    <a:pt x="575" y="1631"/>
                    <a:pt x="936" y="1925"/>
                    <a:pt x="1117" y="1925"/>
                  </a:cubicBezTo>
                  <a:cubicBezTo>
                    <a:pt x="1147" y="1925"/>
                    <a:pt x="1172" y="1917"/>
                    <a:pt x="1191" y="1900"/>
                  </a:cubicBezTo>
                  <a:cubicBezTo>
                    <a:pt x="1334" y="1781"/>
                    <a:pt x="1179" y="1316"/>
                    <a:pt x="893" y="828"/>
                  </a:cubicBezTo>
                  <a:cubicBezTo>
                    <a:pt x="639" y="363"/>
                    <a:pt x="384"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6"/>
            <p:cNvSpPr/>
            <p:nvPr/>
          </p:nvSpPr>
          <p:spPr>
            <a:xfrm>
              <a:off x="7002650" y="5803525"/>
              <a:ext cx="36925" cy="39775"/>
            </a:xfrm>
            <a:custGeom>
              <a:avLst/>
              <a:gdLst/>
              <a:ahLst/>
              <a:cxnLst/>
              <a:rect l="l" t="t" r="r" b="b"/>
              <a:pathLst>
                <a:path w="1477" h="1591" extrusionOk="0">
                  <a:moveTo>
                    <a:pt x="283" y="150"/>
                  </a:moveTo>
                  <a:cubicBezTo>
                    <a:pt x="288" y="150"/>
                    <a:pt x="290" y="155"/>
                    <a:pt x="298" y="155"/>
                  </a:cubicBezTo>
                  <a:cubicBezTo>
                    <a:pt x="298" y="155"/>
                    <a:pt x="293" y="166"/>
                    <a:pt x="286" y="166"/>
                  </a:cubicBezTo>
                  <a:cubicBezTo>
                    <a:pt x="282" y="166"/>
                    <a:pt x="278" y="163"/>
                    <a:pt x="274" y="155"/>
                  </a:cubicBezTo>
                  <a:cubicBezTo>
                    <a:pt x="278" y="151"/>
                    <a:pt x="281" y="150"/>
                    <a:pt x="283" y="150"/>
                  </a:cubicBezTo>
                  <a:close/>
                  <a:moveTo>
                    <a:pt x="167" y="0"/>
                  </a:moveTo>
                  <a:cubicBezTo>
                    <a:pt x="143" y="0"/>
                    <a:pt x="84" y="36"/>
                    <a:pt x="48" y="84"/>
                  </a:cubicBezTo>
                  <a:cubicBezTo>
                    <a:pt x="24" y="131"/>
                    <a:pt x="0" y="203"/>
                    <a:pt x="36" y="274"/>
                  </a:cubicBezTo>
                  <a:lnTo>
                    <a:pt x="48" y="310"/>
                  </a:lnTo>
                  <a:cubicBezTo>
                    <a:pt x="96" y="500"/>
                    <a:pt x="227" y="774"/>
                    <a:pt x="453" y="1024"/>
                  </a:cubicBezTo>
                  <a:cubicBezTo>
                    <a:pt x="738" y="1368"/>
                    <a:pt x="1047" y="1591"/>
                    <a:pt x="1234" y="1591"/>
                  </a:cubicBezTo>
                  <a:cubicBezTo>
                    <a:pt x="1273" y="1591"/>
                    <a:pt x="1307" y="1581"/>
                    <a:pt x="1334" y="1560"/>
                  </a:cubicBezTo>
                  <a:cubicBezTo>
                    <a:pt x="1477" y="1441"/>
                    <a:pt x="1310" y="1000"/>
                    <a:pt x="977" y="608"/>
                  </a:cubicBezTo>
                  <a:cubicBezTo>
                    <a:pt x="762" y="334"/>
                    <a:pt x="524" y="155"/>
                    <a:pt x="346" y="72"/>
                  </a:cubicBezTo>
                  <a:lnTo>
                    <a:pt x="274" y="143"/>
                  </a:lnTo>
                  <a:cubicBezTo>
                    <a:pt x="286" y="119"/>
                    <a:pt x="274" y="84"/>
                    <a:pt x="262" y="60"/>
                  </a:cubicBezTo>
                  <a:cubicBezTo>
                    <a:pt x="239" y="24"/>
                    <a:pt x="215"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6"/>
            <p:cNvSpPr/>
            <p:nvPr/>
          </p:nvSpPr>
          <p:spPr>
            <a:xfrm>
              <a:off x="7064550" y="5874550"/>
              <a:ext cx="38425" cy="32525"/>
            </a:xfrm>
            <a:custGeom>
              <a:avLst/>
              <a:gdLst/>
              <a:ahLst/>
              <a:cxnLst/>
              <a:rect l="l" t="t" r="r" b="b"/>
              <a:pathLst>
                <a:path w="1537" h="1301" extrusionOk="0">
                  <a:moveTo>
                    <a:pt x="246" y="0"/>
                  </a:moveTo>
                  <a:cubicBezTo>
                    <a:pt x="218" y="0"/>
                    <a:pt x="192" y="5"/>
                    <a:pt x="168" y="17"/>
                  </a:cubicBezTo>
                  <a:cubicBezTo>
                    <a:pt x="1" y="88"/>
                    <a:pt x="72" y="576"/>
                    <a:pt x="489" y="969"/>
                  </a:cubicBezTo>
                  <a:cubicBezTo>
                    <a:pt x="756" y="1206"/>
                    <a:pt x="1050" y="1301"/>
                    <a:pt x="1249" y="1301"/>
                  </a:cubicBezTo>
                  <a:cubicBezTo>
                    <a:pt x="1370" y="1301"/>
                    <a:pt x="1455" y="1266"/>
                    <a:pt x="1477" y="1207"/>
                  </a:cubicBezTo>
                  <a:cubicBezTo>
                    <a:pt x="1537" y="1029"/>
                    <a:pt x="1263" y="755"/>
                    <a:pt x="942" y="469"/>
                  </a:cubicBezTo>
                  <a:cubicBezTo>
                    <a:pt x="664" y="213"/>
                    <a:pt x="422"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6"/>
            <p:cNvSpPr/>
            <p:nvPr/>
          </p:nvSpPr>
          <p:spPr>
            <a:xfrm>
              <a:off x="7137200" y="5921150"/>
              <a:ext cx="58350" cy="27025"/>
            </a:xfrm>
            <a:custGeom>
              <a:avLst/>
              <a:gdLst/>
              <a:ahLst/>
              <a:cxnLst/>
              <a:rect l="l" t="t" r="r" b="b"/>
              <a:pathLst>
                <a:path w="2334" h="1081" extrusionOk="0">
                  <a:moveTo>
                    <a:pt x="283" y="0"/>
                  </a:moveTo>
                  <a:cubicBezTo>
                    <a:pt x="192" y="0"/>
                    <a:pt x="126" y="21"/>
                    <a:pt x="95" y="70"/>
                  </a:cubicBezTo>
                  <a:cubicBezTo>
                    <a:pt x="0" y="213"/>
                    <a:pt x="393" y="653"/>
                    <a:pt x="1036" y="915"/>
                  </a:cubicBezTo>
                  <a:cubicBezTo>
                    <a:pt x="1358" y="1032"/>
                    <a:pt x="1664" y="1080"/>
                    <a:pt x="1893" y="1080"/>
                  </a:cubicBezTo>
                  <a:cubicBezTo>
                    <a:pt x="2130" y="1080"/>
                    <a:pt x="2286" y="1029"/>
                    <a:pt x="2298" y="951"/>
                  </a:cubicBezTo>
                  <a:cubicBezTo>
                    <a:pt x="2334" y="748"/>
                    <a:pt x="1869" y="510"/>
                    <a:pt x="1286" y="296"/>
                  </a:cubicBezTo>
                  <a:cubicBezTo>
                    <a:pt x="880" y="127"/>
                    <a:pt x="505" y="0"/>
                    <a:pt x="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6"/>
            <p:cNvSpPr/>
            <p:nvPr/>
          </p:nvSpPr>
          <p:spPr>
            <a:xfrm>
              <a:off x="7247650" y="5939375"/>
              <a:ext cx="64000" cy="17450"/>
            </a:xfrm>
            <a:custGeom>
              <a:avLst/>
              <a:gdLst/>
              <a:ahLst/>
              <a:cxnLst/>
              <a:rect l="l" t="t" r="r" b="b"/>
              <a:pathLst>
                <a:path w="2560" h="698" extrusionOk="0">
                  <a:moveTo>
                    <a:pt x="1086" y="0"/>
                  </a:moveTo>
                  <a:cubicBezTo>
                    <a:pt x="471" y="0"/>
                    <a:pt x="0" y="180"/>
                    <a:pt x="11" y="341"/>
                  </a:cubicBezTo>
                  <a:cubicBezTo>
                    <a:pt x="23" y="531"/>
                    <a:pt x="583" y="639"/>
                    <a:pt x="1249" y="674"/>
                  </a:cubicBezTo>
                  <a:cubicBezTo>
                    <a:pt x="1450" y="689"/>
                    <a:pt x="1642" y="698"/>
                    <a:pt x="1812" y="698"/>
                  </a:cubicBezTo>
                  <a:cubicBezTo>
                    <a:pt x="2199" y="698"/>
                    <a:pt x="2478" y="652"/>
                    <a:pt x="2512" y="519"/>
                  </a:cubicBezTo>
                  <a:cubicBezTo>
                    <a:pt x="2559" y="341"/>
                    <a:pt x="2023" y="67"/>
                    <a:pt x="1297" y="8"/>
                  </a:cubicBezTo>
                  <a:cubicBezTo>
                    <a:pt x="1225" y="3"/>
                    <a:pt x="1154" y="0"/>
                    <a:pt x="10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6"/>
            <p:cNvSpPr/>
            <p:nvPr/>
          </p:nvSpPr>
          <p:spPr>
            <a:xfrm>
              <a:off x="7372625" y="5936800"/>
              <a:ext cx="56875" cy="17125"/>
            </a:xfrm>
            <a:custGeom>
              <a:avLst/>
              <a:gdLst/>
              <a:ahLst/>
              <a:cxnLst/>
              <a:rect l="l" t="t" r="r" b="b"/>
              <a:pathLst>
                <a:path w="2275" h="685" extrusionOk="0">
                  <a:moveTo>
                    <a:pt x="1265" y="1"/>
                  </a:moveTo>
                  <a:cubicBezTo>
                    <a:pt x="1217" y="1"/>
                    <a:pt x="1169" y="1"/>
                    <a:pt x="1120" y="3"/>
                  </a:cubicBezTo>
                  <a:cubicBezTo>
                    <a:pt x="489" y="39"/>
                    <a:pt x="1" y="218"/>
                    <a:pt x="1" y="396"/>
                  </a:cubicBezTo>
                  <a:cubicBezTo>
                    <a:pt x="12" y="561"/>
                    <a:pt x="447" y="685"/>
                    <a:pt x="999" y="685"/>
                  </a:cubicBezTo>
                  <a:cubicBezTo>
                    <a:pt x="1047" y="685"/>
                    <a:pt x="1095" y="684"/>
                    <a:pt x="1144" y="682"/>
                  </a:cubicBezTo>
                  <a:cubicBezTo>
                    <a:pt x="1775" y="646"/>
                    <a:pt x="2275" y="468"/>
                    <a:pt x="2263" y="289"/>
                  </a:cubicBezTo>
                  <a:cubicBezTo>
                    <a:pt x="2252" y="125"/>
                    <a:pt x="1817" y="1"/>
                    <a:pt x="1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6"/>
            <p:cNvSpPr/>
            <p:nvPr/>
          </p:nvSpPr>
          <p:spPr>
            <a:xfrm>
              <a:off x="7477125" y="5907100"/>
              <a:ext cx="67275" cy="21475"/>
            </a:xfrm>
            <a:custGeom>
              <a:avLst/>
              <a:gdLst/>
              <a:ahLst/>
              <a:cxnLst/>
              <a:rect l="l" t="t" r="r" b="b"/>
              <a:pathLst>
                <a:path w="2691" h="859" extrusionOk="0">
                  <a:moveTo>
                    <a:pt x="2129" y="0"/>
                  </a:moveTo>
                  <a:cubicBezTo>
                    <a:pt x="1894" y="0"/>
                    <a:pt x="1600" y="35"/>
                    <a:pt x="1286" y="108"/>
                  </a:cubicBezTo>
                  <a:cubicBezTo>
                    <a:pt x="572" y="263"/>
                    <a:pt x="0" y="525"/>
                    <a:pt x="48" y="703"/>
                  </a:cubicBezTo>
                  <a:cubicBezTo>
                    <a:pt x="74" y="803"/>
                    <a:pt x="276" y="858"/>
                    <a:pt x="574" y="858"/>
                  </a:cubicBezTo>
                  <a:cubicBezTo>
                    <a:pt x="809" y="858"/>
                    <a:pt x="1102" y="824"/>
                    <a:pt x="1417" y="751"/>
                  </a:cubicBezTo>
                  <a:cubicBezTo>
                    <a:pt x="2131" y="620"/>
                    <a:pt x="2691" y="346"/>
                    <a:pt x="2655" y="156"/>
                  </a:cubicBezTo>
                  <a:cubicBezTo>
                    <a:pt x="2628" y="56"/>
                    <a:pt x="2426" y="0"/>
                    <a:pt x="21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6"/>
            <p:cNvSpPr/>
            <p:nvPr/>
          </p:nvSpPr>
          <p:spPr>
            <a:xfrm>
              <a:off x="7027650" y="5742950"/>
              <a:ext cx="36925" cy="45750"/>
            </a:xfrm>
            <a:custGeom>
              <a:avLst/>
              <a:gdLst/>
              <a:ahLst/>
              <a:cxnLst/>
              <a:rect l="l" t="t" r="r" b="b"/>
              <a:pathLst>
                <a:path w="1477" h="1830" extrusionOk="0">
                  <a:moveTo>
                    <a:pt x="205" y="0"/>
                  </a:moveTo>
                  <a:cubicBezTo>
                    <a:pt x="192" y="0"/>
                    <a:pt x="179" y="2"/>
                    <a:pt x="167" y="6"/>
                  </a:cubicBezTo>
                  <a:cubicBezTo>
                    <a:pt x="1" y="54"/>
                    <a:pt x="1" y="602"/>
                    <a:pt x="358" y="1173"/>
                  </a:cubicBezTo>
                  <a:cubicBezTo>
                    <a:pt x="656" y="1607"/>
                    <a:pt x="1056" y="1830"/>
                    <a:pt x="1255" y="1830"/>
                  </a:cubicBezTo>
                  <a:cubicBezTo>
                    <a:pt x="1302" y="1830"/>
                    <a:pt x="1337" y="1817"/>
                    <a:pt x="1358" y="1792"/>
                  </a:cubicBezTo>
                  <a:cubicBezTo>
                    <a:pt x="1477" y="1649"/>
                    <a:pt x="1227" y="1245"/>
                    <a:pt x="929" y="792"/>
                  </a:cubicBezTo>
                  <a:cubicBezTo>
                    <a:pt x="630" y="370"/>
                    <a:pt x="382"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6"/>
            <p:cNvSpPr/>
            <p:nvPr/>
          </p:nvSpPr>
          <p:spPr>
            <a:xfrm>
              <a:off x="7085700" y="5821275"/>
              <a:ext cx="37525" cy="34500"/>
            </a:xfrm>
            <a:custGeom>
              <a:avLst/>
              <a:gdLst/>
              <a:ahLst/>
              <a:cxnLst/>
              <a:rect l="l" t="t" r="r" b="b"/>
              <a:pathLst>
                <a:path w="1501" h="1380" extrusionOk="0">
                  <a:moveTo>
                    <a:pt x="249" y="1"/>
                  </a:moveTo>
                  <a:cubicBezTo>
                    <a:pt x="212" y="1"/>
                    <a:pt x="180" y="10"/>
                    <a:pt x="155" y="29"/>
                  </a:cubicBezTo>
                  <a:cubicBezTo>
                    <a:pt x="0" y="136"/>
                    <a:pt x="155" y="552"/>
                    <a:pt x="488" y="957"/>
                  </a:cubicBezTo>
                  <a:cubicBezTo>
                    <a:pt x="783" y="1225"/>
                    <a:pt x="1091" y="1379"/>
                    <a:pt x="1272" y="1379"/>
                  </a:cubicBezTo>
                  <a:cubicBezTo>
                    <a:pt x="1332" y="1379"/>
                    <a:pt x="1378" y="1362"/>
                    <a:pt x="1405" y="1326"/>
                  </a:cubicBezTo>
                  <a:cubicBezTo>
                    <a:pt x="1500" y="1172"/>
                    <a:pt x="1310" y="802"/>
                    <a:pt x="965" y="493"/>
                  </a:cubicBezTo>
                  <a:cubicBezTo>
                    <a:pt x="719" y="198"/>
                    <a:pt x="425"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6"/>
            <p:cNvSpPr/>
            <p:nvPr/>
          </p:nvSpPr>
          <p:spPr>
            <a:xfrm>
              <a:off x="7164875" y="5875100"/>
              <a:ext cx="54800" cy="25425"/>
            </a:xfrm>
            <a:custGeom>
              <a:avLst/>
              <a:gdLst/>
              <a:ahLst/>
              <a:cxnLst/>
              <a:rect l="l" t="t" r="r" b="b"/>
              <a:pathLst>
                <a:path w="2192" h="1017" extrusionOk="0">
                  <a:moveTo>
                    <a:pt x="372" y="1"/>
                  </a:moveTo>
                  <a:cubicBezTo>
                    <a:pt x="209" y="1"/>
                    <a:pt x="95" y="38"/>
                    <a:pt x="60" y="114"/>
                  </a:cubicBezTo>
                  <a:cubicBezTo>
                    <a:pt x="0" y="293"/>
                    <a:pt x="405" y="602"/>
                    <a:pt x="965" y="828"/>
                  </a:cubicBezTo>
                  <a:cubicBezTo>
                    <a:pt x="1295" y="952"/>
                    <a:pt x="1609" y="1016"/>
                    <a:pt x="1830" y="1016"/>
                  </a:cubicBezTo>
                  <a:cubicBezTo>
                    <a:pt x="1991" y="1016"/>
                    <a:pt x="2101" y="982"/>
                    <a:pt x="2132" y="912"/>
                  </a:cubicBezTo>
                  <a:cubicBezTo>
                    <a:pt x="2191" y="733"/>
                    <a:pt x="1786" y="423"/>
                    <a:pt x="1227" y="197"/>
                  </a:cubicBezTo>
                  <a:cubicBezTo>
                    <a:pt x="899" y="68"/>
                    <a:pt x="591" y="1"/>
                    <a:pt x="3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6"/>
            <p:cNvSpPr/>
            <p:nvPr/>
          </p:nvSpPr>
          <p:spPr>
            <a:xfrm>
              <a:off x="7279175" y="5887600"/>
              <a:ext cx="77700" cy="17300"/>
            </a:xfrm>
            <a:custGeom>
              <a:avLst/>
              <a:gdLst/>
              <a:ahLst/>
              <a:cxnLst/>
              <a:rect l="l" t="t" r="r" b="b"/>
              <a:pathLst>
                <a:path w="3108" h="692" extrusionOk="0">
                  <a:moveTo>
                    <a:pt x="1265" y="1"/>
                  </a:moveTo>
                  <a:cubicBezTo>
                    <a:pt x="557" y="1"/>
                    <a:pt x="11" y="113"/>
                    <a:pt x="0" y="281"/>
                  </a:cubicBezTo>
                  <a:cubicBezTo>
                    <a:pt x="0" y="459"/>
                    <a:pt x="691" y="638"/>
                    <a:pt x="1536" y="685"/>
                  </a:cubicBezTo>
                  <a:cubicBezTo>
                    <a:pt x="1637" y="690"/>
                    <a:pt x="1736" y="692"/>
                    <a:pt x="1832" y="692"/>
                  </a:cubicBezTo>
                  <a:cubicBezTo>
                    <a:pt x="2539" y="692"/>
                    <a:pt x="3085" y="579"/>
                    <a:pt x="3096" y="412"/>
                  </a:cubicBezTo>
                  <a:cubicBezTo>
                    <a:pt x="3108" y="233"/>
                    <a:pt x="2429" y="54"/>
                    <a:pt x="1560" y="7"/>
                  </a:cubicBezTo>
                  <a:cubicBezTo>
                    <a:pt x="1459" y="3"/>
                    <a:pt x="1361" y="1"/>
                    <a:pt x="1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6"/>
            <p:cNvSpPr/>
            <p:nvPr/>
          </p:nvSpPr>
          <p:spPr>
            <a:xfrm>
              <a:off x="7091050" y="5722250"/>
              <a:ext cx="30400" cy="52600"/>
            </a:xfrm>
            <a:custGeom>
              <a:avLst/>
              <a:gdLst/>
              <a:ahLst/>
              <a:cxnLst/>
              <a:rect l="l" t="t" r="r" b="b"/>
              <a:pathLst>
                <a:path w="1216" h="2104" extrusionOk="0">
                  <a:moveTo>
                    <a:pt x="258" y="1"/>
                  </a:moveTo>
                  <a:cubicBezTo>
                    <a:pt x="256" y="1"/>
                    <a:pt x="253" y="1"/>
                    <a:pt x="251" y="1"/>
                  </a:cubicBezTo>
                  <a:cubicBezTo>
                    <a:pt x="72" y="13"/>
                    <a:pt x="1" y="584"/>
                    <a:pt x="239" y="1203"/>
                  </a:cubicBezTo>
                  <a:cubicBezTo>
                    <a:pt x="448" y="1769"/>
                    <a:pt x="814" y="2104"/>
                    <a:pt x="1004" y="2104"/>
                  </a:cubicBezTo>
                  <a:cubicBezTo>
                    <a:pt x="1031" y="2104"/>
                    <a:pt x="1053" y="2098"/>
                    <a:pt x="1072" y="2085"/>
                  </a:cubicBezTo>
                  <a:cubicBezTo>
                    <a:pt x="1215" y="1965"/>
                    <a:pt x="1048" y="1501"/>
                    <a:pt x="846" y="965"/>
                  </a:cubicBezTo>
                  <a:cubicBezTo>
                    <a:pt x="634" y="437"/>
                    <a:pt x="446" y="1"/>
                    <a:pt x="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6"/>
            <p:cNvSpPr/>
            <p:nvPr/>
          </p:nvSpPr>
          <p:spPr>
            <a:xfrm>
              <a:off x="7143475" y="5673425"/>
              <a:ext cx="19325" cy="41900"/>
            </a:xfrm>
            <a:custGeom>
              <a:avLst/>
              <a:gdLst/>
              <a:ahLst/>
              <a:cxnLst/>
              <a:rect l="l" t="t" r="r" b="b"/>
              <a:pathLst>
                <a:path w="773" h="1676" extrusionOk="0">
                  <a:moveTo>
                    <a:pt x="365" y="0"/>
                  </a:moveTo>
                  <a:cubicBezTo>
                    <a:pt x="190" y="0"/>
                    <a:pt x="1" y="396"/>
                    <a:pt x="59" y="882"/>
                  </a:cubicBezTo>
                  <a:cubicBezTo>
                    <a:pt x="114" y="1355"/>
                    <a:pt x="361" y="1675"/>
                    <a:pt x="521" y="1675"/>
                  </a:cubicBezTo>
                  <a:cubicBezTo>
                    <a:pt x="534" y="1675"/>
                    <a:pt x="547" y="1673"/>
                    <a:pt x="559" y="1668"/>
                  </a:cubicBezTo>
                  <a:cubicBezTo>
                    <a:pt x="737" y="1597"/>
                    <a:pt x="773" y="1228"/>
                    <a:pt x="713" y="811"/>
                  </a:cubicBezTo>
                  <a:cubicBezTo>
                    <a:pt x="678" y="394"/>
                    <a:pt x="583" y="25"/>
                    <a:pt x="380" y="1"/>
                  </a:cubicBezTo>
                  <a:cubicBezTo>
                    <a:pt x="375" y="1"/>
                    <a:pt x="370" y="0"/>
                    <a:pt x="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6"/>
            <p:cNvSpPr/>
            <p:nvPr/>
          </p:nvSpPr>
          <p:spPr>
            <a:xfrm>
              <a:off x="7136000" y="5794500"/>
              <a:ext cx="46450" cy="44725"/>
            </a:xfrm>
            <a:custGeom>
              <a:avLst/>
              <a:gdLst/>
              <a:ahLst/>
              <a:cxnLst/>
              <a:rect l="l" t="t" r="r" b="b"/>
              <a:pathLst>
                <a:path w="1858" h="1789" extrusionOk="0">
                  <a:moveTo>
                    <a:pt x="208" y="0"/>
                  </a:moveTo>
                  <a:cubicBezTo>
                    <a:pt x="184" y="0"/>
                    <a:pt x="162" y="5"/>
                    <a:pt x="143" y="16"/>
                  </a:cubicBezTo>
                  <a:cubicBezTo>
                    <a:pt x="0" y="99"/>
                    <a:pt x="167" y="671"/>
                    <a:pt x="620" y="1171"/>
                  </a:cubicBezTo>
                  <a:cubicBezTo>
                    <a:pt x="994" y="1583"/>
                    <a:pt x="1419" y="1788"/>
                    <a:pt x="1631" y="1788"/>
                  </a:cubicBezTo>
                  <a:cubicBezTo>
                    <a:pt x="1689" y="1788"/>
                    <a:pt x="1730" y="1773"/>
                    <a:pt x="1751" y="1742"/>
                  </a:cubicBezTo>
                  <a:cubicBezTo>
                    <a:pt x="1858" y="1576"/>
                    <a:pt x="1548" y="1171"/>
                    <a:pt x="1120" y="730"/>
                  </a:cubicBezTo>
                  <a:cubicBezTo>
                    <a:pt x="750" y="318"/>
                    <a:pt x="399"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6"/>
            <p:cNvSpPr/>
            <p:nvPr/>
          </p:nvSpPr>
          <p:spPr>
            <a:xfrm>
              <a:off x="7166050" y="5759625"/>
              <a:ext cx="35450" cy="50750"/>
            </a:xfrm>
            <a:custGeom>
              <a:avLst/>
              <a:gdLst/>
              <a:ahLst/>
              <a:cxnLst/>
              <a:rect l="l" t="t" r="r" b="b"/>
              <a:pathLst>
                <a:path w="1418" h="2030" extrusionOk="0">
                  <a:moveTo>
                    <a:pt x="204" y="0"/>
                  </a:moveTo>
                  <a:cubicBezTo>
                    <a:pt x="192" y="0"/>
                    <a:pt x="179" y="2"/>
                    <a:pt x="168" y="6"/>
                  </a:cubicBezTo>
                  <a:cubicBezTo>
                    <a:pt x="1" y="66"/>
                    <a:pt x="25" y="625"/>
                    <a:pt x="346" y="1221"/>
                  </a:cubicBezTo>
                  <a:cubicBezTo>
                    <a:pt x="646" y="1706"/>
                    <a:pt x="1017" y="2030"/>
                    <a:pt x="1195" y="2030"/>
                  </a:cubicBezTo>
                  <a:cubicBezTo>
                    <a:pt x="1223" y="2030"/>
                    <a:pt x="1246" y="2022"/>
                    <a:pt x="1263" y="2006"/>
                  </a:cubicBezTo>
                  <a:cubicBezTo>
                    <a:pt x="1418" y="1887"/>
                    <a:pt x="1239" y="1411"/>
                    <a:pt x="942" y="887"/>
                  </a:cubicBezTo>
                  <a:cubicBezTo>
                    <a:pt x="675" y="387"/>
                    <a:pt x="387"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6"/>
            <p:cNvSpPr/>
            <p:nvPr/>
          </p:nvSpPr>
          <p:spPr>
            <a:xfrm>
              <a:off x="7233925" y="5556875"/>
              <a:ext cx="75925" cy="226125"/>
            </a:xfrm>
            <a:custGeom>
              <a:avLst/>
              <a:gdLst/>
              <a:ahLst/>
              <a:cxnLst/>
              <a:rect l="l" t="t" r="r" b="b"/>
              <a:pathLst>
                <a:path w="3037" h="9045" extrusionOk="0">
                  <a:moveTo>
                    <a:pt x="2836" y="0"/>
                  </a:moveTo>
                  <a:cubicBezTo>
                    <a:pt x="2790" y="0"/>
                    <a:pt x="2746" y="18"/>
                    <a:pt x="2715" y="56"/>
                  </a:cubicBezTo>
                  <a:cubicBezTo>
                    <a:pt x="655" y="2425"/>
                    <a:pt x="1" y="5997"/>
                    <a:pt x="1072" y="8938"/>
                  </a:cubicBezTo>
                  <a:cubicBezTo>
                    <a:pt x="1084" y="9009"/>
                    <a:pt x="1156" y="9045"/>
                    <a:pt x="1215" y="9045"/>
                  </a:cubicBezTo>
                  <a:cubicBezTo>
                    <a:pt x="1227" y="9045"/>
                    <a:pt x="1263" y="9045"/>
                    <a:pt x="1275" y="9033"/>
                  </a:cubicBezTo>
                  <a:cubicBezTo>
                    <a:pt x="1370" y="8997"/>
                    <a:pt x="1406" y="8890"/>
                    <a:pt x="1382" y="8819"/>
                  </a:cubicBezTo>
                  <a:cubicBezTo>
                    <a:pt x="358" y="5973"/>
                    <a:pt x="977" y="2556"/>
                    <a:pt x="2977" y="282"/>
                  </a:cubicBezTo>
                  <a:cubicBezTo>
                    <a:pt x="3037" y="199"/>
                    <a:pt x="3037" y="91"/>
                    <a:pt x="2953" y="44"/>
                  </a:cubicBezTo>
                  <a:cubicBezTo>
                    <a:pt x="2919" y="15"/>
                    <a:pt x="2877" y="0"/>
                    <a:pt x="28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6"/>
            <p:cNvSpPr/>
            <p:nvPr/>
          </p:nvSpPr>
          <p:spPr>
            <a:xfrm>
              <a:off x="7060400" y="5259825"/>
              <a:ext cx="172950" cy="168075"/>
            </a:xfrm>
            <a:custGeom>
              <a:avLst/>
              <a:gdLst/>
              <a:ahLst/>
              <a:cxnLst/>
              <a:rect l="l" t="t" r="r" b="b"/>
              <a:pathLst>
                <a:path w="6918" h="6723" extrusionOk="0">
                  <a:moveTo>
                    <a:pt x="2960" y="0"/>
                  </a:moveTo>
                  <a:cubicBezTo>
                    <a:pt x="2609" y="0"/>
                    <a:pt x="2258" y="46"/>
                    <a:pt x="1917" y="139"/>
                  </a:cubicBezTo>
                  <a:cubicBezTo>
                    <a:pt x="953" y="389"/>
                    <a:pt x="0" y="1174"/>
                    <a:pt x="48" y="2186"/>
                  </a:cubicBezTo>
                  <a:cubicBezTo>
                    <a:pt x="72" y="2794"/>
                    <a:pt x="453" y="3329"/>
                    <a:pt x="822" y="3841"/>
                  </a:cubicBezTo>
                  <a:cubicBezTo>
                    <a:pt x="1548" y="4806"/>
                    <a:pt x="2262" y="5770"/>
                    <a:pt x="2989" y="6723"/>
                  </a:cubicBezTo>
                  <a:lnTo>
                    <a:pt x="6918" y="3067"/>
                  </a:lnTo>
                  <a:cubicBezTo>
                    <a:pt x="6656" y="2020"/>
                    <a:pt x="5965" y="1103"/>
                    <a:pt x="5037" y="555"/>
                  </a:cubicBezTo>
                  <a:cubicBezTo>
                    <a:pt x="4410" y="194"/>
                    <a:pt x="3686"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6"/>
            <p:cNvSpPr/>
            <p:nvPr/>
          </p:nvSpPr>
          <p:spPr>
            <a:xfrm>
              <a:off x="7012475" y="5223100"/>
              <a:ext cx="41700" cy="67575"/>
            </a:xfrm>
            <a:custGeom>
              <a:avLst/>
              <a:gdLst/>
              <a:ahLst/>
              <a:cxnLst/>
              <a:rect l="l" t="t" r="r" b="b"/>
              <a:pathLst>
                <a:path w="1668" h="2703" extrusionOk="0">
                  <a:moveTo>
                    <a:pt x="834" y="0"/>
                  </a:moveTo>
                  <a:cubicBezTo>
                    <a:pt x="369" y="0"/>
                    <a:pt x="0" y="607"/>
                    <a:pt x="0" y="1346"/>
                  </a:cubicBezTo>
                  <a:cubicBezTo>
                    <a:pt x="0" y="2108"/>
                    <a:pt x="369" y="2703"/>
                    <a:pt x="834" y="2703"/>
                  </a:cubicBezTo>
                  <a:cubicBezTo>
                    <a:pt x="1298" y="2703"/>
                    <a:pt x="1667" y="2096"/>
                    <a:pt x="1667" y="1346"/>
                  </a:cubicBezTo>
                  <a:cubicBezTo>
                    <a:pt x="1667" y="607"/>
                    <a:pt x="1298" y="0"/>
                    <a:pt x="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6"/>
            <p:cNvSpPr/>
            <p:nvPr/>
          </p:nvSpPr>
          <p:spPr>
            <a:xfrm>
              <a:off x="7229475" y="5234400"/>
              <a:ext cx="41375" cy="67900"/>
            </a:xfrm>
            <a:custGeom>
              <a:avLst/>
              <a:gdLst/>
              <a:ahLst/>
              <a:cxnLst/>
              <a:rect l="l" t="t" r="r" b="b"/>
              <a:pathLst>
                <a:path w="1655" h="2716" extrusionOk="0">
                  <a:moveTo>
                    <a:pt x="833" y="1"/>
                  </a:moveTo>
                  <a:cubicBezTo>
                    <a:pt x="369" y="1"/>
                    <a:pt x="0" y="620"/>
                    <a:pt x="0" y="1358"/>
                  </a:cubicBezTo>
                  <a:cubicBezTo>
                    <a:pt x="0" y="2108"/>
                    <a:pt x="369" y="2715"/>
                    <a:pt x="833" y="2715"/>
                  </a:cubicBezTo>
                  <a:cubicBezTo>
                    <a:pt x="1286" y="2715"/>
                    <a:pt x="1655" y="2108"/>
                    <a:pt x="1655" y="1358"/>
                  </a:cubicBezTo>
                  <a:cubicBezTo>
                    <a:pt x="1655" y="620"/>
                    <a:pt x="1286" y="1"/>
                    <a:pt x="8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56"/>
          <p:cNvGrpSpPr/>
          <p:nvPr/>
        </p:nvGrpSpPr>
        <p:grpSpPr>
          <a:xfrm>
            <a:off x="2495461" y="993929"/>
            <a:ext cx="480141" cy="369253"/>
            <a:chOff x="2646203" y="919650"/>
            <a:chExt cx="673315" cy="517886"/>
          </a:xfrm>
        </p:grpSpPr>
        <p:sp>
          <p:nvSpPr>
            <p:cNvPr id="1299" name="Google Shape;1299;p56"/>
            <p:cNvSpPr/>
            <p:nvPr/>
          </p:nvSpPr>
          <p:spPr>
            <a:xfrm>
              <a:off x="3067370" y="991089"/>
              <a:ext cx="252147" cy="328583"/>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6"/>
            <p:cNvSpPr/>
            <p:nvPr/>
          </p:nvSpPr>
          <p:spPr>
            <a:xfrm>
              <a:off x="2646203" y="1120551"/>
              <a:ext cx="118298" cy="316984"/>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6"/>
            <p:cNvSpPr/>
            <p:nvPr/>
          </p:nvSpPr>
          <p:spPr>
            <a:xfrm>
              <a:off x="2878701" y="919650"/>
              <a:ext cx="118250" cy="315195"/>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56"/>
          <p:cNvSpPr/>
          <p:nvPr/>
        </p:nvSpPr>
        <p:spPr>
          <a:xfrm rot="-7085944">
            <a:off x="1517467" y="1981014"/>
            <a:ext cx="308941" cy="684579"/>
          </a:xfrm>
          <a:custGeom>
            <a:avLst/>
            <a:gdLst/>
            <a:ahLst/>
            <a:cxnLst/>
            <a:rect l="l" t="t" r="r" b="b"/>
            <a:pathLst>
              <a:path w="14336" h="31767" extrusionOk="0">
                <a:moveTo>
                  <a:pt x="11657" y="501"/>
                </a:moveTo>
                <a:lnTo>
                  <a:pt x="11657" y="501"/>
                </a:lnTo>
                <a:cubicBezTo>
                  <a:pt x="12038" y="1584"/>
                  <a:pt x="11180" y="3442"/>
                  <a:pt x="9918" y="4323"/>
                </a:cubicBezTo>
                <a:cubicBezTo>
                  <a:pt x="9454" y="3430"/>
                  <a:pt x="10347" y="1465"/>
                  <a:pt x="11657" y="501"/>
                </a:cubicBezTo>
                <a:close/>
                <a:moveTo>
                  <a:pt x="6656" y="4835"/>
                </a:moveTo>
                <a:lnTo>
                  <a:pt x="6656" y="4835"/>
                </a:lnTo>
                <a:cubicBezTo>
                  <a:pt x="7477" y="5204"/>
                  <a:pt x="8370" y="7061"/>
                  <a:pt x="8228" y="8014"/>
                </a:cubicBezTo>
                <a:cubicBezTo>
                  <a:pt x="7049" y="7287"/>
                  <a:pt x="6811" y="6109"/>
                  <a:pt x="6656" y="4835"/>
                </a:cubicBezTo>
                <a:close/>
                <a:moveTo>
                  <a:pt x="2417" y="6406"/>
                </a:moveTo>
                <a:cubicBezTo>
                  <a:pt x="3239" y="7299"/>
                  <a:pt x="3406" y="9061"/>
                  <a:pt x="2727" y="9835"/>
                </a:cubicBezTo>
                <a:cubicBezTo>
                  <a:pt x="2096" y="8728"/>
                  <a:pt x="2048" y="7609"/>
                  <a:pt x="2417" y="6406"/>
                </a:cubicBezTo>
                <a:close/>
                <a:moveTo>
                  <a:pt x="11859" y="7728"/>
                </a:moveTo>
                <a:lnTo>
                  <a:pt x="11859" y="7728"/>
                </a:lnTo>
                <a:cubicBezTo>
                  <a:pt x="11539" y="8753"/>
                  <a:pt x="10025" y="10197"/>
                  <a:pt x="8725" y="10197"/>
                </a:cubicBezTo>
                <a:cubicBezTo>
                  <a:pt x="8621" y="10197"/>
                  <a:pt x="8518" y="10188"/>
                  <a:pt x="8418" y="10169"/>
                </a:cubicBezTo>
                <a:cubicBezTo>
                  <a:pt x="8978" y="8966"/>
                  <a:pt x="10645" y="7788"/>
                  <a:pt x="11859" y="7728"/>
                </a:cubicBezTo>
                <a:close/>
                <a:moveTo>
                  <a:pt x="369" y="9871"/>
                </a:moveTo>
                <a:lnTo>
                  <a:pt x="369" y="9871"/>
                </a:lnTo>
                <a:cubicBezTo>
                  <a:pt x="989" y="10502"/>
                  <a:pt x="1167" y="11288"/>
                  <a:pt x="1239" y="12240"/>
                </a:cubicBezTo>
                <a:cubicBezTo>
                  <a:pt x="512" y="11538"/>
                  <a:pt x="369" y="10728"/>
                  <a:pt x="369" y="9871"/>
                </a:cubicBezTo>
                <a:close/>
                <a:moveTo>
                  <a:pt x="5287" y="11109"/>
                </a:moveTo>
                <a:lnTo>
                  <a:pt x="5287" y="11109"/>
                </a:lnTo>
                <a:cubicBezTo>
                  <a:pt x="5525" y="12395"/>
                  <a:pt x="5215" y="13419"/>
                  <a:pt x="4370" y="14395"/>
                </a:cubicBezTo>
                <a:cubicBezTo>
                  <a:pt x="4263" y="13133"/>
                  <a:pt x="4453" y="12098"/>
                  <a:pt x="5287" y="11109"/>
                </a:cubicBezTo>
                <a:close/>
                <a:moveTo>
                  <a:pt x="13954" y="12371"/>
                </a:moveTo>
                <a:cubicBezTo>
                  <a:pt x="14074" y="13622"/>
                  <a:pt x="13490" y="14538"/>
                  <a:pt x="12526" y="15372"/>
                </a:cubicBezTo>
                <a:cubicBezTo>
                  <a:pt x="12633" y="14122"/>
                  <a:pt x="13073" y="13145"/>
                  <a:pt x="13954" y="12371"/>
                </a:cubicBezTo>
                <a:close/>
                <a:moveTo>
                  <a:pt x="9371" y="13300"/>
                </a:moveTo>
                <a:cubicBezTo>
                  <a:pt x="9013" y="14431"/>
                  <a:pt x="8406" y="15277"/>
                  <a:pt x="7347" y="15765"/>
                </a:cubicBezTo>
                <a:cubicBezTo>
                  <a:pt x="7430" y="14919"/>
                  <a:pt x="8537" y="13550"/>
                  <a:pt x="9371" y="13300"/>
                </a:cubicBezTo>
                <a:close/>
                <a:moveTo>
                  <a:pt x="1762" y="15931"/>
                </a:moveTo>
                <a:lnTo>
                  <a:pt x="1762" y="15931"/>
                </a:lnTo>
                <a:cubicBezTo>
                  <a:pt x="2965" y="16158"/>
                  <a:pt x="3977" y="16539"/>
                  <a:pt x="4715" y="17491"/>
                </a:cubicBezTo>
                <a:cubicBezTo>
                  <a:pt x="4542" y="17549"/>
                  <a:pt x="4361" y="17578"/>
                  <a:pt x="4175" y="17578"/>
                </a:cubicBezTo>
                <a:cubicBezTo>
                  <a:pt x="3299" y="17578"/>
                  <a:pt x="2332" y="16953"/>
                  <a:pt x="1762" y="15931"/>
                </a:cubicBezTo>
                <a:close/>
                <a:moveTo>
                  <a:pt x="10692" y="14538"/>
                </a:moveTo>
                <a:lnTo>
                  <a:pt x="10692" y="14538"/>
                </a:lnTo>
                <a:cubicBezTo>
                  <a:pt x="11287" y="15693"/>
                  <a:pt x="10990" y="16693"/>
                  <a:pt x="10645" y="17813"/>
                </a:cubicBezTo>
                <a:cubicBezTo>
                  <a:pt x="10109" y="16693"/>
                  <a:pt x="10228" y="15669"/>
                  <a:pt x="10692" y="14538"/>
                </a:cubicBezTo>
                <a:close/>
                <a:moveTo>
                  <a:pt x="12353" y="17958"/>
                </a:moveTo>
                <a:cubicBezTo>
                  <a:pt x="12425" y="17958"/>
                  <a:pt x="12498" y="17961"/>
                  <a:pt x="12573" y="17967"/>
                </a:cubicBezTo>
                <a:cubicBezTo>
                  <a:pt x="12260" y="18676"/>
                  <a:pt x="11470" y="19157"/>
                  <a:pt x="10715" y="19157"/>
                </a:cubicBezTo>
                <a:cubicBezTo>
                  <a:pt x="10494" y="19157"/>
                  <a:pt x="10275" y="19116"/>
                  <a:pt x="10073" y="19027"/>
                </a:cubicBezTo>
                <a:cubicBezTo>
                  <a:pt x="10756" y="18421"/>
                  <a:pt x="11459" y="17958"/>
                  <a:pt x="12353" y="17958"/>
                </a:cubicBezTo>
                <a:close/>
                <a:moveTo>
                  <a:pt x="11573" y="1"/>
                </a:moveTo>
                <a:cubicBezTo>
                  <a:pt x="11430" y="120"/>
                  <a:pt x="11311" y="263"/>
                  <a:pt x="11180" y="382"/>
                </a:cubicBezTo>
                <a:cubicBezTo>
                  <a:pt x="10085" y="1394"/>
                  <a:pt x="9442" y="2608"/>
                  <a:pt x="9454" y="4132"/>
                </a:cubicBezTo>
                <a:cubicBezTo>
                  <a:pt x="9454" y="5335"/>
                  <a:pt x="8811" y="6335"/>
                  <a:pt x="8573" y="7442"/>
                </a:cubicBezTo>
                <a:cubicBezTo>
                  <a:pt x="8275" y="6752"/>
                  <a:pt x="8037" y="6073"/>
                  <a:pt x="7716" y="5454"/>
                </a:cubicBezTo>
                <a:cubicBezTo>
                  <a:pt x="7525" y="5109"/>
                  <a:pt x="7192" y="4811"/>
                  <a:pt x="6882" y="4549"/>
                </a:cubicBezTo>
                <a:cubicBezTo>
                  <a:pt x="6786" y="4469"/>
                  <a:pt x="6699" y="4431"/>
                  <a:pt x="6628" y="4431"/>
                </a:cubicBezTo>
                <a:cubicBezTo>
                  <a:pt x="6496" y="4431"/>
                  <a:pt x="6414" y="4560"/>
                  <a:pt x="6406" y="4799"/>
                </a:cubicBezTo>
                <a:cubicBezTo>
                  <a:pt x="6394" y="6192"/>
                  <a:pt x="6751" y="7418"/>
                  <a:pt x="8013" y="8204"/>
                </a:cubicBezTo>
                <a:cubicBezTo>
                  <a:pt x="8132" y="8264"/>
                  <a:pt x="8239" y="8478"/>
                  <a:pt x="8216" y="8573"/>
                </a:cubicBezTo>
                <a:cubicBezTo>
                  <a:pt x="7894" y="10228"/>
                  <a:pt x="7489" y="11883"/>
                  <a:pt x="7192" y="13550"/>
                </a:cubicBezTo>
                <a:cubicBezTo>
                  <a:pt x="6942" y="14860"/>
                  <a:pt x="6787" y="16181"/>
                  <a:pt x="6632" y="17503"/>
                </a:cubicBezTo>
                <a:cubicBezTo>
                  <a:pt x="6513" y="18444"/>
                  <a:pt x="6454" y="19396"/>
                  <a:pt x="6370" y="20158"/>
                </a:cubicBezTo>
                <a:cubicBezTo>
                  <a:pt x="5775" y="18575"/>
                  <a:pt x="5144" y="16836"/>
                  <a:pt x="4465" y="15098"/>
                </a:cubicBezTo>
                <a:cubicBezTo>
                  <a:pt x="4370" y="14812"/>
                  <a:pt x="4441" y="14646"/>
                  <a:pt x="4632" y="14443"/>
                </a:cubicBezTo>
                <a:cubicBezTo>
                  <a:pt x="5394" y="13622"/>
                  <a:pt x="5811" y="12669"/>
                  <a:pt x="5644" y="11526"/>
                </a:cubicBezTo>
                <a:cubicBezTo>
                  <a:pt x="5596" y="11276"/>
                  <a:pt x="5453" y="11038"/>
                  <a:pt x="5346" y="10776"/>
                </a:cubicBezTo>
                <a:cubicBezTo>
                  <a:pt x="5120" y="10978"/>
                  <a:pt x="4787" y="11121"/>
                  <a:pt x="4680" y="11371"/>
                </a:cubicBezTo>
                <a:cubicBezTo>
                  <a:pt x="4370" y="12109"/>
                  <a:pt x="4132" y="12883"/>
                  <a:pt x="3870" y="13610"/>
                </a:cubicBezTo>
                <a:cubicBezTo>
                  <a:pt x="3632" y="12681"/>
                  <a:pt x="3394" y="11669"/>
                  <a:pt x="3120" y="10681"/>
                </a:cubicBezTo>
                <a:cubicBezTo>
                  <a:pt x="3013" y="10300"/>
                  <a:pt x="3072" y="9990"/>
                  <a:pt x="3203" y="9621"/>
                </a:cubicBezTo>
                <a:cubicBezTo>
                  <a:pt x="3596" y="8478"/>
                  <a:pt x="3548" y="7359"/>
                  <a:pt x="2822" y="6335"/>
                </a:cubicBezTo>
                <a:cubicBezTo>
                  <a:pt x="2727" y="6204"/>
                  <a:pt x="2501" y="6061"/>
                  <a:pt x="2346" y="6061"/>
                </a:cubicBezTo>
                <a:cubicBezTo>
                  <a:pt x="2239" y="6061"/>
                  <a:pt x="2084" y="6299"/>
                  <a:pt x="2048" y="6466"/>
                </a:cubicBezTo>
                <a:cubicBezTo>
                  <a:pt x="1667" y="7764"/>
                  <a:pt x="1810" y="8966"/>
                  <a:pt x="2584" y="10097"/>
                </a:cubicBezTo>
                <a:cubicBezTo>
                  <a:pt x="2703" y="10276"/>
                  <a:pt x="2763" y="10478"/>
                  <a:pt x="2822" y="10693"/>
                </a:cubicBezTo>
                <a:cubicBezTo>
                  <a:pt x="3060" y="11550"/>
                  <a:pt x="3251" y="12407"/>
                  <a:pt x="3501" y="13252"/>
                </a:cubicBezTo>
                <a:cubicBezTo>
                  <a:pt x="3727" y="14026"/>
                  <a:pt x="4037" y="14776"/>
                  <a:pt x="4310" y="15527"/>
                </a:cubicBezTo>
                <a:cubicBezTo>
                  <a:pt x="3560" y="14991"/>
                  <a:pt x="2846" y="14431"/>
                  <a:pt x="2239" y="13776"/>
                </a:cubicBezTo>
                <a:cubicBezTo>
                  <a:pt x="1762" y="13252"/>
                  <a:pt x="1393" y="12669"/>
                  <a:pt x="1405" y="11871"/>
                </a:cubicBezTo>
                <a:cubicBezTo>
                  <a:pt x="1417" y="11312"/>
                  <a:pt x="1179" y="10740"/>
                  <a:pt x="977" y="10204"/>
                </a:cubicBezTo>
                <a:cubicBezTo>
                  <a:pt x="834" y="9871"/>
                  <a:pt x="512" y="9633"/>
                  <a:pt x="238" y="9288"/>
                </a:cubicBezTo>
                <a:cubicBezTo>
                  <a:pt x="119" y="9514"/>
                  <a:pt x="60" y="9609"/>
                  <a:pt x="0" y="9704"/>
                </a:cubicBezTo>
                <a:lnTo>
                  <a:pt x="0" y="10109"/>
                </a:lnTo>
                <a:cubicBezTo>
                  <a:pt x="60" y="10347"/>
                  <a:pt x="96" y="10585"/>
                  <a:pt x="167" y="10824"/>
                </a:cubicBezTo>
                <a:cubicBezTo>
                  <a:pt x="762" y="12598"/>
                  <a:pt x="1905" y="13967"/>
                  <a:pt x="3322" y="15122"/>
                </a:cubicBezTo>
                <a:cubicBezTo>
                  <a:pt x="4072" y="15717"/>
                  <a:pt x="4941" y="16217"/>
                  <a:pt x="5001" y="17313"/>
                </a:cubicBezTo>
                <a:cubicBezTo>
                  <a:pt x="3620" y="16122"/>
                  <a:pt x="3370" y="15955"/>
                  <a:pt x="2143" y="15693"/>
                </a:cubicBezTo>
                <a:cubicBezTo>
                  <a:pt x="2104" y="15684"/>
                  <a:pt x="2063" y="15680"/>
                  <a:pt x="2021" y="15680"/>
                </a:cubicBezTo>
                <a:cubicBezTo>
                  <a:pt x="1849" y="15680"/>
                  <a:pt x="1659" y="15746"/>
                  <a:pt x="1477" y="15765"/>
                </a:cubicBezTo>
                <a:cubicBezTo>
                  <a:pt x="1536" y="15955"/>
                  <a:pt x="1548" y="16181"/>
                  <a:pt x="1655" y="16336"/>
                </a:cubicBezTo>
                <a:cubicBezTo>
                  <a:pt x="2350" y="17317"/>
                  <a:pt x="3236" y="17871"/>
                  <a:pt x="4336" y="17871"/>
                </a:cubicBezTo>
                <a:cubicBezTo>
                  <a:pt x="4612" y="17871"/>
                  <a:pt x="4901" y="17836"/>
                  <a:pt x="5203" y="17765"/>
                </a:cubicBezTo>
                <a:cubicBezTo>
                  <a:pt x="5953" y="19444"/>
                  <a:pt x="6346" y="21170"/>
                  <a:pt x="6346" y="22968"/>
                </a:cubicBezTo>
                <a:cubicBezTo>
                  <a:pt x="6346" y="23897"/>
                  <a:pt x="6239" y="24813"/>
                  <a:pt x="6275" y="25742"/>
                </a:cubicBezTo>
                <a:cubicBezTo>
                  <a:pt x="6346" y="27373"/>
                  <a:pt x="6465" y="29016"/>
                  <a:pt x="6585" y="30647"/>
                </a:cubicBezTo>
                <a:cubicBezTo>
                  <a:pt x="6596" y="31017"/>
                  <a:pt x="6692" y="31398"/>
                  <a:pt x="6751" y="31767"/>
                </a:cubicBezTo>
                <a:cubicBezTo>
                  <a:pt x="6787" y="31767"/>
                  <a:pt x="6835" y="31755"/>
                  <a:pt x="6882" y="31755"/>
                </a:cubicBezTo>
                <a:cubicBezTo>
                  <a:pt x="6882" y="31671"/>
                  <a:pt x="6906" y="31600"/>
                  <a:pt x="6894" y="31529"/>
                </a:cubicBezTo>
                <a:cubicBezTo>
                  <a:pt x="6823" y="30814"/>
                  <a:pt x="6704" y="30100"/>
                  <a:pt x="6668" y="29385"/>
                </a:cubicBezTo>
                <a:cubicBezTo>
                  <a:pt x="6632" y="27707"/>
                  <a:pt x="6608" y="26040"/>
                  <a:pt x="6585" y="24361"/>
                </a:cubicBezTo>
                <a:cubicBezTo>
                  <a:pt x="6585" y="24194"/>
                  <a:pt x="6632" y="24016"/>
                  <a:pt x="6668" y="23861"/>
                </a:cubicBezTo>
                <a:cubicBezTo>
                  <a:pt x="7251" y="22111"/>
                  <a:pt x="8561" y="20825"/>
                  <a:pt x="9680" y="19408"/>
                </a:cubicBezTo>
                <a:cubicBezTo>
                  <a:pt x="9713" y="19358"/>
                  <a:pt x="9810" y="19337"/>
                  <a:pt x="9898" y="19337"/>
                </a:cubicBezTo>
                <a:cubicBezTo>
                  <a:pt x="9936" y="19337"/>
                  <a:pt x="9973" y="19341"/>
                  <a:pt x="10002" y="19348"/>
                </a:cubicBezTo>
                <a:cubicBezTo>
                  <a:pt x="10224" y="19413"/>
                  <a:pt x="10450" y="19444"/>
                  <a:pt x="10674" y="19444"/>
                </a:cubicBezTo>
                <a:cubicBezTo>
                  <a:pt x="11443" y="19444"/>
                  <a:pt x="12183" y="19075"/>
                  <a:pt x="12645" y="18420"/>
                </a:cubicBezTo>
                <a:cubicBezTo>
                  <a:pt x="12788" y="18205"/>
                  <a:pt x="12883" y="17967"/>
                  <a:pt x="12978" y="17741"/>
                </a:cubicBezTo>
                <a:cubicBezTo>
                  <a:pt x="12942" y="17682"/>
                  <a:pt x="12907" y="17646"/>
                  <a:pt x="12859" y="17586"/>
                </a:cubicBezTo>
                <a:cubicBezTo>
                  <a:pt x="12204" y="17717"/>
                  <a:pt x="11538" y="17836"/>
                  <a:pt x="10918" y="17955"/>
                </a:cubicBezTo>
                <a:cubicBezTo>
                  <a:pt x="11002" y="17824"/>
                  <a:pt x="11133" y="17658"/>
                  <a:pt x="11252" y="17479"/>
                </a:cubicBezTo>
                <a:cubicBezTo>
                  <a:pt x="11668" y="16896"/>
                  <a:pt x="12002" y="16217"/>
                  <a:pt x="12526" y="15753"/>
                </a:cubicBezTo>
                <a:cubicBezTo>
                  <a:pt x="13371" y="15027"/>
                  <a:pt x="13990" y="14193"/>
                  <a:pt x="14335" y="13133"/>
                </a:cubicBezTo>
                <a:lnTo>
                  <a:pt x="14335" y="12324"/>
                </a:lnTo>
                <a:cubicBezTo>
                  <a:pt x="14232" y="12111"/>
                  <a:pt x="14115" y="12006"/>
                  <a:pt x="13982" y="12006"/>
                </a:cubicBezTo>
                <a:cubicBezTo>
                  <a:pt x="13870" y="12006"/>
                  <a:pt x="13746" y="12081"/>
                  <a:pt x="13609" y="12229"/>
                </a:cubicBezTo>
                <a:cubicBezTo>
                  <a:pt x="12883" y="13002"/>
                  <a:pt x="12430" y="13895"/>
                  <a:pt x="12323" y="14931"/>
                </a:cubicBezTo>
                <a:cubicBezTo>
                  <a:pt x="12264" y="15527"/>
                  <a:pt x="11752" y="16539"/>
                  <a:pt x="11228" y="16920"/>
                </a:cubicBezTo>
                <a:cubicBezTo>
                  <a:pt x="11264" y="16598"/>
                  <a:pt x="11359" y="16277"/>
                  <a:pt x="11335" y="15979"/>
                </a:cubicBezTo>
                <a:cubicBezTo>
                  <a:pt x="11276" y="15467"/>
                  <a:pt x="11180" y="14943"/>
                  <a:pt x="10990" y="14491"/>
                </a:cubicBezTo>
                <a:cubicBezTo>
                  <a:pt x="10920" y="14305"/>
                  <a:pt x="10814" y="14218"/>
                  <a:pt x="10705" y="14218"/>
                </a:cubicBezTo>
                <a:cubicBezTo>
                  <a:pt x="10591" y="14218"/>
                  <a:pt x="10474" y="14314"/>
                  <a:pt x="10395" y="14491"/>
                </a:cubicBezTo>
                <a:cubicBezTo>
                  <a:pt x="9894" y="15658"/>
                  <a:pt x="9787" y="16836"/>
                  <a:pt x="10502" y="18003"/>
                </a:cubicBezTo>
                <a:cubicBezTo>
                  <a:pt x="9180" y="19682"/>
                  <a:pt x="7597" y="21206"/>
                  <a:pt x="6596" y="23313"/>
                </a:cubicBezTo>
                <a:cubicBezTo>
                  <a:pt x="6656" y="21992"/>
                  <a:pt x="6704" y="20801"/>
                  <a:pt x="6775" y="19622"/>
                </a:cubicBezTo>
                <a:cubicBezTo>
                  <a:pt x="6858" y="18444"/>
                  <a:pt x="6977" y="17265"/>
                  <a:pt x="7061" y="16122"/>
                </a:cubicBezTo>
                <a:cubicBezTo>
                  <a:pt x="8668" y="15646"/>
                  <a:pt x="9335" y="14467"/>
                  <a:pt x="9811" y="12967"/>
                </a:cubicBezTo>
                <a:lnTo>
                  <a:pt x="9811" y="12967"/>
                </a:lnTo>
                <a:cubicBezTo>
                  <a:pt x="9513" y="13002"/>
                  <a:pt x="9275" y="12979"/>
                  <a:pt x="9085" y="13062"/>
                </a:cubicBezTo>
                <a:cubicBezTo>
                  <a:pt x="8228" y="13419"/>
                  <a:pt x="7811" y="14193"/>
                  <a:pt x="7275" y="14884"/>
                </a:cubicBezTo>
                <a:cubicBezTo>
                  <a:pt x="7525" y="13419"/>
                  <a:pt x="7787" y="11955"/>
                  <a:pt x="8049" y="10526"/>
                </a:cubicBezTo>
                <a:cubicBezTo>
                  <a:pt x="10204" y="10407"/>
                  <a:pt x="12419" y="8669"/>
                  <a:pt x="12109" y="7359"/>
                </a:cubicBezTo>
                <a:lnTo>
                  <a:pt x="12109" y="7359"/>
                </a:lnTo>
                <a:cubicBezTo>
                  <a:pt x="10442" y="7466"/>
                  <a:pt x="9311" y="8442"/>
                  <a:pt x="8299" y="9657"/>
                </a:cubicBezTo>
                <a:cubicBezTo>
                  <a:pt x="8478" y="8919"/>
                  <a:pt x="8668" y="8204"/>
                  <a:pt x="8894" y="7490"/>
                </a:cubicBezTo>
                <a:cubicBezTo>
                  <a:pt x="9132" y="6764"/>
                  <a:pt x="9359" y="6037"/>
                  <a:pt x="9621" y="5323"/>
                </a:cubicBezTo>
                <a:cubicBezTo>
                  <a:pt x="9716" y="5073"/>
                  <a:pt x="9894" y="4811"/>
                  <a:pt x="10097" y="4620"/>
                </a:cubicBezTo>
                <a:cubicBezTo>
                  <a:pt x="10906" y="3894"/>
                  <a:pt x="11573" y="3061"/>
                  <a:pt x="11919" y="2013"/>
                </a:cubicBezTo>
                <a:cubicBezTo>
                  <a:pt x="12133" y="1358"/>
                  <a:pt x="12216" y="680"/>
                  <a:pt x="11811" y="37"/>
                </a:cubicBezTo>
                <a:cubicBezTo>
                  <a:pt x="11740" y="37"/>
                  <a:pt x="11680" y="37"/>
                  <a:pt x="1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8654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ractur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cxnSp>
        <p:nvCxnSpPr>
          <p:cNvPr id="582" name="Google Shape;582;p40"/>
          <p:cNvCxnSpPr/>
          <p:nvPr/>
        </p:nvCxnSpPr>
        <p:spPr>
          <a:xfrm>
            <a:off x="726725" y="1464400"/>
            <a:ext cx="7704600" cy="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0"/>
          <p:cNvCxnSpPr/>
          <p:nvPr/>
        </p:nvCxnSpPr>
        <p:spPr>
          <a:xfrm>
            <a:off x="726725" y="4604100"/>
            <a:ext cx="7704600" cy="0"/>
          </a:xfrm>
          <a:prstGeom prst="straightConnector1">
            <a:avLst/>
          </a:prstGeom>
          <a:noFill/>
          <a:ln w="9525" cap="flat" cmpd="sng">
            <a:solidFill>
              <a:schemeClr val="dk2"/>
            </a:solidFill>
            <a:prstDash val="solid"/>
            <a:round/>
            <a:headEnd type="none" w="med" len="med"/>
            <a:tailEnd type="none" w="med" len="med"/>
          </a:ln>
        </p:spPr>
      </p:cxnSp>
      <p:sp>
        <p:nvSpPr>
          <p:cNvPr id="584" name="Google Shape;584;p40"/>
          <p:cNvSpPr txBox="1">
            <a:spLocks noGrp="1"/>
          </p:cNvSpPr>
          <p:nvPr>
            <p:ph type="body" idx="1"/>
          </p:nvPr>
        </p:nvSpPr>
        <p:spPr>
          <a:xfrm>
            <a:off x="2396388" y="1675450"/>
            <a:ext cx="6407193" cy="2319000"/>
          </a:xfrm>
          <a:prstGeom prst="rect">
            <a:avLst/>
          </a:prstGeom>
        </p:spPr>
        <p:txBody>
          <a:bodyPr spcFirstLastPara="1" wrap="square" lIns="91425" tIns="91425" rIns="91425" bIns="91425" anchor="t" anchorCtr="0">
            <a:noAutofit/>
          </a:bodyPr>
          <a:lstStyle/>
          <a:p>
            <a:pPr lvl="0"/>
            <a:r>
              <a:rPr lang="fr-MA" dirty="0"/>
              <a:t>La gestion simultanée d'un grand nombre de tâches écrasantes a eu une incidence directe sur la qualité du projet.</a:t>
            </a:r>
            <a:endParaRPr lang="en-US" dirty="0"/>
          </a:p>
          <a:p>
            <a:pPr lvl="0"/>
            <a:r>
              <a:rPr lang="fr-MA" dirty="0"/>
              <a:t>Problème de gestion de temps et faire la balance entre les taches.</a:t>
            </a:r>
            <a:endParaRPr lang="en-US" dirty="0"/>
          </a:p>
          <a:p>
            <a:pPr lvl="0"/>
            <a:r>
              <a:rPr lang="fr-MA" dirty="0"/>
              <a:t>Difficulté à juger quelle partie est essentielle pour terminer le projet rapidement et avec une bonne qualité.</a:t>
            </a:r>
            <a:endParaRPr lang="en-US" dirty="0"/>
          </a:p>
          <a:p>
            <a:pPr lvl="0"/>
            <a:r>
              <a:rPr lang="fr-MA" dirty="0"/>
              <a:t>Difficultés techniques dues au fait que je n'ai pas d'ordinateur à la maison et que je ne peux pas être efficace dans ma zone de confort.</a:t>
            </a:r>
            <a:endParaRPr lang="en-US" dirty="0"/>
          </a:p>
          <a:p>
            <a:pPr lvl="0"/>
            <a:r>
              <a:rPr lang="fr-MA" dirty="0"/>
              <a:t>Devoir gérer plusieurs points de stress à la fois sans aucune orientation et craindre que tout cela ne serve à rien.</a:t>
            </a:r>
            <a:endParaRPr lang="en-US" dirty="0"/>
          </a:p>
        </p:txBody>
      </p:sp>
      <p:sp>
        <p:nvSpPr>
          <p:cNvPr id="585" name="Google Shape;585;p40"/>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dirty="0" smtClean="0"/>
              <a:t>Difficultés Rencontrées</a:t>
            </a:r>
            <a:endParaRPr dirty="0"/>
          </a:p>
        </p:txBody>
      </p:sp>
      <p:sp>
        <p:nvSpPr>
          <p:cNvPr id="586" name="Google Shape;586;p40"/>
          <p:cNvSpPr/>
          <p:nvPr/>
        </p:nvSpPr>
        <p:spPr>
          <a:xfrm>
            <a:off x="922650" y="2029100"/>
            <a:ext cx="1439700" cy="2010300"/>
          </a:xfrm>
          <a:prstGeom prst="round2SameRect">
            <a:avLst>
              <a:gd name="adj1" fmla="val 5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1413201" y="2514600"/>
            <a:ext cx="458596" cy="1039331"/>
          </a:xfrm>
          <a:custGeom>
            <a:avLst/>
            <a:gdLst/>
            <a:ahLst/>
            <a:cxnLst/>
            <a:rect l="l" t="t" r="r" b="b"/>
            <a:pathLst>
              <a:path w="11503" h="26068" extrusionOk="0">
                <a:moveTo>
                  <a:pt x="6061" y="3739"/>
                </a:moveTo>
                <a:cubicBezTo>
                  <a:pt x="7383" y="3763"/>
                  <a:pt x="8061" y="4513"/>
                  <a:pt x="9276" y="5728"/>
                </a:cubicBezTo>
                <a:cubicBezTo>
                  <a:pt x="9776" y="6252"/>
                  <a:pt x="10074" y="7311"/>
                  <a:pt x="10252" y="8359"/>
                </a:cubicBezTo>
                <a:cubicBezTo>
                  <a:pt x="9883" y="7799"/>
                  <a:pt x="9395" y="7335"/>
                  <a:pt x="8740" y="7025"/>
                </a:cubicBezTo>
                <a:cubicBezTo>
                  <a:pt x="6014" y="5680"/>
                  <a:pt x="6061" y="4358"/>
                  <a:pt x="6061" y="4358"/>
                </a:cubicBezTo>
                <a:lnTo>
                  <a:pt x="6061" y="3739"/>
                </a:lnTo>
                <a:close/>
                <a:moveTo>
                  <a:pt x="6061" y="8097"/>
                </a:moveTo>
                <a:cubicBezTo>
                  <a:pt x="7383" y="8121"/>
                  <a:pt x="8061" y="8871"/>
                  <a:pt x="9276" y="10085"/>
                </a:cubicBezTo>
                <a:cubicBezTo>
                  <a:pt x="9895" y="10728"/>
                  <a:pt x="10193" y="12133"/>
                  <a:pt x="10347" y="13395"/>
                </a:cubicBezTo>
                <a:cubicBezTo>
                  <a:pt x="9955" y="12764"/>
                  <a:pt x="9419" y="12264"/>
                  <a:pt x="8740" y="11907"/>
                </a:cubicBezTo>
                <a:cubicBezTo>
                  <a:pt x="6014" y="10550"/>
                  <a:pt x="6061" y="9240"/>
                  <a:pt x="6061" y="9240"/>
                </a:cubicBezTo>
                <a:lnTo>
                  <a:pt x="6061" y="8097"/>
                </a:lnTo>
                <a:close/>
                <a:moveTo>
                  <a:pt x="5323" y="1"/>
                </a:moveTo>
                <a:lnTo>
                  <a:pt x="5323" y="21849"/>
                </a:lnTo>
                <a:cubicBezTo>
                  <a:pt x="4975" y="21602"/>
                  <a:pt x="4516" y="21474"/>
                  <a:pt x="4006" y="21474"/>
                </a:cubicBezTo>
                <a:cubicBezTo>
                  <a:pt x="3435" y="21474"/>
                  <a:pt x="2802" y="21634"/>
                  <a:pt x="2192" y="21968"/>
                </a:cubicBezTo>
                <a:cubicBezTo>
                  <a:pt x="739" y="22754"/>
                  <a:pt x="1" y="24194"/>
                  <a:pt x="549" y="25194"/>
                </a:cubicBezTo>
                <a:cubicBezTo>
                  <a:pt x="856" y="25769"/>
                  <a:pt x="1521" y="26068"/>
                  <a:pt x="2306" y="26068"/>
                </a:cubicBezTo>
                <a:cubicBezTo>
                  <a:pt x="2889" y="26068"/>
                  <a:pt x="3538" y="25903"/>
                  <a:pt x="4156" y="25563"/>
                </a:cubicBezTo>
                <a:cubicBezTo>
                  <a:pt x="4811" y="25206"/>
                  <a:pt x="5252" y="24718"/>
                  <a:pt x="5656" y="24111"/>
                </a:cubicBezTo>
                <a:cubicBezTo>
                  <a:pt x="6073" y="23480"/>
                  <a:pt x="6037" y="22932"/>
                  <a:pt x="6037" y="22206"/>
                </a:cubicBezTo>
                <a:lnTo>
                  <a:pt x="6037" y="20837"/>
                </a:lnTo>
                <a:lnTo>
                  <a:pt x="6037" y="13931"/>
                </a:lnTo>
                <a:lnTo>
                  <a:pt x="6037" y="12967"/>
                </a:lnTo>
                <a:cubicBezTo>
                  <a:pt x="7371" y="12990"/>
                  <a:pt x="8050" y="13741"/>
                  <a:pt x="9252" y="14955"/>
                </a:cubicBezTo>
                <a:cubicBezTo>
                  <a:pt x="10502" y="16241"/>
                  <a:pt x="10478" y="20682"/>
                  <a:pt x="10478" y="20682"/>
                </a:cubicBezTo>
                <a:cubicBezTo>
                  <a:pt x="11157" y="18527"/>
                  <a:pt x="11371" y="16265"/>
                  <a:pt x="10824" y="14491"/>
                </a:cubicBezTo>
                <a:cubicBezTo>
                  <a:pt x="11193" y="12848"/>
                  <a:pt x="11252" y="11193"/>
                  <a:pt x="10883" y="9823"/>
                </a:cubicBezTo>
                <a:cubicBezTo>
                  <a:pt x="11502" y="6799"/>
                  <a:pt x="11038" y="3811"/>
                  <a:pt x="8740" y="2668"/>
                </a:cubicBezTo>
                <a:cubicBezTo>
                  <a:pt x="6014" y="1310"/>
                  <a:pt x="6061" y="1"/>
                  <a:pt x="6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rot="-1788488">
            <a:off x="564257" y="2840941"/>
            <a:ext cx="358402" cy="794180"/>
          </a:xfrm>
          <a:custGeom>
            <a:avLst/>
            <a:gdLst/>
            <a:ahLst/>
            <a:cxnLst/>
            <a:rect l="l" t="t" r="r" b="b"/>
            <a:pathLst>
              <a:path w="14336" h="31767" extrusionOk="0">
                <a:moveTo>
                  <a:pt x="11657" y="501"/>
                </a:moveTo>
                <a:lnTo>
                  <a:pt x="11657" y="501"/>
                </a:lnTo>
                <a:cubicBezTo>
                  <a:pt x="12038" y="1584"/>
                  <a:pt x="11180" y="3442"/>
                  <a:pt x="9918" y="4323"/>
                </a:cubicBezTo>
                <a:cubicBezTo>
                  <a:pt x="9454" y="3430"/>
                  <a:pt x="10347" y="1465"/>
                  <a:pt x="11657" y="501"/>
                </a:cubicBezTo>
                <a:close/>
                <a:moveTo>
                  <a:pt x="6656" y="4835"/>
                </a:moveTo>
                <a:lnTo>
                  <a:pt x="6656" y="4835"/>
                </a:lnTo>
                <a:cubicBezTo>
                  <a:pt x="7477" y="5204"/>
                  <a:pt x="8370" y="7061"/>
                  <a:pt x="8228" y="8014"/>
                </a:cubicBezTo>
                <a:cubicBezTo>
                  <a:pt x="7049" y="7287"/>
                  <a:pt x="6811" y="6109"/>
                  <a:pt x="6656" y="4835"/>
                </a:cubicBezTo>
                <a:close/>
                <a:moveTo>
                  <a:pt x="2417" y="6406"/>
                </a:moveTo>
                <a:cubicBezTo>
                  <a:pt x="3239" y="7299"/>
                  <a:pt x="3406" y="9061"/>
                  <a:pt x="2727" y="9835"/>
                </a:cubicBezTo>
                <a:cubicBezTo>
                  <a:pt x="2096" y="8728"/>
                  <a:pt x="2048" y="7609"/>
                  <a:pt x="2417" y="6406"/>
                </a:cubicBezTo>
                <a:close/>
                <a:moveTo>
                  <a:pt x="11859" y="7728"/>
                </a:moveTo>
                <a:lnTo>
                  <a:pt x="11859" y="7728"/>
                </a:lnTo>
                <a:cubicBezTo>
                  <a:pt x="11539" y="8753"/>
                  <a:pt x="10025" y="10197"/>
                  <a:pt x="8725" y="10197"/>
                </a:cubicBezTo>
                <a:cubicBezTo>
                  <a:pt x="8621" y="10197"/>
                  <a:pt x="8518" y="10188"/>
                  <a:pt x="8418" y="10169"/>
                </a:cubicBezTo>
                <a:cubicBezTo>
                  <a:pt x="8978" y="8966"/>
                  <a:pt x="10645" y="7788"/>
                  <a:pt x="11859" y="7728"/>
                </a:cubicBezTo>
                <a:close/>
                <a:moveTo>
                  <a:pt x="369" y="9871"/>
                </a:moveTo>
                <a:lnTo>
                  <a:pt x="369" y="9871"/>
                </a:lnTo>
                <a:cubicBezTo>
                  <a:pt x="989" y="10502"/>
                  <a:pt x="1167" y="11288"/>
                  <a:pt x="1239" y="12240"/>
                </a:cubicBezTo>
                <a:cubicBezTo>
                  <a:pt x="512" y="11538"/>
                  <a:pt x="369" y="10728"/>
                  <a:pt x="369" y="9871"/>
                </a:cubicBezTo>
                <a:close/>
                <a:moveTo>
                  <a:pt x="5287" y="11109"/>
                </a:moveTo>
                <a:lnTo>
                  <a:pt x="5287" y="11109"/>
                </a:lnTo>
                <a:cubicBezTo>
                  <a:pt x="5525" y="12395"/>
                  <a:pt x="5215" y="13419"/>
                  <a:pt x="4370" y="14395"/>
                </a:cubicBezTo>
                <a:cubicBezTo>
                  <a:pt x="4263" y="13133"/>
                  <a:pt x="4453" y="12098"/>
                  <a:pt x="5287" y="11109"/>
                </a:cubicBezTo>
                <a:close/>
                <a:moveTo>
                  <a:pt x="13954" y="12371"/>
                </a:moveTo>
                <a:cubicBezTo>
                  <a:pt x="14074" y="13622"/>
                  <a:pt x="13490" y="14538"/>
                  <a:pt x="12526" y="15372"/>
                </a:cubicBezTo>
                <a:cubicBezTo>
                  <a:pt x="12633" y="14122"/>
                  <a:pt x="13073" y="13145"/>
                  <a:pt x="13954" y="12371"/>
                </a:cubicBezTo>
                <a:close/>
                <a:moveTo>
                  <a:pt x="9371" y="13300"/>
                </a:moveTo>
                <a:cubicBezTo>
                  <a:pt x="9013" y="14431"/>
                  <a:pt x="8406" y="15277"/>
                  <a:pt x="7347" y="15765"/>
                </a:cubicBezTo>
                <a:cubicBezTo>
                  <a:pt x="7430" y="14919"/>
                  <a:pt x="8537" y="13550"/>
                  <a:pt x="9371" y="13300"/>
                </a:cubicBezTo>
                <a:close/>
                <a:moveTo>
                  <a:pt x="1762" y="15931"/>
                </a:moveTo>
                <a:lnTo>
                  <a:pt x="1762" y="15931"/>
                </a:lnTo>
                <a:cubicBezTo>
                  <a:pt x="2965" y="16158"/>
                  <a:pt x="3977" y="16539"/>
                  <a:pt x="4715" y="17491"/>
                </a:cubicBezTo>
                <a:cubicBezTo>
                  <a:pt x="4542" y="17549"/>
                  <a:pt x="4361" y="17578"/>
                  <a:pt x="4175" y="17578"/>
                </a:cubicBezTo>
                <a:cubicBezTo>
                  <a:pt x="3299" y="17578"/>
                  <a:pt x="2332" y="16953"/>
                  <a:pt x="1762" y="15931"/>
                </a:cubicBezTo>
                <a:close/>
                <a:moveTo>
                  <a:pt x="10692" y="14538"/>
                </a:moveTo>
                <a:lnTo>
                  <a:pt x="10692" y="14538"/>
                </a:lnTo>
                <a:cubicBezTo>
                  <a:pt x="11287" y="15693"/>
                  <a:pt x="10990" y="16693"/>
                  <a:pt x="10645" y="17813"/>
                </a:cubicBezTo>
                <a:cubicBezTo>
                  <a:pt x="10109" y="16693"/>
                  <a:pt x="10228" y="15669"/>
                  <a:pt x="10692" y="14538"/>
                </a:cubicBezTo>
                <a:close/>
                <a:moveTo>
                  <a:pt x="12353" y="17958"/>
                </a:moveTo>
                <a:cubicBezTo>
                  <a:pt x="12425" y="17958"/>
                  <a:pt x="12498" y="17961"/>
                  <a:pt x="12573" y="17967"/>
                </a:cubicBezTo>
                <a:cubicBezTo>
                  <a:pt x="12260" y="18676"/>
                  <a:pt x="11470" y="19157"/>
                  <a:pt x="10715" y="19157"/>
                </a:cubicBezTo>
                <a:cubicBezTo>
                  <a:pt x="10494" y="19157"/>
                  <a:pt x="10275" y="19116"/>
                  <a:pt x="10073" y="19027"/>
                </a:cubicBezTo>
                <a:cubicBezTo>
                  <a:pt x="10756" y="18421"/>
                  <a:pt x="11459" y="17958"/>
                  <a:pt x="12353" y="17958"/>
                </a:cubicBezTo>
                <a:close/>
                <a:moveTo>
                  <a:pt x="11573" y="1"/>
                </a:moveTo>
                <a:cubicBezTo>
                  <a:pt x="11430" y="120"/>
                  <a:pt x="11311" y="263"/>
                  <a:pt x="11180" y="382"/>
                </a:cubicBezTo>
                <a:cubicBezTo>
                  <a:pt x="10085" y="1394"/>
                  <a:pt x="9442" y="2608"/>
                  <a:pt x="9454" y="4132"/>
                </a:cubicBezTo>
                <a:cubicBezTo>
                  <a:pt x="9454" y="5335"/>
                  <a:pt x="8811" y="6335"/>
                  <a:pt x="8573" y="7442"/>
                </a:cubicBezTo>
                <a:cubicBezTo>
                  <a:pt x="8275" y="6752"/>
                  <a:pt x="8037" y="6073"/>
                  <a:pt x="7716" y="5454"/>
                </a:cubicBezTo>
                <a:cubicBezTo>
                  <a:pt x="7525" y="5109"/>
                  <a:pt x="7192" y="4811"/>
                  <a:pt x="6882" y="4549"/>
                </a:cubicBezTo>
                <a:cubicBezTo>
                  <a:pt x="6786" y="4469"/>
                  <a:pt x="6699" y="4431"/>
                  <a:pt x="6628" y="4431"/>
                </a:cubicBezTo>
                <a:cubicBezTo>
                  <a:pt x="6496" y="4431"/>
                  <a:pt x="6414" y="4560"/>
                  <a:pt x="6406" y="4799"/>
                </a:cubicBezTo>
                <a:cubicBezTo>
                  <a:pt x="6394" y="6192"/>
                  <a:pt x="6751" y="7418"/>
                  <a:pt x="8013" y="8204"/>
                </a:cubicBezTo>
                <a:cubicBezTo>
                  <a:pt x="8132" y="8264"/>
                  <a:pt x="8239" y="8478"/>
                  <a:pt x="8216" y="8573"/>
                </a:cubicBezTo>
                <a:cubicBezTo>
                  <a:pt x="7894" y="10228"/>
                  <a:pt x="7489" y="11883"/>
                  <a:pt x="7192" y="13550"/>
                </a:cubicBezTo>
                <a:cubicBezTo>
                  <a:pt x="6942" y="14860"/>
                  <a:pt x="6787" y="16181"/>
                  <a:pt x="6632" y="17503"/>
                </a:cubicBezTo>
                <a:cubicBezTo>
                  <a:pt x="6513" y="18444"/>
                  <a:pt x="6454" y="19396"/>
                  <a:pt x="6370" y="20158"/>
                </a:cubicBezTo>
                <a:cubicBezTo>
                  <a:pt x="5775" y="18575"/>
                  <a:pt x="5144" y="16836"/>
                  <a:pt x="4465" y="15098"/>
                </a:cubicBezTo>
                <a:cubicBezTo>
                  <a:pt x="4370" y="14812"/>
                  <a:pt x="4441" y="14646"/>
                  <a:pt x="4632" y="14443"/>
                </a:cubicBezTo>
                <a:cubicBezTo>
                  <a:pt x="5394" y="13622"/>
                  <a:pt x="5811" y="12669"/>
                  <a:pt x="5644" y="11526"/>
                </a:cubicBezTo>
                <a:cubicBezTo>
                  <a:pt x="5596" y="11276"/>
                  <a:pt x="5453" y="11038"/>
                  <a:pt x="5346" y="10776"/>
                </a:cubicBezTo>
                <a:cubicBezTo>
                  <a:pt x="5120" y="10978"/>
                  <a:pt x="4787" y="11121"/>
                  <a:pt x="4680" y="11371"/>
                </a:cubicBezTo>
                <a:cubicBezTo>
                  <a:pt x="4370" y="12109"/>
                  <a:pt x="4132" y="12883"/>
                  <a:pt x="3870" y="13610"/>
                </a:cubicBezTo>
                <a:cubicBezTo>
                  <a:pt x="3632" y="12681"/>
                  <a:pt x="3394" y="11669"/>
                  <a:pt x="3120" y="10681"/>
                </a:cubicBezTo>
                <a:cubicBezTo>
                  <a:pt x="3013" y="10300"/>
                  <a:pt x="3072" y="9990"/>
                  <a:pt x="3203" y="9621"/>
                </a:cubicBezTo>
                <a:cubicBezTo>
                  <a:pt x="3596" y="8478"/>
                  <a:pt x="3548" y="7359"/>
                  <a:pt x="2822" y="6335"/>
                </a:cubicBezTo>
                <a:cubicBezTo>
                  <a:pt x="2727" y="6204"/>
                  <a:pt x="2501" y="6061"/>
                  <a:pt x="2346" y="6061"/>
                </a:cubicBezTo>
                <a:cubicBezTo>
                  <a:pt x="2239" y="6061"/>
                  <a:pt x="2084" y="6299"/>
                  <a:pt x="2048" y="6466"/>
                </a:cubicBezTo>
                <a:cubicBezTo>
                  <a:pt x="1667" y="7764"/>
                  <a:pt x="1810" y="8966"/>
                  <a:pt x="2584" y="10097"/>
                </a:cubicBezTo>
                <a:cubicBezTo>
                  <a:pt x="2703" y="10276"/>
                  <a:pt x="2763" y="10478"/>
                  <a:pt x="2822" y="10693"/>
                </a:cubicBezTo>
                <a:cubicBezTo>
                  <a:pt x="3060" y="11550"/>
                  <a:pt x="3251" y="12407"/>
                  <a:pt x="3501" y="13252"/>
                </a:cubicBezTo>
                <a:cubicBezTo>
                  <a:pt x="3727" y="14026"/>
                  <a:pt x="4037" y="14776"/>
                  <a:pt x="4310" y="15527"/>
                </a:cubicBezTo>
                <a:cubicBezTo>
                  <a:pt x="3560" y="14991"/>
                  <a:pt x="2846" y="14431"/>
                  <a:pt x="2239" y="13776"/>
                </a:cubicBezTo>
                <a:cubicBezTo>
                  <a:pt x="1762" y="13252"/>
                  <a:pt x="1393" y="12669"/>
                  <a:pt x="1405" y="11871"/>
                </a:cubicBezTo>
                <a:cubicBezTo>
                  <a:pt x="1417" y="11312"/>
                  <a:pt x="1179" y="10740"/>
                  <a:pt x="977" y="10204"/>
                </a:cubicBezTo>
                <a:cubicBezTo>
                  <a:pt x="834" y="9871"/>
                  <a:pt x="512" y="9633"/>
                  <a:pt x="238" y="9288"/>
                </a:cubicBezTo>
                <a:cubicBezTo>
                  <a:pt x="119" y="9514"/>
                  <a:pt x="60" y="9609"/>
                  <a:pt x="0" y="9704"/>
                </a:cubicBezTo>
                <a:lnTo>
                  <a:pt x="0" y="10109"/>
                </a:lnTo>
                <a:cubicBezTo>
                  <a:pt x="60" y="10347"/>
                  <a:pt x="96" y="10585"/>
                  <a:pt x="167" y="10824"/>
                </a:cubicBezTo>
                <a:cubicBezTo>
                  <a:pt x="762" y="12598"/>
                  <a:pt x="1905" y="13967"/>
                  <a:pt x="3322" y="15122"/>
                </a:cubicBezTo>
                <a:cubicBezTo>
                  <a:pt x="4072" y="15717"/>
                  <a:pt x="4941" y="16217"/>
                  <a:pt x="5001" y="17313"/>
                </a:cubicBezTo>
                <a:cubicBezTo>
                  <a:pt x="3620" y="16122"/>
                  <a:pt x="3370" y="15955"/>
                  <a:pt x="2143" y="15693"/>
                </a:cubicBezTo>
                <a:cubicBezTo>
                  <a:pt x="2104" y="15684"/>
                  <a:pt x="2063" y="15680"/>
                  <a:pt x="2021" y="15680"/>
                </a:cubicBezTo>
                <a:cubicBezTo>
                  <a:pt x="1849" y="15680"/>
                  <a:pt x="1659" y="15746"/>
                  <a:pt x="1477" y="15765"/>
                </a:cubicBezTo>
                <a:cubicBezTo>
                  <a:pt x="1536" y="15955"/>
                  <a:pt x="1548" y="16181"/>
                  <a:pt x="1655" y="16336"/>
                </a:cubicBezTo>
                <a:cubicBezTo>
                  <a:pt x="2350" y="17317"/>
                  <a:pt x="3236" y="17871"/>
                  <a:pt x="4336" y="17871"/>
                </a:cubicBezTo>
                <a:cubicBezTo>
                  <a:pt x="4612" y="17871"/>
                  <a:pt x="4901" y="17836"/>
                  <a:pt x="5203" y="17765"/>
                </a:cubicBezTo>
                <a:cubicBezTo>
                  <a:pt x="5953" y="19444"/>
                  <a:pt x="6346" y="21170"/>
                  <a:pt x="6346" y="22968"/>
                </a:cubicBezTo>
                <a:cubicBezTo>
                  <a:pt x="6346" y="23897"/>
                  <a:pt x="6239" y="24813"/>
                  <a:pt x="6275" y="25742"/>
                </a:cubicBezTo>
                <a:cubicBezTo>
                  <a:pt x="6346" y="27373"/>
                  <a:pt x="6465" y="29016"/>
                  <a:pt x="6585" y="30647"/>
                </a:cubicBezTo>
                <a:cubicBezTo>
                  <a:pt x="6596" y="31017"/>
                  <a:pt x="6692" y="31398"/>
                  <a:pt x="6751" y="31767"/>
                </a:cubicBezTo>
                <a:cubicBezTo>
                  <a:pt x="6787" y="31767"/>
                  <a:pt x="6835" y="31755"/>
                  <a:pt x="6882" y="31755"/>
                </a:cubicBezTo>
                <a:cubicBezTo>
                  <a:pt x="6882" y="31671"/>
                  <a:pt x="6906" y="31600"/>
                  <a:pt x="6894" y="31529"/>
                </a:cubicBezTo>
                <a:cubicBezTo>
                  <a:pt x="6823" y="30814"/>
                  <a:pt x="6704" y="30100"/>
                  <a:pt x="6668" y="29385"/>
                </a:cubicBezTo>
                <a:cubicBezTo>
                  <a:pt x="6632" y="27707"/>
                  <a:pt x="6608" y="26040"/>
                  <a:pt x="6585" y="24361"/>
                </a:cubicBezTo>
                <a:cubicBezTo>
                  <a:pt x="6585" y="24194"/>
                  <a:pt x="6632" y="24016"/>
                  <a:pt x="6668" y="23861"/>
                </a:cubicBezTo>
                <a:cubicBezTo>
                  <a:pt x="7251" y="22111"/>
                  <a:pt x="8561" y="20825"/>
                  <a:pt x="9680" y="19408"/>
                </a:cubicBezTo>
                <a:cubicBezTo>
                  <a:pt x="9713" y="19358"/>
                  <a:pt x="9810" y="19337"/>
                  <a:pt x="9898" y="19337"/>
                </a:cubicBezTo>
                <a:cubicBezTo>
                  <a:pt x="9936" y="19337"/>
                  <a:pt x="9973" y="19341"/>
                  <a:pt x="10002" y="19348"/>
                </a:cubicBezTo>
                <a:cubicBezTo>
                  <a:pt x="10224" y="19413"/>
                  <a:pt x="10450" y="19444"/>
                  <a:pt x="10674" y="19444"/>
                </a:cubicBezTo>
                <a:cubicBezTo>
                  <a:pt x="11443" y="19444"/>
                  <a:pt x="12183" y="19075"/>
                  <a:pt x="12645" y="18420"/>
                </a:cubicBezTo>
                <a:cubicBezTo>
                  <a:pt x="12788" y="18205"/>
                  <a:pt x="12883" y="17967"/>
                  <a:pt x="12978" y="17741"/>
                </a:cubicBezTo>
                <a:cubicBezTo>
                  <a:pt x="12942" y="17682"/>
                  <a:pt x="12907" y="17646"/>
                  <a:pt x="12859" y="17586"/>
                </a:cubicBezTo>
                <a:cubicBezTo>
                  <a:pt x="12204" y="17717"/>
                  <a:pt x="11538" y="17836"/>
                  <a:pt x="10918" y="17955"/>
                </a:cubicBezTo>
                <a:cubicBezTo>
                  <a:pt x="11002" y="17824"/>
                  <a:pt x="11133" y="17658"/>
                  <a:pt x="11252" y="17479"/>
                </a:cubicBezTo>
                <a:cubicBezTo>
                  <a:pt x="11668" y="16896"/>
                  <a:pt x="12002" y="16217"/>
                  <a:pt x="12526" y="15753"/>
                </a:cubicBezTo>
                <a:cubicBezTo>
                  <a:pt x="13371" y="15027"/>
                  <a:pt x="13990" y="14193"/>
                  <a:pt x="14335" y="13133"/>
                </a:cubicBezTo>
                <a:lnTo>
                  <a:pt x="14335" y="12324"/>
                </a:lnTo>
                <a:cubicBezTo>
                  <a:pt x="14232" y="12111"/>
                  <a:pt x="14115" y="12006"/>
                  <a:pt x="13982" y="12006"/>
                </a:cubicBezTo>
                <a:cubicBezTo>
                  <a:pt x="13870" y="12006"/>
                  <a:pt x="13746" y="12081"/>
                  <a:pt x="13609" y="12229"/>
                </a:cubicBezTo>
                <a:cubicBezTo>
                  <a:pt x="12883" y="13002"/>
                  <a:pt x="12430" y="13895"/>
                  <a:pt x="12323" y="14931"/>
                </a:cubicBezTo>
                <a:cubicBezTo>
                  <a:pt x="12264" y="15527"/>
                  <a:pt x="11752" y="16539"/>
                  <a:pt x="11228" y="16920"/>
                </a:cubicBezTo>
                <a:cubicBezTo>
                  <a:pt x="11264" y="16598"/>
                  <a:pt x="11359" y="16277"/>
                  <a:pt x="11335" y="15979"/>
                </a:cubicBezTo>
                <a:cubicBezTo>
                  <a:pt x="11276" y="15467"/>
                  <a:pt x="11180" y="14943"/>
                  <a:pt x="10990" y="14491"/>
                </a:cubicBezTo>
                <a:cubicBezTo>
                  <a:pt x="10920" y="14305"/>
                  <a:pt x="10814" y="14218"/>
                  <a:pt x="10705" y="14218"/>
                </a:cubicBezTo>
                <a:cubicBezTo>
                  <a:pt x="10591" y="14218"/>
                  <a:pt x="10474" y="14314"/>
                  <a:pt x="10395" y="14491"/>
                </a:cubicBezTo>
                <a:cubicBezTo>
                  <a:pt x="9894" y="15658"/>
                  <a:pt x="9787" y="16836"/>
                  <a:pt x="10502" y="18003"/>
                </a:cubicBezTo>
                <a:cubicBezTo>
                  <a:pt x="9180" y="19682"/>
                  <a:pt x="7597" y="21206"/>
                  <a:pt x="6596" y="23313"/>
                </a:cubicBezTo>
                <a:cubicBezTo>
                  <a:pt x="6656" y="21992"/>
                  <a:pt x="6704" y="20801"/>
                  <a:pt x="6775" y="19622"/>
                </a:cubicBezTo>
                <a:cubicBezTo>
                  <a:pt x="6858" y="18444"/>
                  <a:pt x="6977" y="17265"/>
                  <a:pt x="7061" y="16122"/>
                </a:cubicBezTo>
                <a:cubicBezTo>
                  <a:pt x="8668" y="15646"/>
                  <a:pt x="9335" y="14467"/>
                  <a:pt x="9811" y="12967"/>
                </a:cubicBezTo>
                <a:lnTo>
                  <a:pt x="9811" y="12967"/>
                </a:lnTo>
                <a:cubicBezTo>
                  <a:pt x="9513" y="13002"/>
                  <a:pt x="9275" y="12979"/>
                  <a:pt x="9085" y="13062"/>
                </a:cubicBezTo>
                <a:cubicBezTo>
                  <a:pt x="8228" y="13419"/>
                  <a:pt x="7811" y="14193"/>
                  <a:pt x="7275" y="14884"/>
                </a:cubicBezTo>
                <a:cubicBezTo>
                  <a:pt x="7525" y="13419"/>
                  <a:pt x="7787" y="11955"/>
                  <a:pt x="8049" y="10526"/>
                </a:cubicBezTo>
                <a:cubicBezTo>
                  <a:pt x="10204" y="10407"/>
                  <a:pt x="12419" y="8669"/>
                  <a:pt x="12109" y="7359"/>
                </a:cubicBezTo>
                <a:lnTo>
                  <a:pt x="12109" y="7359"/>
                </a:lnTo>
                <a:cubicBezTo>
                  <a:pt x="10442" y="7466"/>
                  <a:pt x="9311" y="8442"/>
                  <a:pt x="8299" y="9657"/>
                </a:cubicBezTo>
                <a:cubicBezTo>
                  <a:pt x="8478" y="8919"/>
                  <a:pt x="8668" y="8204"/>
                  <a:pt x="8894" y="7490"/>
                </a:cubicBezTo>
                <a:cubicBezTo>
                  <a:pt x="9132" y="6764"/>
                  <a:pt x="9359" y="6037"/>
                  <a:pt x="9621" y="5323"/>
                </a:cubicBezTo>
                <a:cubicBezTo>
                  <a:pt x="9716" y="5073"/>
                  <a:pt x="9894" y="4811"/>
                  <a:pt x="10097" y="4620"/>
                </a:cubicBezTo>
                <a:cubicBezTo>
                  <a:pt x="10906" y="3894"/>
                  <a:pt x="11573" y="3061"/>
                  <a:pt x="11919" y="2013"/>
                </a:cubicBezTo>
                <a:cubicBezTo>
                  <a:pt x="12133" y="1358"/>
                  <a:pt x="12216" y="680"/>
                  <a:pt x="11811" y="37"/>
                </a:cubicBezTo>
                <a:cubicBezTo>
                  <a:pt x="11740" y="37"/>
                  <a:pt x="11680" y="37"/>
                  <a:pt x="1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rot="1121969">
            <a:off x="2358912" y="2046199"/>
            <a:ext cx="253521" cy="891488"/>
          </a:xfrm>
          <a:custGeom>
            <a:avLst/>
            <a:gdLst/>
            <a:ahLst/>
            <a:cxnLst/>
            <a:rect l="l" t="t" r="r" b="b"/>
            <a:pathLst>
              <a:path w="10141" h="35660" extrusionOk="0">
                <a:moveTo>
                  <a:pt x="8192" y="274"/>
                </a:moveTo>
                <a:cubicBezTo>
                  <a:pt x="8346" y="274"/>
                  <a:pt x="8834" y="465"/>
                  <a:pt x="8787" y="846"/>
                </a:cubicBezTo>
                <a:cubicBezTo>
                  <a:pt x="8758" y="1161"/>
                  <a:pt x="8416" y="1269"/>
                  <a:pt x="8226" y="1269"/>
                </a:cubicBezTo>
                <a:cubicBezTo>
                  <a:pt x="8179" y="1269"/>
                  <a:pt x="8141" y="1263"/>
                  <a:pt x="8120" y="1251"/>
                </a:cubicBezTo>
                <a:cubicBezTo>
                  <a:pt x="7930" y="1179"/>
                  <a:pt x="7691" y="894"/>
                  <a:pt x="7703" y="715"/>
                </a:cubicBezTo>
                <a:cubicBezTo>
                  <a:pt x="7715" y="548"/>
                  <a:pt x="8013" y="286"/>
                  <a:pt x="8192" y="274"/>
                </a:cubicBezTo>
                <a:close/>
                <a:moveTo>
                  <a:pt x="5701" y="1529"/>
                </a:moveTo>
                <a:cubicBezTo>
                  <a:pt x="5828" y="1529"/>
                  <a:pt x="6142" y="1626"/>
                  <a:pt x="6132" y="1882"/>
                </a:cubicBezTo>
                <a:cubicBezTo>
                  <a:pt x="6132" y="2156"/>
                  <a:pt x="5751" y="2191"/>
                  <a:pt x="5632" y="2191"/>
                </a:cubicBezTo>
                <a:cubicBezTo>
                  <a:pt x="5489" y="2191"/>
                  <a:pt x="5251" y="2096"/>
                  <a:pt x="5239" y="1941"/>
                </a:cubicBezTo>
                <a:cubicBezTo>
                  <a:pt x="5215" y="1739"/>
                  <a:pt x="5489" y="1608"/>
                  <a:pt x="5656" y="1536"/>
                </a:cubicBezTo>
                <a:cubicBezTo>
                  <a:pt x="5664" y="1531"/>
                  <a:pt x="5680" y="1529"/>
                  <a:pt x="5701" y="1529"/>
                </a:cubicBezTo>
                <a:close/>
                <a:moveTo>
                  <a:pt x="1559" y="4143"/>
                </a:moveTo>
                <a:cubicBezTo>
                  <a:pt x="1865" y="4143"/>
                  <a:pt x="1962" y="4448"/>
                  <a:pt x="1905" y="4620"/>
                </a:cubicBezTo>
                <a:cubicBezTo>
                  <a:pt x="1882" y="4643"/>
                  <a:pt x="1691" y="4823"/>
                  <a:pt x="1592" y="4823"/>
                </a:cubicBezTo>
                <a:cubicBezTo>
                  <a:pt x="1589" y="4823"/>
                  <a:pt x="1586" y="4823"/>
                  <a:pt x="1584" y="4823"/>
                </a:cubicBezTo>
                <a:cubicBezTo>
                  <a:pt x="1441" y="4799"/>
                  <a:pt x="1286" y="4656"/>
                  <a:pt x="1226" y="4525"/>
                </a:cubicBezTo>
                <a:cubicBezTo>
                  <a:pt x="1203" y="4454"/>
                  <a:pt x="1250" y="4156"/>
                  <a:pt x="1524" y="4144"/>
                </a:cubicBezTo>
                <a:cubicBezTo>
                  <a:pt x="1536" y="4143"/>
                  <a:pt x="1547" y="4143"/>
                  <a:pt x="1559" y="4143"/>
                </a:cubicBezTo>
                <a:close/>
                <a:moveTo>
                  <a:pt x="3608" y="5049"/>
                </a:moveTo>
                <a:cubicBezTo>
                  <a:pt x="3715" y="5061"/>
                  <a:pt x="3905" y="5168"/>
                  <a:pt x="3905" y="5216"/>
                </a:cubicBezTo>
                <a:cubicBezTo>
                  <a:pt x="3893" y="5358"/>
                  <a:pt x="3870" y="5573"/>
                  <a:pt x="3727" y="5656"/>
                </a:cubicBezTo>
                <a:cubicBezTo>
                  <a:pt x="3713" y="5670"/>
                  <a:pt x="3687" y="5681"/>
                  <a:pt x="3652" y="5681"/>
                </a:cubicBezTo>
                <a:cubicBezTo>
                  <a:pt x="3599" y="5681"/>
                  <a:pt x="3522" y="5656"/>
                  <a:pt x="3429" y="5585"/>
                </a:cubicBezTo>
                <a:cubicBezTo>
                  <a:pt x="3286" y="5406"/>
                  <a:pt x="3405" y="5346"/>
                  <a:pt x="3358" y="5192"/>
                </a:cubicBezTo>
                <a:cubicBezTo>
                  <a:pt x="3346" y="5168"/>
                  <a:pt x="3524" y="5049"/>
                  <a:pt x="3608" y="5049"/>
                </a:cubicBezTo>
                <a:close/>
                <a:moveTo>
                  <a:pt x="674" y="8130"/>
                </a:moveTo>
                <a:cubicBezTo>
                  <a:pt x="868" y="8130"/>
                  <a:pt x="860" y="8284"/>
                  <a:pt x="905" y="8406"/>
                </a:cubicBezTo>
                <a:cubicBezTo>
                  <a:pt x="916" y="8464"/>
                  <a:pt x="749" y="8633"/>
                  <a:pt x="685" y="8633"/>
                </a:cubicBezTo>
                <a:cubicBezTo>
                  <a:pt x="683" y="8633"/>
                  <a:pt x="681" y="8633"/>
                  <a:pt x="679" y="8633"/>
                </a:cubicBezTo>
                <a:cubicBezTo>
                  <a:pt x="560" y="8609"/>
                  <a:pt x="381" y="8502"/>
                  <a:pt x="369" y="8394"/>
                </a:cubicBezTo>
                <a:cubicBezTo>
                  <a:pt x="333" y="8311"/>
                  <a:pt x="417" y="8144"/>
                  <a:pt x="631" y="8133"/>
                </a:cubicBezTo>
                <a:cubicBezTo>
                  <a:pt x="647" y="8131"/>
                  <a:pt x="661" y="8130"/>
                  <a:pt x="674" y="8130"/>
                </a:cubicBezTo>
                <a:close/>
                <a:moveTo>
                  <a:pt x="8132" y="9120"/>
                </a:moveTo>
                <a:cubicBezTo>
                  <a:pt x="8361" y="9120"/>
                  <a:pt x="8405" y="9444"/>
                  <a:pt x="8370" y="9502"/>
                </a:cubicBezTo>
                <a:cubicBezTo>
                  <a:pt x="8346" y="9645"/>
                  <a:pt x="8287" y="9811"/>
                  <a:pt x="8132" y="9811"/>
                </a:cubicBezTo>
                <a:cubicBezTo>
                  <a:pt x="8013" y="9811"/>
                  <a:pt x="7942" y="9692"/>
                  <a:pt x="7930" y="9585"/>
                </a:cubicBezTo>
                <a:cubicBezTo>
                  <a:pt x="7918" y="9478"/>
                  <a:pt x="7858" y="9156"/>
                  <a:pt x="8108" y="9121"/>
                </a:cubicBezTo>
                <a:cubicBezTo>
                  <a:pt x="8117" y="9120"/>
                  <a:pt x="8125" y="9120"/>
                  <a:pt x="8132" y="9120"/>
                </a:cubicBezTo>
                <a:close/>
                <a:moveTo>
                  <a:pt x="9572" y="9797"/>
                </a:moveTo>
                <a:cubicBezTo>
                  <a:pt x="9790" y="9797"/>
                  <a:pt x="9822" y="10112"/>
                  <a:pt x="9799" y="10168"/>
                </a:cubicBezTo>
                <a:cubicBezTo>
                  <a:pt x="9775" y="10311"/>
                  <a:pt x="9716" y="10478"/>
                  <a:pt x="9561" y="10478"/>
                </a:cubicBezTo>
                <a:cubicBezTo>
                  <a:pt x="9442" y="10478"/>
                  <a:pt x="9370" y="10359"/>
                  <a:pt x="9358" y="10252"/>
                </a:cubicBezTo>
                <a:cubicBezTo>
                  <a:pt x="9335" y="10157"/>
                  <a:pt x="9287" y="9823"/>
                  <a:pt x="9537" y="9799"/>
                </a:cubicBezTo>
                <a:cubicBezTo>
                  <a:pt x="9549" y="9798"/>
                  <a:pt x="9561" y="9797"/>
                  <a:pt x="9572" y="9797"/>
                </a:cubicBezTo>
                <a:close/>
                <a:moveTo>
                  <a:pt x="1643" y="13264"/>
                </a:moveTo>
                <a:lnTo>
                  <a:pt x="1643" y="13264"/>
                </a:lnTo>
                <a:cubicBezTo>
                  <a:pt x="2441" y="14240"/>
                  <a:pt x="2536" y="15407"/>
                  <a:pt x="2536" y="16598"/>
                </a:cubicBezTo>
                <a:cubicBezTo>
                  <a:pt x="2238" y="15491"/>
                  <a:pt x="1941" y="14383"/>
                  <a:pt x="1643" y="13264"/>
                </a:cubicBezTo>
                <a:close/>
                <a:moveTo>
                  <a:pt x="1488" y="13526"/>
                </a:moveTo>
                <a:cubicBezTo>
                  <a:pt x="1750" y="14550"/>
                  <a:pt x="2036" y="15586"/>
                  <a:pt x="2322" y="16610"/>
                </a:cubicBezTo>
                <a:cubicBezTo>
                  <a:pt x="1679" y="15669"/>
                  <a:pt x="1465" y="14633"/>
                  <a:pt x="1488" y="13526"/>
                </a:cubicBezTo>
                <a:close/>
                <a:moveTo>
                  <a:pt x="595" y="17146"/>
                </a:moveTo>
                <a:lnTo>
                  <a:pt x="595" y="17146"/>
                </a:lnTo>
                <a:cubicBezTo>
                  <a:pt x="1405" y="17324"/>
                  <a:pt x="2119" y="18372"/>
                  <a:pt x="2215" y="19574"/>
                </a:cubicBezTo>
                <a:cubicBezTo>
                  <a:pt x="1631" y="18693"/>
                  <a:pt x="1131" y="17931"/>
                  <a:pt x="595" y="17146"/>
                </a:cubicBezTo>
                <a:close/>
                <a:moveTo>
                  <a:pt x="441" y="17205"/>
                </a:moveTo>
                <a:lnTo>
                  <a:pt x="441" y="17205"/>
                </a:lnTo>
                <a:cubicBezTo>
                  <a:pt x="1048" y="18086"/>
                  <a:pt x="1584" y="18860"/>
                  <a:pt x="2143" y="19682"/>
                </a:cubicBezTo>
                <a:cubicBezTo>
                  <a:pt x="1274" y="19503"/>
                  <a:pt x="536" y="18431"/>
                  <a:pt x="441" y="17205"/>
                </a:cubicBezTo>
                <a:close/>
                <a:moveTo>
                  <a:pt x="8299" y="16134"/>
                </a:moveTo>
                <a:cubicBezTo>
                  <a:pt x="8846" y="17538"/>
                  <a:pt x="8394" y="18729"/>
                  <a:pt x="7811" y="19896"/>
                </a:cubicBezTo>
                <a:cubicBezTo>
                  <a:pt x="7965" y="18670"/>
                  <a:pt x="8120" y="17431"/>
                  <a:pt x="8299" y="16134"/>
                </a:cubicBezTo>
                <a:close/>
                <a:moveTo>
                  <a:pt x="8072" y="15955"/>
                </a:moveTo>
                <a:lnTo>
                  <a:pt x="8072" y="15955"/>
                </a:lnTo>
                <a:cubicBezTo>
                  <a:pt x="7918" y="17265"/>
                  <a:pt x="7739" y="18562"/>
                  <a:pt x="7561" y="19944"/>
                </a:cubicBezTo>
                <a:cubicBezTo>
                  <a:pt x="7049" y="18789"/>
                  <a:pt x="7215" y="17491"/>
                  <a:pt x="8072" y="15955"/>
                </a:cubicBezTo>
                <a:close/>
                <a:moveTo>
                  <a:pt x="8287" y="1"/>
                </a:moveTo>
                <a:cubicBezTo>
                  <a:pt x="8192" y="1"/>
                  <a:pt x="6668" y="191"/>
                  <a:pt x="7882" y="1501"/>
                </a:cubicBezTo>
                <a:cubicBezTo>
                  <a:pt x="7965" y="1620"/>
                  <a:pt x="8013" y="1858"/>
                  <a:pt x="7965" y="2013"/>
                </a:cubicBezTo>
                <a:cubicBezTo>
                  <a:pt x="7596" y="3382"/>
                  <a:pt x="7203" y="4739"/>
                  <a:pt x="6810" y="6085"/>
                </a:cubicBezTo>
                <a:cubicBezTo>
                  <a:pt x="6644" y="5966"/>
                  <a:pt x="6608" y="5882"/>
                  <a:pt x="6584" y="5787"/>
                </a:cubicBezTo>
                <a:cubicBezTo>
                  <a:pt x="6394" y="4835"/>
                  <a:pt x="6215" y="3882"/>
                  <a:pt x="6025" y="2953"/>
                </a:cubicBezTo>
                <a:cubicBezTo>
                  <a:pt x="5965" y="2679"/>
                  <a:pt x="5906" y="2477"/>
                  <a:pt x="6144" y="2239"/>
                </a:cubicBezTo>
                <a:cubicBezTo>
                  <a:pt x="6406" y="1965"/>
                  <a:pt x="6310" y="1477"/>
                  <a:pt x="5989" y="1263"/>
                </a:cubicBezTo>
                <a:cubicBezTo>
                  <a:pt x="5906" y="1209"/>
                  <a:pt x="5799" y="1184"/>
                  <a:pt x="5685" y="1184"/>
                </a:cubicBezTo>
                <a:cubicBezTo>
                  <a:pt x="5421" y="1184"/>
                  <a:pt x="5121" y="1317"/>
                  <a:pt x="5013" y="1525"/>
                </a:cubicBezTo>
                <a:cubicBezTo>
                  <a:pt x="4846" y="1834"/>
                  <a:pt x="4989" y="2156"/>
                  <a:pt x="5322" y="2418"/>
                </a:cubicBezTo>
                <a:cubicBezTo>
                  <a:pt x="5513" y="2560"/>
                  <a:pt x="5703" y="2787"/>
                  <a:pt x="5751" y="3013"/>
                </a:cubicBezTo>
                <a:cubicBezTo>
                  <a:pt x="5941" y="3930"/>
                  <a:pt x="6084" y="4870"/>
                  <a:pt x="6287" y="5787"/>
                </a:cubicBezTo>
                <a:cubicBezTo>
                  <a:pt x="6548" y="6882"/>
                  <a:pt x="6739" y="7954"/>
                  <a:pt x="6679" y="9061"/>
                </a:cubicBezTo>
                <a:cubicBezTo>
                  <a:pt x="6620" y="10038"/>
                  <a:pt x="6608" y="10990"/>
                  <a:pt x="6548" y="11943"/>
                </a:cubicBezTo>
                <a:cubicBezTo>
                  <a:pt x="6477" y="12812"/>
                  <a:pt x="6441" y="13681"/>
                  <a:pt x="6310" y="14538"/>
                </a:cubicBezTo>
                <a:cubicBezTo>
                  <a:pt x="6084" y="15967"/>
                  <a:pt x="5798" y="17384"/>
                  <a:pt x="5548" y="18812"/>
                </a:cubicBezTo>
                <a:cubicBezTo>
                  <a:pt x="5429" y="18586"/>
                  <a:pt x="5394" y="18348"/>
                  <a:pt x="5334" y="18110"/>
                </a:cubicBezTo>
                <a:cubicBezTo>
                  <a:pt x="4572" y="15098"/>
                  <a:pt x="3822" y="12085"/>
                  <a:pt x="3060" y="9061"/>
                </a:cubicBezTo>
                <a:cubicBezTo>
                  <a:pt x="3012" y="8906"/>
                  <a:pt x="3000" y="8704"/>
                  <a:pt x="3048" y="8549"/>
                </a:cubicBezTo>
                <a:cubicBezTo>
                  <a:pt x="3239" y="7835"/>
                  <a:pt x="3429" y="7121"/>
                  <a:pt x="3655" y="6406"/>
                </a:cubicBezTo>
                <a:cubicBezTo>
                  <a:pt x="3739" y="6144"/>
                  <a:pt x="3881" y="5906"/>
                  <a:pt x="4024" y="5704"/>
                </a:cubicBezTo>
                <a:cubicBezTo>
                  <a:pt x="4203" y="5430"/>
                  <a:pt x="4370" y="5180"/>
                  <a:pt x="4096" y="4894"/>
                </a:cubicBezTo>
                <a:cubicBezTo>
                  <a:pt x="3950" y="4749"/>
                  <a:pt x="3783" y="4673"/>
                  <a:pt x="3618" y="4673"/>
                </a:cubicBezTo>
                <a:cubicBezTo>
                  <a:pt x="3486" y="4673"/>
                  <a:pt x="3355" y="4722"/>
                  <a:pt x="3239" y="4823"/>
                </a:cubicBezTo>
                <a:cubicBezTo>
                  <a:pt x="2941" y="5061"/>
                  <a:pt x="3012" y="5394"/>
                  <a:pt x="3239" y="5668"/>
                </a:cubicBezTo>
                <a:cubicBezTo>
                  <a:pt x="3310" y="5775"/>
                  <a:pt x="3429" y="5930"/>
                  <a:pt x="3417" y="6025"/>
                </a:cubicBezTo>
                <a:cubicBezTo>
                  <a:pt x="3286" y="6787"/>
                  <a:pt x="2941" y="7323"/>
                  <a:pt x="2786" y="8085"/>
                </a:cubicBezTo>
                <a:cubicBezTo>
                  <a:pt x="2334" y="7085"/>
                  <a:pt x="2155" y="6311"/>
                  <a:pt x="1822" y="5311"/>
                </a:cubicBezTo>
                <a:cubicBezTo>
                  <a:pt x="1798" y="5227"/>
                  <a:pt x="1917" y="5073"/>
                  <a:pt x="1988" y="4989"/>
                </a:cubicBezTo>
                <a:cubicBezTo>
                  <a:pt x="2274" y="4644"/>
                  <a:pt x="2238" y="4299"/>
                  <a:pt x="1893" y="4037"/>
                </a:cubicBezTo>
                <a:cubicBezTo>
                  <a:pt x="1770" y="3938"/>
                  <a:pt x="1624" y="3891"/>
                  <a:pt x="1483" y="3891"/>
                </a:cubicBezTo>
                <a:cubicBezTo>
                  <a:pt x="1282" y="3891"/>
                  <a:pt x="1088" y="3986"/>
                  <a:pt x="976" y="4168"/>
                </a:cubicBezTo>
                <a:cubicBezTo>
                  <a:pt x="786" y="4477"/>
                  <a:pt x="905" y="4811"/>
                  <a:pt x="1262" y="5061"/>
                </a:cubicBezTo>
                <a:cubicBezTo>
                  <a:pt x="1405" y="5156"/>
                  <a:pt x="1560" y="5311"/>
                  <a:pt x="1607" y="5477"/>
                </a:cubicBezTo>
                <a:cubicBezTo>
                  <a:pt x="2155" y="7192"/>
                  <a:pt x="2691" y="8930"/>
                  <a:pt x="3227" y="10657"/>
                </a:cubicBezTo>
                <a:cubicBezTo>
                  <a:pt x="3274" y="10811"/>
                  <a:pt x="3310" y="10966"/>
                  <a:pt x="3370" y="11228"/>
                </a:cubicBezTo>
                <a:cubicBezTo>
                  <a:pt x="2381" y="10669"/>
                  <a:pt x="1679" y="10002"/>
                  <a:pt x="1155" y="9145"/>
                </a:cubicBezTo>
                <a:cubicBezTo>
                  <a:pt x="1084" y="8990"/>
                  <a:pt x="1072" y="8752"/>
                  <a:pt x="1131" y="8609"/>
                </a:cubicBezTo>
                <a:cubicBezTo>
                  <a:pt x="1274" y="8216"/>
                  <a:pt x="1095" y="7930"/>
                  <a:pt x="786" y="7847"/>
                </a:cubicBezTo>
                <a:cubicBezTo>
                  <a:pt x="756" y="7837"/>
                  <a:pt x="721" y="7833"/>
                  <a:pt x="683" y="7833"/>
                </a:cubicBezTo>
                <a:cubicBezTo>
                  <a:pt x="482" y="7833"/>
                  <a:pt x="201" y="7956"/>
                  <a:pt x="131" y="8097"/>
                </a:cubicBezTo>
                <a:cubicBezTo>
                  <a:pt x="0" y="8371"/>
                  <a:pt x="71" y="8668"/>
                  <a:pt x="429" y="8847"/>
                </a:cubicBezTo>
                <a:cubicBezTo>
                  <a:pt x="631" y="8942"/>
                  <a:pt x="810" y="9121"/>
                  <a:pt x="964" y="9323"/>
                </a:cubicBezTo>
                <a:cubicBezTo>
                  <a:pt x="1572" y="10121"/>
                  <a:pt x="2215" y="10895"/>
                  <a:pt x="3143" y="11347"/>
                </a:cubicBezTo>
                <a:cubicBezTo>
                  <a:pt x="3310" y="11419"/>
                  <a:pt x="3477" y="11609"/>
                  <a:pt x="3524" y="11788"/>
                </a:cubicBezTo>
                <a:cubicBezTo>
                  <a:pt x="3870" y="13109"/>
                  <a:pt x="4179" y="14443"/>
                  <a:pt x="4489" y="15764"/>
                </a:cubicBezTo>
                <a:cubicBezTo>
                  <a:pt x="5060" y="18086"/>
                  <a:pt x="5382" y="20455"/>
                  <a:pt x="5584" y="22956"/>
                </a:cubicBezTo>
                <a:cubicBezTo>
                  <a:pt x="5382" y="22670"/>
                  <a:pt x="5227" y="22491"/>
                  <a:pt x="5096" y="22301"/>
                </a:cubicBezTo>
                <a:cubicBezTo>
                  <a:pt x="3655" y="20194"/>
                  <a:pt x="2691" y="17931"/>
                  <a:pt x="2691" y="15336"/>
                </a:cubicBezTo>
                <a:cubicBezTo>
                  <a:pt x="2691" y="14479"/>
                  <a:pt x="2393" y="13645"/>
                  <a:pt x="1786" y="13014"/>
                </a:cubicBezTo>
                <a:cubicBezTo>
                  <a:pt x="1679" y="12907"/>
                  <a:pt x="1500" y="12871"/>
                  <a:pt x="1345" y="12800"/>
                </a:cubicBezTo>
                <a:lnTo>
                  <a:pt x="1345" y="12800"/>
                </a:lnTo>
                <a:cubicBezTo>
                  <a:pt x="1286" y="12955"/>
                  <a:pt x="810" y="13871"/>
                  <a:pt x="1679" y="16026"/>
                </a:cubicBezTo>
                <a:cubicBezTo>
                  <a:pt x="2036" y="16919"/>
                  <a:pt x="2727" y="17634"/>
                  <a:pt x="2953" y="18610"/>
                </a:cubicBezTo>
                <a:cubicBezTo>
                  <a:pt x="3108" y="19265"/>
                  <a:pt x="3465" y="19872"/>
                  <a:pt x="3727" y="20491"/>
                </a:cubicBezTo>
                <a:cubicBezTo>
                  <a:pt x="3786" y="20646"/>
                  <a:pt x="3858" y="20777"/>
                  <a:pt x="3917" y="20908"/>
                </a:cubicBezTo>
                <a:cubicBezTo>
                  <a:pt x="3286" y="20658"/>
                  <a:pt x="2453" y="19813"/>
                  <a:pt x="2453" y="19705"/>
                </a:cubicBezTo>
                <a:cubicBezTo>
                  <a:pt x="2453" y="18670"/>
                  <a:pt x="1976" y="17800"/>
                  <a:pt x="1119" y="17181"/>
                </a:cubicBezTo>
                <a:cubicBezTo>
                  <a:pt x="905" y="17015"/>
                  <a:pt x="548" y="16884"/>
                  <a:pt x="202" y="16729"/>
                </a:cubicBezTo>
                <a:lnTo>
                  <a:pt x="202" y="16729"/>
                </a:lnTo>
                <a:cubicBezTo>
                  <a:pt x="226" y="17955"/>
                  <a:pt x="607" y="18884"/>
                  <a:pt x="1441" y="19503"/>
                </a:cubicBezTo>
                <a:cubicBezTo>
                  <a:pt x="2000" y="19920"/>
                  <a:pt x="2572" y="20348"/>
                  <a:pt x="3143" y="20717"/>
                </a:cubicBezTo>
                <a:cubicBezTo>
                  <a:pt x="3941" y="21229"/>
                  <a:pt x="4262" y="21658"/>
                  <a:pt x="4727" y="22456"/>
                </a:cubicBezTo>
                <a:cubicBezTo>
                  <a:pt x="4774" y="22539"/>
                  <a:pt x="5155" y="23039"/>
                  <a:pt x="5215" y="23099"/>
                </a:cubicBezTo>
                <a:cubicBezTo>
                  <a:pt x="5727" y="23551"/>
                  <a:pt x="5715" y="23849"/>
                  <a:pt x="5751" y="24456"/>
                </a:cubicBezTo>
                <a:cubicBezTo>
                  <a:pt x="5846" y="25635"/>
                  <a:pt x="5989" y="26790"/>
                  <a:pt x="5989" y="27968"/>
                </a:cubicBezTo>
                <a:cubicBezTo>
                  <a:pt x="5989" y="30016"/>
                  <a:pt x="5929" y="32088"/>
                  <a:pt x="5894" y="34148"/>
                </a:cubicBezTo>
                <a:cubicBezTo>
                  <a:pt x="5894" y="34648"/>
                  <a:pt x="5870" y="35160"/>
                  <a:pt x="5858" y="35660"/>
                </a:cubicBezTo>
                <a:lnTo>
                  <a:pt x="5965" y="35660"/>
                </a:lnTo>
                <a:cubicBezTo>
                  <a:pt x="6037" y="35112"/>
                  <a:pt x="6156" y="34564"/>
                  <a:pt x="6167" y="33993"/>
                </a:cubicBezTo>
                <a:cubicBezTo>
                  <a:pt x="6227" y="31957"/>
                  <a:pt x="6263" y="29897"/>
                  <a:pt x="6275" y="27861"/>
                </a:cubicBezTo>
                <a:cubicBezTo>
                  <a:pt x="6287" y="26921"/>
                  <a:pt x="6179" y="26004"/>
                  <a:pt x="6477" y="25075"/>
                </a:cubicBezTo>
                <a:cubicBezTo>
                  <a:pt x="6834" y="23992"/>
                  <a:pt x="7120" y="22896"/>
                  <a:pt x="7430" y="21789"/>
                </a:cubicBezTo>
                <a:cubicBezTo>
                  <a:pt x="7572" y="21348"/>
                  <a:pt x="7644" y="20884"/>
                  <a:pt x="7811" y="20455"/>
                </a:cubicBezTo>
                <a:cubicBezTo>
                  <a:pt x="8096" y="19682"/>
                  <a:pt x="8525" y="18931"/>
                  <a:pt x="8715" y="18146"/>
                </a:cubicBezTo>
                <a:cubicBezTo>
                  <a:pt x="8930" y="17300"/>
                  <a:pt x="8846" y="16407"/>
                  <a:pt x="8394" y="15610"/>
                </a:cubicBezTo>
                <a:cubicBezTo>
                  <a:pt x="8290" y="15447"/>
                  <a:pt x="8199" y="15364"/>
                  <a:pt x="8113" y="15364"/>
                </a:cubicBezTo>
                <a:cubicBezTo>
                  <a:pt x="8023" y="15364"/>
                  <a:pt x="7938" y="15456"/>
                  <a:pt x="7846" y="15645"/>
                </a:cubicBezTo>
                <a:cubicBezTo>
                  <a:pt x="7691" y="15979"/>
                  <a:pt x="7525" y="16336"/>
                  <a:pt x="7394" y="16705"/>
                </a:cubicBezTo>
                <a:cubicBezTo>
                  <a:pt x="6977" y="17836"/>
                  <a:pt x="6822" y="18943"/>
                  <a:pt x="7334" y="20110"/>
                </a:cubicBezTo>
                <a:cubicBezTo>
                  <a:pt x="7430" y="20372"/>
                  <a:pt x="7394" y="20753"/>
                  <a:pt x="7310" y="21051"/>
                </a:cubicBezTo>
                <a:cubicBezTo>
                  <a:pt x="6989" y="22456"/>
                  <a:pt x="6632" y="23873"/>
                  <a:pt x="6287" y="25289"/>
                </a:cubicBezTo>
                <a:cubicBezTo>
                  <a:pt x="6144" y="25051"/>
                  <a:pt x="6096" y="24825"/>
                  <a:pt x="6060" y="24599"/>
                </a:cubicBezTo>
                <a:cubicBezTo>
                  <a:pt x="5917" y="23289"/>
                  <a:pt x="5786" y="21968"/>
                  <a:pt x="5667" y="20658"/>
                </a:cubicBezTo>
                <a:cubicBezTo>
                  <a:pt x="5632" y="20301"/>
                  <a:pt x="5584" y="19932"/>
                  <a:pt x="5644" y="19586"/>
                </a:cubicBezTo>
                <a:cubicBezTo>
                  <a:pt x="5834" y="18467"/>
                  <a:pt x="6037" y="17372"/>
                  <a:pt x="6263" y="16253"/>
                </a:cubicBezTo>
                <a:cubicBezTo>
                  <a:pt x="6382" y="15657"/>
                  <a:pt x="6382" y="15002"/>
                  <a:pt x="6656" y="14514"/>
                </a:cubicBezTo>
                <a:cubicBezTo>
                  <a:pt x="7430" y="13169"/>
                  <a:pt x="8323" y="11895"/>
                  <a:pt x="9156" y="10609"/>
                </a:cubicBezTo>
                <a:cubicBezTo>
                  <a:pt x="9251" y="10633"/>
                  <a:pt x="9287" y="10645"/>
                  <a:pt x="9311" y="10645"/>
                </a:cubicBezTo>
                <a:cubicBezTo>
                  <a:pt x="9408" y="10671"/>
                  <a:pt x="9499" y="10685"/>
                  <a:pt x="9583" y="10685"/>
                </a:cubicBezTo>
                <a:cubicBezTo>
                  <a:pt x="9846" y="10685"/>
                  <a:pt x="10030" y="10545"/>
                  <a:pt x="10085" y="10192"/>
                </a:cubicBezTo>
                <a:cubicBezTo>
                  <a:pt x="10141" y="9844"/>
                  <a:pt x="9943" y="9570"/>
                  <a:pt x="9620" y="9570"/>
                </a:cubicBezTo>
                <a:cubicBezTo>
                  <a:pt x="9601" y="9570"/>
                  <a:pt x="9581" y="9571"/>
                  <a:pt x="9561" y="9573"/>
                </a:cubicBezTo>
                <a:cubicBezTo>
                  <a:pt x="9132" y="9597"/>
                  <a:pt x="8965" y="9871"/>
                  <a:pt x="9037" y="10288"/>
                </a:cubicBezTo>
                <a:cubicBezTo>
                  <a:pt x="9061" y="10359"/>
                  <a:pt x="9025" y="10454"/>
                  <a:pt x="8989" y="10514"/>
                </a:cubicBezTo>
                <a:cubicBezTo>
                  <a:pt x="8715" y="10895"/>
                  <a:pt x="8430" y="11288"/>
                  <a:pt x="8132" y="11681"/>
                </a:cubicBezTo>
                <a:cubicBezTo>
                  <a:pt x="7822" y="10942"/>
                  <a:pt x="7953" y="10419"/>
                  <a:pt x="8430" y="9895"/>
                </a:cubicBezTo>
                <a:cubicBezTo>
                  <a:pt x="8584" y="9716"/>
                  <a:pt x="8727" y="9299"/>
                  <a:pt x="8561" y="9097"/>
                </a:cubicBezTo>
                <a:cubicBezTo>
                  <a:pt x="8474" y="8976"/>
                  <a:pt x="8287" y="8918"/>
                  <a:pt x="8123" y="8918"/>
                </a:cubicBezTo>
                <a:cubicBezTo>
                  <a:pt x="8061" y="8918"/>
                  <a:pt x="8002" y="8926"/>
                  <a:pt x="7953" y="8942"/>
                </a:cubicBezTo>
                <a:cubicBezTo>
                  <a:pt x="7608" y="9061"/>
                  <a:pt x="7632" y="9383"/>
                  <a:pt x="7727" y="9704"/>
                </a:cubicBezTo>
                <a:cubicBezTo>
                  <a:pt x="7799" y="9883"/>
                  <a:pt x="7775" y="10073"/>
                  <a:pt x="7775" y="10276"/>
                </a:cubicBezTo>
                <a:cubicBezTo>
                  <a:pt x="7799" y="10716"/>
                  <a:pt x="7775" y="11145"/>
                  <a:pt x="7799" y="11585"/>
                </a:cubicBezTo>
                <a:cubicBezTo>
                  <a:pt x="7799" y="11764"/>
                  <a:pt x="7918" y="11978"/>
                  <a:pt x="7834" y="12121"/>
                </a:cubicBezTo>
                <a:cubicBezTo>
                  <a:pt x="7513" y="12740"/>
                  <a:pt x="7120" y="13347"/>
                  <a:pt x="6751" y="13967"/>
                </a:cubicBezTo>
                <a:cubicBezTo>
                  <a:pt x="6703" y="13097"/>
                  <a:pt x="6763" y="12276"/>
                  <a:pt x="6799" y="11466"/>
                </a:cubicBezTo>
                <a:cubicBezTo>
                  <a:pt x="6822" y="10133"/>
                  <a:pt x="6882" y="8823"/>
                  <a:pt x="6858" y="7502"/>
                </a:cubicBezTo>
                <a:cubicBezTo>
                  <a:pt x="6834" y="6966"/>
                  <a:pt x="6858" y="6478"/>
                  <a:pt x="7037" y="5954"/>
                </a:cubicBezTo>
                <a:cubicBezTo>
                  <a:pt x="7477" y="4584"/>
                  <a:pt x="7846" y="3191"/>
                  <a:pt x="8263" y="1798"/>
                </a:cubicBezTo>
                <a:cubicBezTo>
                  <a:pt x="8299" y="1703"/>
                  <a:pt x="8513" y="1572"/>
                  <a:pt x="8584" y="1513"/>
                </a:cubicBezTo>
                <a:cubicBezTo>
                  <a:pt x="9287" y="953"/>
                  <a:pt x="9073" y="155"/>
                  <a:pt x="8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rot="1222858">
            <a:off x="914875" y="3468074"/>
            <a:ext cx="188518" cy="551129"/>
          </a:xfrm>
          <a:custGeom>
            <a:avLst/>
            <a:gdLst/>
            <a:ahLst/>
            <a:cxnLst/>
            <a:rect l="l" t="t" r="r" b="b"/>
            <a:pathLst>
              <a:path w="10585" h="30945" extrusionOk="0">
                <a:moveTo>
                  <a:pt x="6787" y="489"/>
                </a:moveTo>
                <a:lnTo>
                  <a:pt x="6787" y="489"/>
                </a:lnTo>
                <a:cubicBezTo>
                  <a:pt x="7537" y="1251"/>
                  <a:pt x="7263" y="3703"/>
                  <a:pt x="6465" y="4572"/>
                </a:cubicBezTo>
                <a:cubicBezTo>
                  <a:pt x="6025" y="3144"/>
                  <a:pt x="5929" y="1786"/>
                  <a:pt x="6787" y="489"/>
                </a:cubicBezTo>
                <a:close/>
                <a:moveTo>
                  <a:pt x="10240" y="2346"/>
                </a:moveTo>
                <a:cubicBezTo>
                  <a:pt x="10251" y="3441"/>
                  <a:pt x="9335" y="4834"/>
                  <a:pt x="8287" y="5299"/>
                </a:cubicBezTo>
                <a:cubicBezTo>
                  <a:pt x="8549" y="4037"/>
                  <a:pt x="9085" y="3001"/>
                  <a:pt x="10240" y="2346"/>
                </a:cubicBezTo>
                <a:close/>
                <a:moveTo>
                  <a:pt x="3798" y="4227"/>
                </a:moveTo>
                <a:lnTo>
                  <a:pt x="3798" y="4227"/>
                </a:lnTo>
                <a:cubicBezTo>
                  <a:pt x="4322" y="5299"/>
                  <a:pt x="4167" y="6251"/>
                  <a:pt x="3882" y="7311"/>
                </a:cubicBezTo>
                <a:cubicBezTo>
                  <a:pt x="3393" y="6263"/>
                  <a:pt x="3429" y="5311"/>
                  <a:pt x="3798" y="4227"/>
                </a:cubicBezTo>
                <a:close/>
                <a:moveTo>
                  <a:pt x="286" y="7430"/>
                </a:moveTo>
                <a:lnTo>
                  <a:pt x="286" y="7430"/>
                </a:lnTo>
                <a:cubicBezTo>
                  <a:pt x="1238" y="7680"/>
                  <a:pt x="1977" y="8132"/>
                  <a:pt x="2453" y="8978"/>
                </a:cubicBezTo>
                <a:cubicBezTo>
                  <a:pt x="2408" y="8982"/>
                  <a:pt x="2363" y="8984"/>
                  <a:pt x="2318" y="8984"/>
                </a:cubicBezTo>
                <a:cubicBezTo>
                  <a:pt x="1511" y="8984"/>
                  <a:pt x="568" y="8298"/>
                  <a:pt x="286" y="7430"/>
                </a:cubicBezTo>
                <a:close/>
                <a:moveTo>
                  <a:pt x="6882" y="0"/>
                </a:moveTo>
                <a:cubicBezTo>
                  <a:pt x="6739" y="119"/>
                  <a:pt x="6584" y="227"/>
                  <a:pt x="6489" y="358"/>
                </a:cubicBezTo>
                <a:cubicBezTo>
                  <a:pt x="5834" y="1322"/>
                  <a:pt x="5751" y="2417"/>
                  <a:pt x="5929" y="3525"/>
                </a:cubicBezTo>
                <a:cubicBezTo>
                  <a:pt x="6025" y="4168"/>
                  <a:pt x="6263" y="4799"/>
                  <a:pt x="6263" y="5430"/>
                </a:cubicBezTo>
                <a:cubicBezTo>
                  <a:pt x="6263" y="7513"/>
                  <a:pt x="6203" y="9597"/>
                  <a:pt x="6168" y="11680"/>
                </a:cubicBezTo>
                <a:lnTo>
                  <a:pt x="6168" y="12145"/>
                </a:lnTo>
                <a:cubicBezTo>
                  <a:pt x="5370" y="10906"/>
                  <a:pt x="4679" y="9656"/>
                  <a:pt x="4358" y="8251"/>
                </a:cubicBezTo>
                <a:cubicBezTo>
                  <a:pt x="4275" y="7847"/>
                  <a:pt x="4263" y="7418"/>
                  <a:pt x="4275" y="7001"/>
                </a:cubicBezTo>
                <a:cubicBezTo>
                  <a:pt x="4298" y="6382"/>
                  <a:pt x="4453" y="5775"/>
                  <a:pt x="4441" y="5168"/>
                </a:cubicBezTo>
                <a:cubicBezTo>
                  <a:pt x="4441" y="4644"/>
                  <a:pt x="4263" y="4120"/>
                  <a:pt x="3810" y="3727"/>
                </a:cubicBezTo>
                <a:cubicBezTo>
                  <a:pt x="3727" y="3810"/>
                  <a:pt x="3632" y="3870"/>
                  <a:pt x="3608" y="3965"/>
                </a:cubicBezTo>
                <a:cubicBezTo>
                  <a:pt x="3084" y="5168"/>
                  <a:pt x="3084" y="6323"/>
                  <a:pt x="3739" y="7513"/>
                </a:cubicBezTo>
                <a:cubicBezTo>
                  <a:pt x="4108" y="8156"/>
                  <a:pt x="4263" y="8930"/>
                  <a:pt x="4513" y="9680"/>
                </a:cubicBezTo>
                <a:cubicBezTo>
                  <a:pt x="3465" y="9406"/>
                  <a:pt x="2739" y="8966"/>
                  <a:pt x="2155" y="8109"/>
                </a:cubicBezTo>
                <a:cubicBezTo>
                  <a:pt x="1846" y="7656"/>
                  <a:pt x="1762" y="7597"/>
                  <a:pt x="1203" y="7323"/>
                </a:cubicBezTo>
                <a:cubicBezTo>
                  <a:pt x="1124" y="7287"/>
                  <a:pt x="774" y="7252"/>
                  <a:pt x="479" y="7252"/>
                </a:cubicBezTo>
                <a:cubicBezTo>
                  <a:pt x="281" y="7252"/>
                  <a:pt x="108" y="7268"/>
                  <a:pt x="60" y="7311"/>
                </a:cubicBezTo>
                <a:cubicBezTo>
                  <a:pt x="0" y="7370"/>
                  <a:pt x="60" y="7680"/>
                  <a:pt x="155" y="7799"/>
                </a:cubicBezTo>
                <a:cubicBezTo>
                  <a:pt x="405" y="8132"/>
                  <a:pt x="655" y="8513"/>
                  <a:pt x="1000" y="8704"/>
                </a:cubicBezTo>
                <a:cubicBezTo>
                  <a:pt x="1548" y="9025"/>
                  <a:pt x="2143" y="9240"/>
                  <a:pt x="2751" y="9383"/>
                </a:cubicBezTo>
                <a:cubicBezTo>
                  <a:pt x="3965" y="9644"/>
                  <a:pt x="4882" y="10192"/>
                  <a:pt x="5358" y="11383"/>
                </a:cubicBezTo>
                <a:cubicBezTo>
                  <a:pt x="5477" y="11704"/>
                  <a:pt x="5703" y="11966"/>
                  <a:pt x="5810" y="12276"/>
                </a:cubicBezTo>
                <a:cubicBezTo>
                  <a:pt x="5941" y="12633"/>
                  <a:pt x="6060" y="13014"/>
                  <a:pt x="6060" y="13383"/>
                </a:cubicBezTo>
                <a:cubicBezTo>
                  <a:pt x="6060" y="14740"/>
                  <a:pt x="6001" y="16074"/>
                  <a:pt x="5965" y="17419"/>
                </a:cubicBezTo>
                <a:cubicBezTo>
                  <a:pt x="5929" y="19503"/>
                  <a:pt x="5894" y="21586"/>
                  <a:pt x="5846" y="23670"/>
                </a:cubicBezTo>
                <a:cubicBezTo>
                  <a:pt x="5834" y="23968"/>
                  <a:pt x="5834" y="24241"/>
                  <a:pt x="5822" y="24527"/>
                </a:cubicBezTo>
                <a:cubicBezTo>
                  <a:pt x="5763" y="26551"/>
                  <a:pt x="5703" y="28587"/>
                  <a:pt x="5656" y="30611"/>
                </a:cubicBezTo>
                <a:cubicBezTo>
                  <a:pt x="5656" y="30730"/>
                  <a:pt x="5703" y="30838"/>
                  <a:pt x="5727" y="30945"/>
                </a:cubicBezTo>
                <a:cubicBezTo>
                  <a:pt x="5775" y="30945"/>
                  <a:pt x="5822" y="30933"/>
                  <a:pt x="5870" y="30933"/>
                </a:cubicBezTo>
                <a:cubicBezTo>
                  <a:pt x="5929" y="29302"/>
                  <a:pt x="6001" y="27682"/>
                  <a:pt x="6049" y="26063"/>
                </a:cubicBezTo>
                <a:cubicBezTo>
                  <a:pt x="6120" y="23789"/>
                  <a:pt x="6180" y="21527"/>
                  <a:pt x="6239" y="19265"/>
                </a:cubicBezTo>
                <a:cubicBezTo>
                  <a:pt x="6322" y="16062"/>
                  <a:pt x="6406" y="12847"/>
                  <a:pt x="6441" y="9644"/>
                </a:cubicBezTo>
                <a:cubicBezTo>
                  <a:pt x="6441" y="8835"/>
                  <a:pt x="6596" y="8085"/>
                  <a:pt x="6965" y="7382"/>
                </a:cubicBezTo>
                <a:cubicBezTo>
                  <a:pt x="7418" y="6561"/>
                  <a:pt x="7799" y="5715"/>
                  <a:pt x="8799" y="5322"/>
                </a:cubicBezTo>
                <a:cubicBezTo>
                  <a:pt x="10454" y="4703"/>
                  <a:pt x="10585" y="2644"/>
                  <a:pt x="10585" y="2572"/>
                </a:cubicBezTo>
                <a:cubicBezTo>
                  <a:pt x="10585" y="2441"/>
                  <a:pt x="10513" y="2203"/>
                  <a:pt x="10537" y="2001"/>
                </a:cubicBezTo>
                <a:lnTo>
                  <a:pt x="10537" y="2001"/>
                </a:lnTo>
                <a:cubicBezTo>
                  <a:pt x="10335" y="2013"/>
                  <a:pt x="10156" y="2072"/>
                  <a:pt x="9978" y="2155"/>
                </a:cubicBezTo>
                <a:cubicBezTo>
                  <a:pt x="9108" y="2608"/>
                  <a:pt x="8525" y="3382"/>
                  <a:pt x="8323" y="4275"/>
                </a:cubicBezTo>
                <a:cubicBezTo>
                  <a:pt x="8037" y="5513"/>
                  <a:pt x="7061" y="6299"/>
                  <a:pt x="6608" y="7418"/>
                </a:cubicBezTo>
                <a:cubicBezTo>
                  <a:pt x="6561" y="6835"/>
                  <a:pt x="6584" y="6287"/>
                  <a:pt x="6561" y="5727"/>
                </a:cubicBezTo>
                <a:cubicBezTo>
                  <a:pt x="6549" y="5227"/>
                  <a:pt x="6680" y="4775"/>
                  <a:pt x="6942" y="4322"/>
                </a:cubicBezTo>
                <a:cubicBezTo>
                  <a:pt x="7608" y="3084"/>
                  <a:pt x="7751" y="1763"/>
                  <a:pt x="7203" y="417"/>
                </a:cubicBezTo>
                <a:cubicBezTo>
                  <a:pt x="7132" y="274"/>
                  <a:pt x="6977" y="131"/>
                  <a:pt x="6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rot="-1788488">
            <a:off x="1993007" y="3288616"/>
            <a:ext cx="358402" cy="794180"/>
          </a:xfrm>
          <a:custGeom>
            <a:avLst/>
            <a:gdLst/>
            <a:ahLst/>
            <a:cxnLst/>
            <a:rect l="l" t="t" r="r" b="b"/>
            <a:pathLst>
              <a:path w="14336" h="31767" extrusionOk="0">
                <a:moveTo>
                  <a:pt x="11657" y="501"/>
                </a:moveTo>
                <a:lnTo>
                  <a:pt x="11657" y="501"/>
                </a:lnTo>
                <a:cubicBezTo>
                  <a:pt x="12038" y="1584"/>
                  <a:pt x="11180" y="3442"/>
                  <a:pt x="9918" y="4323"/>
                </a:cubicBezTo>
                <a:cubicBezTo>
                  <a:pt x="9454" y="3430"/>
                  <a:pt x="10347" y="1465"/>
                  <a:pt x="11657" y="501"/>
                </a:cubicBezTo>
                <a:close/>
                <a:moveTo>
                  <a:pt x="6656" y="4835"/>
                </a:moveTo>
                <a:lnTo>
                  <a:pt x="6656" y="4835"/>
                </a:lnTo>
                <a:cubicBezTo>
                  <a:pt x="7477" y="5204"/>
                  <a:pt x="8370" y="7061"/>
                  <a:pt x="8228" y="8014"/>
                </a:cubicBezTo>
                <a:cubicBezTo>
                  <a:pt x="7049" y="7287"/>
                  <a:pt x="6811" y="6109"/>
                  <a:pt x="6656" y="4835"/>
                </a:cubicBezTo>
                <a:close/>
                <a:moveTo>
                  <a:pt x="2417" y="6406"/>
                </a:moveTo>
                <a:cubicBezTo>
                  <a:pt x="3239" y="7299"/>
                  <a:pt x="3406" y="9061"/>
                  <a:pt x="2727" y="9835"/>
                </a:cubicBezTo>
                <a:cubicBezTo>
                  <a:pt x="2096" y="8728"/>
                  <a:pt x="2048" y="7609"/>
                  <a:pt x="2417" y="6406"/>
                </a:cubicBezTo>
                <a:close/>
                <a:moveTo>
                  <a:pt x="11859" y="7728"/>
                </a:moveTo>
                <a:lnTo>
                  <a:pt x="11859" y="7728"/>
                </a:lnTo>
                <a:cubicBezTo>
                  <a:pt x="11539" y="8753"/>
                  <a:pt x="10025" y="10197"/>
                  <a:pt x="8725" y="10197"/>
                </a:cubicBezTo>
                <a:cubicBezTo>
                  <a:pt x="8621" y="10197"/>
                  <a:pt x="8518" y="10188"/>
                  <a:pt x="8418" y="10169"/>
                </a:cubicBezTo>
                <a:cubicBezTo>
                  <a:pt x="8978" y="8966"/>
                  <a:pt x="10645" y="7788"/>
                  <a:pt x="11859" y="7728"/>
                </a:cubicBezTo>
                <a:close/>
                <a:moveTo>
                  <a:pt x="369" y="9871"/>
                </a:moveTo>
                <a:lnTo>
                  <a:pt x="369" y="9871"/>
                </a:lnTo>
                <a:cubicBezTo>
                  <a:pt x="989" y="10502"/>
                  <a:pt x="1167" y="11288"/>
                  <a:pt x="1239" y="12240"/>
                </a:cubicBezTo>
                <a:cubicBezTo>
                  <a:pt x="512" y="11538"/>
                  <a:pt x="369" y="10728"/>
                  <a:pt x="369" y="9871"/>
                </a:cubicBezTo>
                <a:close/>
                <a:moveTo>
                  <a:pt x="5287" y="11109"/>
                </a:moveTo>
                <a:lnTo>
                  <a:pt x="5287" y="11109"/>
                </a:lnTo>
                <a:cubicBezTo>
                  <a:pt x="5525" y="12395"/>
                  <a:pt x="5215" y="13419"/>
                  <a:pt x="4370" y="14395"/>
                </a:cubicBezTo>
                <a:cubicBezTo>
                  <a:pt x="4263" y="13133"/>
                  <a:pt x="4453" y="12098"/>
                  <a:pt x="5287" y="11109"/>
                </a:cubicBezTo>
                <a:close/>
                <a:moveTo>
                  <a:pt x="13954" y="12371"/>
                </a:moveTo>
                <a:cubicBezTo>
                  <a:pt x="14074" y="13622"/>
                  <a:pt x="13490" y="14538"/>
                  <a:pt x="12526" y="15372"/>
                </a:cubicBezTo>
                <a:cubicBezTo>
                  <a:pt x="12633" y="14122"/>
                  <a:pt x="13073" y="13145"/>
                  <a:pt x="13954" y="12371"/>
                </a:cubicBezTo>
                <a:close/>
                <a:moveTo>
                  <a:pt x="9371" y="13300"/>
                </a:moveTo>
                <a:cubicBezTo>
                  <a:pt x="9013" y="14431"/>
                  <a:pt x="8406" y="15277"/>
                  <a:pt x="7347" y="15765"/>
                </a:cubicBezTo>
                <a:cubicBezTo>
                  <a:pt x="7430" y="14919"/>
                  <a:pt x="8537" y="13550"/>
                  <a:pt x="9371" y="13300"/>
                </a:cubicBezTo>
                <a:close/>
                <a:moveTo>
                  <a:pt x="1762" y="15931"/>
                </a:moveTo>
                <a:lnTo>
                  <a:pt x="1762" y="15931"/>
                </a:lnTo>
                <a:cubicBezTo>
                  <a:pt x="2965" y="16158"/>
                  <a:pt x="3977" y="16539"/>
                  <a:pt x="4715" y="17491"/>
                </a:cubicBezTo>
                <a:cubicBezTo>
                  <a:pt x="4542" y="17549"/>
                  <a:pt x="4361" y="17578"/>
                  <a:pt x="4175" y="17578"/>
                </a:cubicBezTo>
                <a:cubicBezTo>
                  <a:pt x="3299" y="17578"/>
                  <a:pt x="2332" y="16953"/>
                  <a:pt x="1762" y="15931"/>
                </a:cubicBezTo>
                <a:close/>
                <a:moveTo>
                  <a:pt x="10692" y="14538"/>
                </a:moveTo>
                <a:lnTo>
                  <a:pt x="10692" y="14538"/>
                </a:lnTo>
                <a:cubicBezTo>
                  <a:pt x="11287" y="15693"/>
                  <a:pt x="10990" y="16693"/>
                  <a:pt x="10645" y="17813"/>
                </a:cubicBezTo>
                <a:cubicBezTo>
                  <a:pt x="10109" y="16693"/>
                  <a:pt x="10228" y="15669"/>
                  <a:pt x="10692" y="14538"/>
                </a:cubicBezTo>
                <a:close/>
                <a:moveTo>
                  <a:pt x="12353" y="17958"/>
                </a:moveTo>
                <a:cubicBezTo>
                  <a:pt x="12425" y="17958"/>
                  <a:pt x="12498" y="17961"/>
                  <a:pt x="12573" y="17967"/>
                </a:cubicBezTo>
                <a:cubicBezTo>
                  <a:pt x="12260" y="18676"/>
                  <a:pt x="11470" y="19157"/>
                  <a:pt x="10715" y="19157"/>
                </a:cubicBezTo>
                <a:cubicBezTo>
                  <a:pt x="10494" y="19157"/>
                  <a:pt x="10275" y="19116"/>
                  <a:pt x="10073" y="19027"/>
                </a:cubicBezTo>
                <a:cubicBezTo>
                  <a:pt x="10756" y="18421"/>
                  <a:pt x="11459" y="17958"/>
                  <a:pt x="12353" y="17958"/>
                </a:cubicBezTo>
                <a:close/>
                <a:moveTo>
                  <a:pt x="11573" y="1"/>
                </a:moveTo>
                <a:cubicBezTo>
                  <a:pt x="11430" y="120"/>
                  <a:pt x="11311" y="263"/>
                  <a:pt x="11180" y="382"/>
                </a:cubicBezTo>
                <a:cubicBezTo>
                  <a:pt x="10085" y="1394"/>
                  <a:pt x="9442" y="2608"/>
                  <a:pt x="9454" y="4132"/>
                </a:cubicBezTo>
                <a:cubicBezTo>
                  <a:pt x="9454" y="5335"/>
                  <a:pt x="8811" y="6335"/>
                  <a:pt x="8573" y="7442"/>
                </a:cubicBezTo>
                <a:cubicBezTo>
                  <a:pt x="8275" y="6752"/>
                  <a:pt x="8037" y="6073"/>
                  <a:pt x="7716" y="5454"/>
                </a:cubicBezTo>
                <a:cubicBezTo>
                  <a:pt x="7525" y="5109"/>
                  <a:pt x="7192" y="4811"/>
                  <a:pt x="6882" y="4549"/>
                </a:cubicBezTo>
                <a:cubicBezTo>
                  <a:pt x="6786" y="4469"/>
                  <a:pt x="6699" y="4431"/>
                  <a:pt x="6628" y="4431"/>
                </a:cubicBezTo>
                <a:cubicBezTo>
                  <a:pt x="6496" y="4431"/>
                  <a:pt x="6414" y="4560"/>
                  <a:pt x="6406" y="4799"/>
                </a:cubicBezTo>
                <a:cubicBezTo>
                  <a:pt x="6394" y="6192"/>
                  <a:pt x="6751" y="7418"/>
                  <a:pt x="8013" y="8204"/>
                </a:cubicBezTo>
                <a:cubicBezTo>
                  <a:pt x="8132" y="8264"/>
                  <a:pt x="8239" y="8478"/>
                  <a:pt x="8216" y="8573"/>
                </a:cubicBezTo>
                <a:cubicBezTo>
                  <a:pt x="7894" y="10228"/>
                  <a:pt x="7489" y="11883"/>
                  <a:pt x="7192" y="13550"/>
                </a:cubicBezTo>
                <a:cubicBezTo>
                  <a:pt x="6942" y="14860"/>
                  <a:pt x="6787" y="16181"/>
                  <a:pt x="6632" y="17503"/>
                </a:cubicBezTo>
                <a:cubicBezTo>
                  <a:pt x="6513" y="18444"/>
                  <a:pt x="6454" y="19396"/>
                  <a:pt x="6370" y="20158"/>
                </a:cubicBezTo>
                <a:cubicBezTo>
                  <a:pt x="5775" y="18575"/>
                  <a:pt x="5144" y="16836"/>
                  <a:pt x="4465" y="15098"/>
                </a:cubicBezTo>
                <a:cubicBezTo>
                  <a:pt x="4370" y="14812"/>
                  <a:pt x="4441" y="14646"/>
                  <a:pt x="4632" y="14443"/>
                </a:cubicBezTo>
                <a:cubicBezTo>
                  <a:pt x="5394" y="13622"/>
                  <a:pt x="5811" y="12669"/>
                  <a:pt x="5644" y="11526"/>
                </a:cubicBezTo>
                <a:cubicBezTo>
                  <a:pt x="5596" y="11276"/>
                  <a:pt x="5453" y="11038"/>
                  <a:pt x="5346" y="10776"/>
                </a:cubicBezTo>
                <a:cubicBezTo>
                  <a:pt x="5120" y="10978"/>
                  <a:pt x="4787" y="11121"/>
                  <a:pt x="4680" y="11371"/>
                </a:cubicBezTo>
                <a:cubicBezTo>
                  <a:pt x="4370" y="12109"/>
                  <a:pt x="4132" y="12883"/>
                  <a:pt x="3870" y="13610"/>
                </a:cubicBezTo>
                <a:cubicBezTo>
                  <a:pt x="3632" y="12681"/>
                  <a:pt x="3394" y="11669"/>
                  <a:pt x="3120" y="10681"/>
                </a:cubicBezTo>
                <a:cubicBezTo>
                  <a:pt x="3013" y="10300"/>
                  <a:pt x="3072" y="9990"/>
                  <a:pt x="3203" y="9621"/>
                </a:cubicBezTo>
                <a:cubicBezTo>
                  <a:pt x="3596" y="8478"/>
                  <a:pt x="3548" y="7359"/>
                  <a:pt x="2822" y="6335"/>
                </a:cubicBezTo>
                <a:cubicBezTo>
                  <a:pt x="2727" y="6204"/>
                  <a:pt x="2501" y="6061"/>
                  <a:pt x="2346" y="6061"/>
                </a:cubicBezTo>
                <a:cubicBezTo>
                  <a:pt x="2239" y="6061"/>
                  <a:pt x="2084" y="6299"/>
                  <a:pt x="2048" y="6466"/>
                </a:cubicBezTo>
                <a:cubicBezTo>
                  <a:pt x="1667" y="7764"/>
                  <a:pt x="1810" y="8966"/>
                  <a:pt x="2584" y="10097"/>
                </a:cubicBezTo>
                <a:cubicBezTo>
                  <a:pt x="2703" y="10276"/>
                  <a:pt x="2763" y="10478"/>
                  <a:pt x="2822" y="10693"/>
                </a:cubicBezTo>
                <a:cubicBezTo>
                  <a:pt x="3060" y="11550"/>
                  <a:pt x="3251" y="12407"/>
                  <a:pt x="3501" y="13252"/>
                </a:cubicBezTo>
                <a:cubicBezTo>
                  <a:pt x="3727" y="14026"/>
                  <a:pt x="4037" y="14776"/>
                  <a:pt x="4310" y="15527"/>
                </a:cubicBezTo>
                <a:cubicBezTo>
                  <a:pt x="3560" y="14991"/>
                  <a:pt x="2846" y="14431"/>
                  <a:pt x="2239" y="13776"/>
                </a:cubicBezTo>
                <a:cubicBezTo>
                  <a:pt x="1762" y="13252"/>
                  <a:pt x="1393" y="12669"/>
                  <a:pt x="1405" y="11871"/>
                </a:cubicBezTo>
                <a:cubicBezTo>
                  <a:pt x="1417" y="11312"/>
                  <a:pt x="1179" y="10740"/>
                  <a:pt x="977" y="10204"/>
                </a:cubicBezTo>
                <a:cubicBezTo>
                  <a:pt x="834" y="9871"/>
                  <a:pt x="512" y="9633"/>
                  <a:pt x="238" y="9288"/>
                </a:cubicBezTo>
                <a:cubicBezTo>
                  <a:pt x="119" y="9514"/>
                  <a:pt x="60" y="9609"/>
                  <a:pt x="0" y="9704"/>
                </a:cubicBezTo>
                <a:lnTo>
                  <a:pt x="0" y="10109"/>
                </a:lnTo>
                <a:cubicBezTo>
                  <a:pt x="60" y="10347"/>
                  <a:pt x="96" y="10585"/>
                  <a:pt x="167" y="10824"/>
                </a:cubicBezTo>
                <a:cubicBezTo>
                  <a:pt x="762" y="12598"/>
                  <a:pt x="1905" y="13967"/>
                  <a:pt x="3322" y="15122"/>
                </a:cubicBezTo>
                <a:cubicBezTo>
                  <a:pt x="4072" y="15717"/>
                  <a:pt x="4941" y="16217"/>
                  <a:pt x="5001" y="17313"/>
                </a:cubicBezTo>
                <a:cubicBezTo>
                  <a:pt x="3620" y="16122"/>
                  <a:pt x="3370" y="15955"/>
                  <a:pt x="2143" y="15693"/>
                </a:cubicBezTo>
                <a:cubicBezTo>
                  <a:pt x="2104" y="15684"/>
                  <a:pt x="2063" y="15680"/>
                  <a:pt x="2021" y="15680"/>
                </a:cubicBezTo>
                <a:cubicBezTo>
                  <a:pt x="1849" y="15680"/>
                  <a:pt x="1659" y="15746"/>
                  <a:pt x="1477" y="15765"/>
                </a:cubicBezTo>
                <a:cubicBezTo>
                  <a:pt x="1536" y="15955"/>
                  <a:pt x="1548" y="16181"/>
                  <a:pt x="1655" y="16336"/>
                </a:cubicBezTo>
                <a:cubicBezTo>
                  <a:pt x="2350" y="17317"/>
                  <a:pt x="3236" y="17871"/>
                  <a:pt x="4336" y="17871"/>
                </a:cubicBezTo>
                <a:cubicBezTo>
                  <a:pt x="4612" y="17871"/>
                  <a:pt x="4901" y="17836"/>
                  <a:pt x="5203" y="17765"/>
                </a:cubicBezTo>
                <a:cubicBezTo>
                  <a:pt x="5953" y="19444"/>
                  <a:pt x="6346" y="21170"/>
                  <a:pt x="6346" y="22968"/>
                </a:cubicBezTo>
                <a:cubicBezTo>
                  <a:pt x="6346" y="23897"/>
                  <a:pt x="6239" y="24813"/>
                  <a:pt x="6275" y="25742"/>
                </a:cubicBezTo>
                <a:cubicBezTo>
                  <a:pt x="6346" y="27373"/>
                  <a:pt x="6465" y="29016"/>
                  <a:pt x="6585" y="30647"/>
                </a:cubicBezTo>
                <a:cubicBezTo>
                  <a:pt x="6596" y="31017"/>
                  <a:pt x="6692" y="31398"/>
                  <a:pt x="6751" y="31767"/>
                </a:cubicBezTo>
                <a:cubicBezTo>
                  <a:pt x="6787" y="31767"/>
                  <a:pt x="6835" y="31755"/>
                  <a:pt x="6882" y="31755"/>
                </a:cubicBezTo>
                <a:cubicBezTo>
                  <a:pt x="6882" y="31671"/>
                  <a:pt x="6906" y="31600"/>
                  <a:pt x="6894" y="31529"/>
                </a:cubicBezTo>
                <a:cubicBezTo>
                  <a:pt x="6823" y="30814"/>
                  <a:pt x="6704" y="30100"/>
                  <a:pt x="6668" y="29385"/>
                </a:cubicBezTo>
                <a:cubicBezTo>
                  <a:pt x="6632" y="27707"/>
                  <a:pt x="6608" y="26040"/>
                  <a:pt x="6585" y="24361"/>
                </a:cubicBezTo>
                <a:cubicBezTo>
                  <a:pt x="6585" y="24194"/>
                  <a:pt x="6632" y="24016"/>
                  <a:pt x="6668" y="23861"/>
                </a:cubicBezTo>
                <a:cubicBezTo>
                  <a:pt x="7251" y="22111"/>
                  <a:pt x="8561" y="20825"/>
                  <a:pt x="9680" y="19408"/>
                </a:cubicBezTo>
                <a:cubicBezTo>
                  <a:pt x="9713" y="19358"/>
                  <a:pt x="9810" y="19337"/>
                  <a:pt x="9898" y="19337"/>
                </a:cubicBezTo>
                <a:cubicBezTo>
                  <a:pt x="9936" y="19337"/>
                  <a:pt x="9973" y="19341"/>
                  <a:pt x="10002" y="19348"/>
                </a:cubicBezTo>
                <a:cubicBezTo>
                  <a:pt x="10224" y="19413"/>
                  <a:pt x="10450" y="19444"/>
                  <a:pt x="10674" y="19444"/>
                </a:cubicBezTo>
                <a:cubicBezTo>
                  <a:pt x="11443" y="19444"/>
                  <a:pt x="12183" y="19075"/>
                  <a:pt x="12645" y="18420"/>
                </a:cubicBezTo>
                <a:cubicBezTo>
                  <a:pt x="12788" y="18205"/>
                  <a:pt x="12883" y="17967"/>
                  <a:pt x="12978" y="17741"/>
                </a:cubicBezTo>
                <a:cubicBezTo>
                  <a:pt x="12942" y="17682"/>
                  <a:pt x="12907" y="17646"/>
                  <a:pt x="12859" y="17586"/>
                </a:cubicBezTo>
                <a:cubicBezTo>
                  <a:pt x="12204" y="17717"/>
                  <a:pt x="11538" y="17836"/>
                  <a:pt x="10918" y="17955"/>
                </a:cubicBezTo>
                <a:cubicBezTo>
                  <a:pt x="11002" y="17824"/>
                  <a:pt x="11133" y="17658"/>
                  <a:pt x="11252" y="17479"/>
                </a:cubicBezTo>
                <a:cubicBezTo>
                  <a:pt x="11668" y="16896"/>
                  <a:pt x="12002" y="16217"/>
                  <a:pt x="12526" y="15753"/>
                </a:cubicBezTo>
                <a:cubicBezTo>
                  <a:pt x="13371" y="15027"/>
                  <a:pt x="13990" y="14193"/>
                  <a:pt x="14335" y="13133"/>
                </a:cubicBezTo>
                <a:lnTo>
                  <a:pt x="14335" y="12324"/>
                </a:lnTo>
                <a:cubicBezTo>
                  <a:pt x="14232" y="12111"/>
                  <a:pt x="14115" y="12006"/>
                  <a:pt x="13982" y="12006"/>
                </a:cubicBezTo>
                <a:cubicBezTo>
                  <a:pt x="13870" y="12006"/>
                  <a:pt x="13746" y="12081"/>
                  <a:pt x="13609" y="12229"/>
                </a:cubicBezTo>
                <a:cubicBezTo>
                  <a:pt x="12883" y="13002"/>
                  <a:pt x="12430" y="13895"/>
                  <a:pt x="12323" y="14931"/>
                </a:cubicBezTo>
                <a:cubicBezTo>
                  <a:pt x="12264" y="15527"/>
                  <a:pt x="11752" y="16539"/>
                  <a:pt x="11228" y="16920"/>
                </a:cubicBezTo>
                <a:cubicBezTo>
                  <a:pt x="11264" y="16598"/>
                  <a:pt x="11359" y="16277"/>
                  <a:pt x="11335" y="15979"/>
                </a:cubicBezTo>
                <a:cubicBezTo>
                  <a:pt x="11276" y="15467"/>
                  <a:pt x="11180" y="14943"/>
                  <a:pt x="10990" y="14491"/>
                </a:cubicBezTo>
                <a:cubicBezTo>
                  <a:pt x="10920" y="14305"/>
                  <a:pt x="10814" y="14218"/>
                  <a:pt x="10705" y="14218"/>
                </a:cubicBezTo>
                <a:cubicBezTo>
                  <a:pt x="10591" y="14218"/>
                  <a:pt x="10474" y="14314"/>
                  <a:pt x="10395" y="14491"/>
                </a:cubicBezTo>
                <a:cubicBezTo>
                  <a:pt x="9894" y="15658"/>
                  <a:pt x="9787" y="16836"/>
                  <a:pt x="10502" y="18003"/>
                </a:cubicBezTo>
                <a:cubicBezTo>
                  <a:pt x="9180" y="19682"/>
                  <a:pt x="7597" y="21206"/>
                  <a:pt x="6596" y="23313"/>
                </a:cubicBezTo>
                <a:cubicBezTo>
                  <a:pt x="6656" y="21992"/>
                  <a:pt x="6704" y="20801"/>
                  <a:pt x="6775" y="19622"/>
                </a:cubicBezTo>
                <a:cubicBezTo>
                  <a:pt x="6858" y="18444"/>
                  <a:pt x="6977" y="17265"/>
                  <a:pt x="7061" y="16122"/>
                </a:cubicBezTo>
                <a:cubicBezTo>
                  <a:pt x="8668" y="15646"/>
                  <a:pt x="9335" y="14467"/>
                  <a:pt x="9811" y="12967"/>
                </a:cubicBezTo>
                <a:lnTo>
                  <a:pt x="9811" y="12967"/>
                </a:lnTo>
                <a:cubicBezTo>
                  <a:pt x="9513" y="13002"/>
                  <a:pt x="9275" y="12979"/>
                  <a:pt x="9085" y="13062"/>
                </a:cubicBezTo>
                <a:cubicBezTo>
                  <a:pt x="8228" y="13419"/>
                  <a:pt x="7811" y="14193"/>
                  <a:pt x="7275" y="14884"/>
                </a:cubicBezTo>
                <a:cubicBezTo>
                  <a:pt x="7525" y="13419"/>
                  <a:pt x="7787" y="11955"/>
                  <a:pt x="8049" y="10526"/>
                </a:cubicBezTo>
                <a:cubicBezTo>
                  <a:pt x="10204" y="10407"/>
                  <a:pt x="12419" y="8669"/>
                  <a:pt x="12109" y="7359"/>
                </a:cubicBezTo>
                <a:lnTo>
                  <a:pt x="12109" y="7359"/>
                </a:lnTo>
                <a:cubicBezTo>
                  <a:pt x="10442" y="7466"/>
                  <a:pt x="9311" y="8442"/>
                  <a:pt x="8299" y="9657"/>
                </a:cubicBezTo>
                <a:cubicBezTo>
                  <a:pt x="8478" y="8919"/>
                  <a:pt x="8668" y="8204"/>
                  <a:pt x="8894" y="7490"/>
                </a:cubicBezTo>
                <a:cubicBezTo>
                  <a:pt x="9132" y="6764"/>
                  <a:pt x="9359" y="6037"/>
                  <a:pt x="9621" y="5323"/>
                </a:cubicBezTo>
                <a:cubicBezTo>
                  <a:pt x="9716" y="5073"/>
                  <a:pt x="9894" y="4811"/>
                  <a:pt x="10097" y="4620"/>
                </a:cubicBezTo>
                <a:cubicBezTo>
                  <a:pt x="10906" y="3894"/>
                  <a:pt x="11573" y="3061"/>
                  <a:pt x="11919" y="2013"/>
                </a:cubicBezTo>
                <a:cubicBezTo>
                  <a:pt x="12133" y="1358"/>
                  <a:pt x="12216" y="680"/>
                  <a:pt x="11811" y="37"/>
                </a:cubicBezTo>
                <a:cubicBezTo>
                  <a:pt x="11740" y="37"/>
                  <a:pt x="11680" y="37"/>
                  <a:pt x="1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1096350" y="1905050"/>
            <a:ext cx="458700" cy="458700"/>
          </a:xfrm>
          <a:prstGeom prst="star12">
            <a:avLst>
              <a:gd name="adj" fmla="val 2327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40"/>
          <p:cNvGrpSpPr/>
          <p:nvPr/>
        </p:nvGrpSpPr>
        <p:grpSpPr>
          <a:xfrm>
            <a:off x="7450850" y="693050"/>
            <a:ext cx="1481436" cy="161700"/>
            <a:chOff x="0" y="1910717"/>
            <a:chExt cx="660000" cy="153897"/>
          </a:xfrm>
        </p:grpSpPr>
        <p:cxnSp>
          <p:nvCxnSpPr>
            <p:cNvPr id="594" name="Google Shape;594;p40"/>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595" name="Google Shape;595;p40"/>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grpSp>
      <p:sp>
        <p:nvSpPr>
          <p:cNvPr id="596" name="Google Shape;596;p40"/>
          <p:cNvSpPr/>
          <p:nvPr/>
        </p:nvSpPr>
        <p:spPr>
          <a:xfrm>
            <a:off x="427102" y="520001"/>
            <a:ext cx="200973" cy="507905"/>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823248" y="585225"/>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1041973" y="754550"/>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7941248" y="437400"/>
            <a:ext cx="359518" cy="306896"/>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8430725" y="560800"/>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49729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cxnSp>
        <p:nvCxnSpPr>
          <p:cNvPr id="582" name="Google Shape;582;p40"/>
          <p:cNvCxnSpPr/>
          <p:nvPr/>
        </p:nvCxnSpPr>
        <p:spPr>
          <a:xfrm>
            <a:off x="726725" y="1464400"/>
            <a:ext cx="7704600" cy="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0"/>
          <p:cNvCxnSpPr/>
          <p:nvPr/>
        </p:nvCxnSpPr>
        <p:spPr>
          <a:xfrm>
            <a:off x="726725" y="4604100"/>
            <a:ext cx="7704600" cy="0"/>
          </a:xfrm>
          <a:prstGeom prst="straightConnector1">
            <a:avLst/>
          </a:prstGeom>
          <a:noFill/>
          <a:ln w="9525" cap="flat" cmpd="sng">
            <a:solidFill>
              <a:schemeClr val="dk2"/>
            </a:solidFill>
            <a:prstDash val="solid"/>
            <a:round/>
            <a:headEnd type="none" w="med" len="med"/>
            <a:tailEnd type="none" w="med" len="med"/>
          </a:ln>
        </p:spPr>
      </p:cxnSp>
      <p:sp>
        <p:nvSpPr>
          <p:cNvPr id="584" name="Google Shape;584;p40"/>
          <p:cNvSpPr txBox="1">
            <a:spLocks noGrp="1"/>
          </p:cNvSpPr>
          <p:nvPr>
            <p:ph type="body" idx="1"/>
          </p:nvPr>
        </p:nvSpPr>
        <p:spPr>
          <a:xfrm>
            <a:off x="167017" y="1550011"/>
            <a:ext cx="6407193" cy="2319000"/>
          </a:xfrm>
          <a:prstGeom prst="rect">
            <a:avLst/>
          </a:prstGeom>
        </p:spPr>
        <p:txBody>
          <a:bodyPr spcFirstLastPara="1" wrap="square" lIns="91425" tIns="91425" rIns="91425" bIns="91425" anchor="t" anchorCtr="0">
            <a:noAutofit/>
          </a:bodyPr>
          <a:lstStyle/>
          <a:p>
            <a:pPr marL="127000" indent="0" algn="ctr">
              <a:buNone/>
            </a:pPr>
            <a:r>
              <a:rPr lang="fr-MA" dirty="0"/>
              <a:t>Au cours du développement de la plateforme </a:t>
            </a:r>
            <a:r>
              <a:rPr lang="fr-MA" dirty="0" err="1"/>
              <a:t>Flamengnawa</a:t>
            </a:r>
            <a:r>
              <a:rPr lang="fr-MA" dirty="0"/>
              <a:t>, j'ai été confronté à des défis stimulants tels que la création d'une interface utilisateur conviviale et la gestion des informations sensibles des utilisateurs. Grâce à une approche intuitive et à une résolution créative des problèmes, j'ai pu relever ces défis avec succès. La plateforme </a:t>
            </a:r>
            <a:r>
              <a:rPr lang="fr-MA" dirty="0" err="1"/>
              <a:t>Flamengnawa</a:t>
            </a:r>
            <a:r>
              <a:rPr lang="fr-MA" dirty="0"/>
              <a:t> offre actuellement de nombreuses fonctionnalités pratiques, mais j'ai encore de nombreuses idées pour améliorer l'expérience utilisateur et simplifier les processus de navigation de site. Je suis convaincu que ces améliorations futures rendront </a:t>
            </a:r>
            <a:r>
              <a:rPr lang="fr-MA" dirty="0" err="1"/>
              <a:t>Flamengnawa</a:t>
            </a:r>
            <a:r>
              <a:rPr lang="fr-MA" dirty="0"/>
              <a:t> la solution idéale pour rependre au besoin des clients qui sont intéressés par la music and assurer qui le message de </a:t>
            </a:r>
            <a:r>
              <a:rPr lang="fr-MA" dirty="0" err="1"/>
              <a:t>Flamengnawa</a:t>
            </a:r>
            <a:r>
              <a:rPr lang="fr-MA" dirty="0"/>
              <a:t> passe.</a:t>
            </a:r>
            <a:endParaRPr lang="en-US" dirty="0"/>
          </a:p>
        </p:txBody>
      </p:sp>
      <p:sp>
        <p:nvSpPr>
          <p:cNvPr id="585" name="Google Shape;585;p40"/>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Conclusion Generale</a:t>
            </a:r>
            <a:endParaRPr dirty="0"/>
          </a:p>
        </p:txBody>
      </p:sp>
      <p:sp>
        <p:nvSpPr>
          <p:cNvPr id="586" name="Google Shape;586;p40"/>
          <p:cNvSpPr/>
          <p:nvPr/>
        </p:nvSpPr>
        <p:spPr>
          <a:xfrm>
            <a:off x="7106287" y="2096750"/>
            <a:ext cx="1439700" cy="2010300"/>
          </a:xfrm>
          <a:prstGeom prst="round2SameRect">
            <a:avLst>
              <a:gd name="adj1" fmla="val 5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7596838" y="2582250"/>
            <a:ext cx="458596" cy="1039331"/>
          </a:xfrm>
          <a:custGeom>
            <a:avLst/>
            <a:gdLst/>
            <a:ahLst/>
            <a:cxnLst/>
            <a:rect l="l" t="t" r="r" b="b"/>
            <a:pathLst>
              <a:path w="11503" h="26068" extrusionOk="0">
                <a:moveTo>
                  <a:pt x="6061" y="3739"/>
                </a:moveTo>
                <a:cubicBezTo>
                  <a:pt x="7383" y="3763"/>
                  <a:pt x="8061" y="4513"/>
                  <a:pt x="9276" y="5728"/>
                </a:cubicBezTo>
                <a:cubicBezTo>
                  <a:pt x="9776" y="6252"/>
                  <a:pt x="10074" y="7311"/>
                  <a:pt x="10252" y="8359"/>
                </a:cubicBezTo>
                <a:cubicBezTo>
                  <a:pt x="9883" y="7799"/>
                  <a:pt x="9395" y="7335"/>
                  <a:pt x="8740" y="7025"/>
                </a:cubicBezTo>
                <a:cubicBezTo>
                  <a:pt x="6014" y="5680"/>
                  <a:pt x="6061" y="4358"/>
                  <a:pt x="6061" y="4358"/>
                </a:cubicBezTo>
                <a:lnTo>
                  <a:pt x="6061" y="3739"/>
                </a:lnTo>
                <a:close/>
                <a:moveTo>
                  <a:pt x="6061" y="8097"/>
                </a:moveTo>
                <a:cubicBezTo>
                  <a:pt x="7383" y="8121"/>
                  <a:pt x="8061" y="8871"/>
                  <a:pt x="9276" y="10085"/>
                </a:cubicBezTo>
                <a:cubicBezTo>
                  <a:pt x="9895" y="10728"/>
                  <a:pt x="10193" y="12133"/>
                  <a:pt x="10347" y="13395"/>
                </a:cubicBezTo>
                <a:cubicBezTo>
                  <a:pt x="9955" y="12764"/>
                  <a:pt x="9419" y="12264"/>
                  <a:pt x="8740" y="11907"/>
                </a:cubicBezTo>
                <a:cubicBezTo>
                  <a:pt x="6014" y="10550"/>
                  <a:pt x="6061" y="9240"/>
                  <a:pt x="6061" y="9240"/>
                </a:cubicBezTo>
                <a:lnTo>
                  <a:pt x="6061" y="8097"/>
                </a:lnTo>
                <a:close/>
                <a:moveTo>
                  <a:pt x="5323" y="1"/>
                </a:moveTo>
                <a:lnTo>
                  <a:pt x="5323" y="21849"/>
                </a:lnTo>
                <a:cubicBezTo>
                  <a:pt x="4975" y="21602"/>
                  <a:pt x="4516" y="21474"/>
                  <a:pt x="4006" y="21474"/>
                </a:cubicBezTo>
                <a:cubicBezTo>
                  <a:pt x="3435" y="21474"/>
                  <a:pt x="2802" y="21634"/>
                  <a:pt x="2192" y="21968"/>
                </a:cubicBezTo>
                <a:cubicBezTo>
                  <a:pt x="739" y="22754"/>
                  <a:pt x="1" y="24194"/>
                  <a:pt x="549" y="25194"/>
                </a:cubicBezTo>
                <a:cubicBezTo>
                  <a:pt x="856" y="25769"/>
                  <a:pt x="1521" y="26068"/>
                  <a:pt x="2306" y="26068"/>
                </a:cubicBezTo>
                <a:cubicBezTo>
                  <a:pt x="2889" y="26068"/>
                  <a:pt x="3538" y="25903"/>
                  <a:pt x="4156" y="25563"/>
                </a:cubicBezTo>
                <a:cubicBezTo>
                  <a:pt x="4811" y="25206"/>
                  <a:pt x="5252" y="24718"/>
                  <a:pt x="5656" y="24111"/>
                </a:cubicBezTo>
                <a:cubicBezTo>
                  <a:pt x="6073" y="23480"/>
                  <a:pt x="6037" y="22932"/>
                  <a:pt x="6037" y="22206"/>
                </a:cubicBezTo>
                <a:lnTo>
                  <a:pt x="6037" y="20837"/>
                </a:lnTo>
                <a:lnTo>
                  <a:pt x="6037" y="13931"/>
                </a:lnTo>
                <a:lnTo>
                  <a:pt x="6037" y="12967"/>
                </a:lnTo>
                <a:cubicBezTo>
                  <a:pt x="7371" y="12990"/>
                  <a:pt x="8050" y="13741"/>
                  <a:pt x="9252" y="14955"/>
                </a:cubicBezTo>
                <a:cubicBezTo>
                  <a:pt x="10502" y="16241"/>
                  <a:pt x="10478" y="20682"/>
                  <a:pt x="10478" y="20682"/>
                </a:cubicBezTo>
                <a:cubicBezTo>
                  <a:pt x="11157" y="18527"/>
                  <a:pt x="11371" y="16265"/>
                  <a:pt x="10824" y="14491"/>
                </a:cubicBezTo>
                <a:cubicBezTo>
                  <a:pt x="11193" y="12848"/>
                  <a:pt x="11252" y="11193"/>
                  <a:pt x="10883" y="9823"/>
                </a:cubicBezTo>
                <a:cubicBezTo>
                  <a:pt x="11502" y="6799"/>
                  <a:pt x="11038" y="3811"/>
                  <a:pt x="8740" y="2668"/>
                </a:cubicBezTo>
                <a:cubicBezTo>
                  <a:pt x="6014" y="1310"/>
                  <a:pt x="6061" y="1"/>
                  <a:pt x="6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rot="-1788488">
            <a:off x="6747894" y="2908591"/>
            <a:ext cx="358402" cy="794180"/>
          </a:xfrm>
          <a:custGeom>
            <a:avLst/>
            <a:gdLst/>
            <a:ahLst/>
            <a:cxnLst/>
            <a:rect l="l" t="t" r="r" b="b"/>
            <a:pathLst>
              <a:path w="14336" h="31767" extrusionOk="0">
                <a:moveTo>
                  <a:pt x="11657" y="501"/>
                </a:moveTo>
                <a:lnTo>
                  <a:pt x="11657" y="501"/>
                </a:lnTo>
                <a:cubicBezTo>
                  <a:pt x="12038" y="1584"/>
                  <a:pt x="11180" y="3442"/>
                  <a:pt x="9918" y="4323"/>
                </a:cubicBezTo>
                <a:cubicBezTo>
                  <a:pt x="9454" y="3430"/>
                  <a:pt x="10347" y="1465"/>
                  <a:pt x="11657" y="501"/>
                </a:cubicBezTo>
                <a:close/>
                <a:moveTo>
                  <a:pt x="6656" y="4835"/>
                </a:moveTo>
                <a:lnTo>
                  <a:pt x="6656" y="4835"/>
                </a:lnTo>
                <a:cubicBezTo>
                  <a:pt x="7477" y="5204"/>
                  <a:pt x="8370" y="7061"/>
                  <a:pt x="8228" y="8014"/>
                </a:cubicBezTo>
                <a:cubicBezTo>
                  <a:pt x="7049" y="7287"/>
                  <a:pt x="6811" y="6109"/>
                  <a:pt x="6656" y="4835"/>
                </a:cubicBezTo>
                <a:close/>
                <a:moveTo>
                  <a:pt x="2417" y="6406"/>
                </a:moveTo>
                <a:cubicBezTo>
                  <a:pt x="3239" y="7299"/>
                  <a:pt x="3406" y="9061"/>
                  <a:pt x="2727" y="9835"/>
                </a:cubicBezTo>
                <a:cubicBezTo>
                  <a:pt x="2096" y="8728"/>
                  <a:pt x="2048" y="7609"/>
                  <a:pt x="2417" y="6406"/>
                </a:cubicBezTo>
                <a:close/>
                <a:moveTo>
                  <a:pt x="11859" y="7728"/>
                </a:moveTo>
                <a:lnTo>
                  <a:pt x="11859" y="7728"/>
                </a:lnTo>
                <a:cubicBezTo>
                  <a:pt x="11539" y="8753"/>
                  <a:pt x="10025" y="10197"/>
                  <a:pt x="8725" y="10197"/>
                </a:cubicBezTo>
                <a:cubicBezTo>
                  <a:pt x="8621" y="10197"/>
                  <a:pt x="8518" y="10188"/>
                  <a:pt x="8418" y="10169"/>
                </a:cubicBezTo>
                <a:cubicBezTo>
                  <a:pt x="8978" y="8966"/>
                  <a:pt x="10645" y="7788"/>
                  <a:pt x="11859" y="7728"/>
                </a:cubicBezTo>
                <a:close/>
                <a:moveTo>
                  <a:pt x="369" y="9871"/>
                </a:moveTo>
                <a:lnTo>
                  <a:pt x="369" y="9871"/>
                </a:lnTo>
                <a:cubicBezTo>
                  <a:pt x="989" y="10502"/>
                  <a:pt x="1167" y="11288"/>
                  <a:pt x="1239" y="12240"/>
                </a:cubicBezTo>
                <a:cubicBezTo>
                  <a:pt x="512" y="11538"/>
                  <a:pt x="369" y="10728"/>
                  <a:pt x="369" y="9871"/>
                </a:cubicBezTo>
                <a:close/>
                <a:moveTo>
                  <a:pt x="5287" y="11109"/>
                </a:moveTo>
                <a:lnTo>
                  <a:pt x="5287" y="11109"/>
                </a:lnTo>
                <a:cubicBezTo>
                  <a:pt x="5525" y="12395"/>
                  <a:pt x="5215" y="13419"/>
                  <a:pt x="4370" y="14395"/>
                </a:cubicBezTo>
                <a:cubicBezTo>
                  <a:pt x="4263" y="13133"/>
                  <a:pt x="4453" y="12098"/>
                  <a:pt x="5287" y="11109"/>
                </a:cubicBezTo>
                <a:close/>
                <a:moveTo>
                  <a:pt x="13954" y="12371"/>
                </a:moveTo>
                <a:cubicBezTo>
                  <a:pt x="14074" y="13622"/>
                  <a:pt x="13490" y="14538"/>
                  <a:pt x="12526" y="15372"/>
                </a:cubicBezTo>
                <a:cubicBezTo>
                  <a:pt x="12633" y="14122"/>
                  <a:pt x="13073" y="13145"/>
                  <a:pt x="13954" y="12371"/>
                </a:cubicBezTo>
                <a:close/>
                <a:moveTo>
                  <a:pt x="9371" y="13300"/>
                </a:moveTo>
                <a:cubicBezTo>
                  <a:pt x="9013" y="14431"/>
                  <a:pt x="8406" y="15277"/>
                  <a:pt x="7347" y="15765"/>
                </a:cubicBezTo>
                <a:cubicBezTo>
                  <a:pt x="7430" y="14919"/>
                  <a:pt x="8537" y="13550"/>
                  <a:pt x="9371" y="13300"/>
                </a:cubicBezTo>
                <a:close/>
                <a:moveTo>
                  <a:pt x="1762" y="15931"/>
                </a:moveTo>
                <a:lnTo>
                  <a:pt x="1762" y="15931"/>
                </a:lnTo>
                <a:cubicBezTo>
                  <a:pt x="2965" y="16158"/>
                  <a:pt x="3977" y="16539"/>
                  <a:pt x="4715" y="17491"/>
                </a:cubicBezTo>
                <a:cubicBezTo>
                  <a:pt x="4542" y="17549"/>
                  <a:pt x="4361" y="17578"/>
                  <a:pt x="4175" y="17578"/>
                </a:cubicBezTo>
                <a:cubicBezTo>
                  <a:pt x="3299" y="17578"/>
                  <a:pt x="2332" y="16953"/>
                  <a:pt x="1762" y="15931"/>
                </a:cubicBezTo>
                <a:close/>
                <a:moveTo>
                  <a:pt x="10692" y="14538"/>
                </a:moveTo>
                <a:lnTo>
                  <a:pt x="10692" y="14538"/>
                </a:lnTo>
                <a:cubicBezTo>
                  <a:pt x="11287" y="15693"/>
                  <a:pt x="10990" y="16693"/>
                  <a:pt x="10645" y="17813"/>
                </a:cubicBezTo>
                <a:cubicBezTo>
                  <a:pt x="10109" y="16693"/>
                  <a:pt x="10228" y="15669"/>
                  <a:pt x="10692" y="14538"/>
                </a:cubicBezTo>
                <a:close/>
                <a:moveTo>
                  <a:pt x="12353" y="17958"/>
                </a:moveTo>
                <a:cubicBezTo>
                  <a:pt x="12425" y="17958"/>
                  <a:pt x="12498" y="17961"/>
                  <a:pt x="12573" y="17967"/>
                </a:cubicBezTo>
                <a:cubicBezTo>
                  <a:pt x="12260" y="18676"/>
                  <a:pt x="11470" y="19157"/>
                  <a:pt x="10715" y="19157"/>
                </a:cubicBezTo>
                <a:cubicBezTo>
                  <a:pt x="10494" y="19157"/>
                  <a:pt x="10275" y="19116"/>
                  <a:pt x="10073" y="19027"/>
                </a:cubicBezTo>
                <a:cubicBezTo>
                  <a:pt x="10756" y="18421"/>
                  <a:pt x="11459" y="17958"/>
                  <a:pt x="12353" y="17958"/>
                </a:cubicBezTo>
                <a:close/>
                <a:moveTo>
                  <a:pt x="11573" y="1"/>
                </a:moveTo>
                <a:cubicBezTo>
                  <a:pt x="11430" y="120"/>
                  <a:pt x="11311" y="263"/>
                  <a:pt x="11180" y="382"/>
                </a:cubicBezTo>
                <a:cubicBezTo>
                  <a:pt x="10085" y="1394"/>
                  <a:pt x="9442" y="2608"/>
                  <a:pt x="9454" y="4132"/>
                </a:cubicBezTo>
                <a:cubicBezTo>
                  <a:pt x="9454" y="5335"/>
                  <a:pt x="8811" y="6335"/>
                  <a:pt x="8573" y="7442"/>
                </a:cubicBezTo>
                <a:cubicBezTo>
                  <a:pt x="8275" y="6752"/>
                  <a:pt x="8037" y="6073"/>
                  <a:pt x="7716" y="5454"/>
                </a:cubicBezTo>
                <a:cubicBezTo>
                  <a:pt x="7525" y="5109"/>
                  <a:pt x="7192" y="4811"/>
                  <a:pt x="6882" y="4549"/>
                </a:cubicBezTo>
                <a:cubicBezTo>
                  <a:pt x="6786" y="4469"/>
                  <a:pt x="6699" y="4431"/>
                  <a:pt x="6628" y="4431"/>
                </a:cubicBezTo>
                <a:cubicBezTo>
                  <a:pt x="6496" y="4431"/>
                  <a:pt x="6414" y="4560"/>
                  <a:pt x="6406" y="4799"/>
                </a:cubicBezTo>
                <a:cubicBezTo>
                  <a:pt x="6394" y="6192"/>
                  <a:pt x="6751" y="7418"/>
                  <a:pt x="8013" y="8204"/>
                </a:cubicBezTo>
                <a:cubicBezTo>
                  <a:pt x="8132" y="8264"/>
                  <a:pt x="8239" y="8478"/>
                  <a:pt x="8216" y="8573"/>
                </a:cubicBezTo>
                <a:cubicBezTo>
                  <a:pt x="7894" y="10228"/>
                  <a:pt x="7489" y="11883"/>
                  <a:pt x="7192" y="13550"/>
                </a:cubicBezTo>
                <a:cubicBezTo>
                  <a:pt x="6942" y="14860"/>
                  <a:pt x="6787" y="16181"/>
                  <a:pt x="6632" y="17503"/>
                </a:cubicBezTo>
                <a:cubicBezTo>
                  <a:pt x="6513" y="18444"/>
                  <a:pt x="6454" y="19396"/>
                  <a:pt x="6370" y="20158"/>
                </a:cubicBezTo>
                <a:cubicBezTo>
                  <a:pt x="5775" y="18575"/>
                  <a:pt x="5144" y="16836"/>
                  <a:pt x="4465" y="15098"/>
                </a:cubicBezTo>
                <a:cubicBezTo>
                  <a:pt x="4370" y="14812"/>
                  <a:pt x="4441" y="14646"/>
                  <a:pt x="4632" y="14443"/>
                </a:cubicBezTo>
                <a:cubicBezTo>
                  <a:pt x="5394" y="13622"/>
                  <a:pt x="5811" y="12669"/>
                  <a:pt x="5644" y="11526"/>
                </a:cubicBezTo>
                <a:cubicBezTo>
                  <a:pt x="5596" y="11276"/>
                  <a:pt x="5453" y="11038"/>
                  <a:pt x="5346" y="10776"/>
                </a:cubicBezTo>
                <a:cubicBezTo>
                  <a:pt x="5120" y="10978"/>
                  <a:pt x="4787" y="11121"/>
                  <a:pt x="4680" y="11371"/>
                </a:cubicBezTo>
                <a:cubicBezTo>
                  <a:pt x="4370" y="12109"/>
                  <a:pt x="4132" y="12883"/>
                  <a:pt x="3870" y="13610"/>
                </a:cubicBezTo>
                <a:cubicBezTo>
                  <a:pt x="3632" y="12681"/>
                  <a:pt x="3394" y="11669"/>
                  <a:pt x="3120" y="10681"/>
                </a:cubicBezTo>
                <a:cubicBezTo>
                  <a:pt x="3013" y="10300"/>
                  <a:pt x="3072" y="9990"/>
                  <a:pt x="3203" y="9621"/>
                </a:cubicBezTo>
                <a:cubicBezTo>
                  <a:pt x="3596" y="8478"/>
                  <a:pt x="3548" y="7359"/>
                  <a:pt x="2822" y="6335"/>
                </a:cubicBezTo>
                <a:cubicBezTo>
                  <a:pt x="2727" y="6204"/>
                  <a:pt x="2501" y="6061"/>
                  <a:pt x="2346" y="6061"/>
                </a:cubicBezTo>
                <a:cubicBezTo>
                  <a:pt x="2239" y="6061"/>
                  <a:pt x="2084" y="6299"/>
                  <a:pt x="2048" y="6466"/>
                </a:cubicBezTo>
                <a:cubicBezTo>
                  <a:pt x="1667" y="7764"/>
                  <a:pt x="1810" y="8966"/>
                  <a:pt x="2584" y="10097"/>
                </a:cubicBezTo>
                <a:cubicBezTo>
                  <a:pt x="2703" y="10276"/>
                  <a:pt x="2763" y="10478"/>
                  <a:pt x="2822" y="10693"/>
                </a:cubicBezTo>
                <a:cubicBezTo>
                  <a:pt x="3060" y="11550"/>
                  <a:pt x="3251" y="12407"/>
                  <a:pt x="3501" y="13252"/>
                </a:cubicBezTo>
                <a:cubicBezTo>
                  <a:pt x="3727" y="14026"/>
                  <a:pt x="4037" y="14776"/>
                  <a:pt x="4310" y="15527"/>
                </a:cubicBezTo>
                <a:cubicBezTo>
                  <a:pt x="3560" y="14991"/>
                  <a:pt x="2846" y="14431"/>
                  <a:pt x="2239" y="13776"/>
                </a:cubicBezTo>
                <a:cubicBezTo>
                  <a:pt x="1762" y="13252"/>
                  <a:pt x="1393" y="12669"/>
                  <a:pt x="1405" y="11871"/>
                </a:cubicBezTo>
                <a:cubicBezTo>
                  <a:pt x="1417" y="11312"/>
                  <a:pt x="1179" y="10740"/>
                  <a:pt x="977" y="10204"/>
                </a:cubicBezTo>
                <a:cubicBezTo>
                  <a:pt x="834" y="9871"/>
                  <a:pt x="512" y="9633"/>
                  <a:pt x="238" y="9288"/>
                </a:cubicBezTo>
                <a:cubicBezTo>
                  <a:pt x="119" y="9514"/>
                  <a:pt x="60" y="9609"/>
                  <a:pt x="0" y="9704"/>
                </a:cubicBezTo>
                <a:lnTo>
                  <a:pt x="0" y="10109"/>
                </a:lnTo>
                <a:cubicBezTo>
                  <a:pt x="60" y="10347"/>
                  <a:pt x="96" y="10585"/>
                  <a:pt x="167" y="10824"/>
                </a:cubicBezTo>
                <a:cubicBezTo>
                  <a:pt x="762" y="12598"/>
                  <a:pt x="1905" y="13967"/>
                  <a:pt x="3322" y="15122"/>
                </a:cubicBezTo>
                <a:cubicBezTo>
                  <a:pt x="4072" y="15717"/>
                  <a:pt x="4941" y="16217"/>
                  <a:pt x="5001" y="17313"/>
                </a:cubicBezTo>
                <a:cubicBezTo>
                  <a:pt x="3620" y="16122"/>
                  <a:pt x="3370" y="15955"/>
                  <a:pt x="2143" y="15693"/>
                </a:cubicBezTo>
                <a:cubicBezTo>
                  <a:pt x="2104" y="15684"/>
                  <a:pt x="2063" y="15680"/>
                  <a:pt x="2021" y="15680"/>
                </a:cubicBezTo>
                <a:cubicBezTo>
                  <a:pt x="1849" y="15680"/>
                  <a:pt x="1659" y="15746"/>
                  <a:pt x="1477" y="15765"/>
                </a:cubicBezTo>
                <a:cubicBezTo>
                  <a:pt x="1536" y="15955"/>
                  <a:pt x="1548" y="16181"/>
                  <a:pt x="1655" y="16336"/>
                </a:cubicBezTo>
                <a:cubicBezTo>
                  <a:pt x="2350" y="17317"/>
                  <a:pt x="3236" y="17871"/>
                  <a:pt x="4336" y="17871"/>
                </a:cubicBezTo>
                <a:cubicBezTo>
                  <a:pt x="4612" y="17871"/>
                  <a:pt x="4901" y="17836"/>
                  <a:pt x="5203" y="17765"/>
                </a:cubicBezTo>
                <a:cubicBezTo>
                  <a:pt x="5953" y="19444"/>
                  <a:pt x="6346" y="21170"/>
                  <a:pt x="6346" y="22968"/>
                </a:cubicBezTo>
                <a:cubicBezTo>
                  <a:pt x="6346" y="23897"/>
                  <a:pt x="6239" y="24813"/>
                  <a:pt x="6275" y="25742"/>
                </a:cubicBezTo>
                <a:cubicBezTo>
                  <a:pt x="6346" y="27373"/>
                  <a:pt x="6465" y="29016"/>
                  <a:pt x="6585" y="30647"/>
                </a:cubicBezTo>
                <a:cubicBezTo>
                  <a:pt x="6596" y="31017"/>
                  <a:pt x="6692" y="31398"/>
                  <a:pt x="6751" y="31767"/>
                </a:cubicBezTo>
                <a:cubicBezTo>
                  <a:pt x="6787" y="31767"/>
                  <a:pt x="6835" y="31755"/>
                  <a:pt x="6882" y="31755"/>
                </a:cubicBezTo>
                <a:cubicBezTo>
                  <a:pt x="6882" y="31671"/>
                  <a:pt x="6906" y="31600"/>
                  <a:pt x="6894" y="31529"/>
                </a:cubicBezTo>
                <a:cubicBezTo>
                  <a:pt x="6823" y="30814"/>
                  <a:pt x="6704" y="30100"/>
                  <a:pt x="6668" y="29385"/>
                </a:cubicBezTo>
                <a:cubicBezTo>
                  <a:pt x="6632" y="27707"/>
                  <a:pt x="6608" y="26040"/>
                  <a:pt x="6585" y="24361"/>
                </a:cubicBezTo>
                <a:cubicBezTo>
                  <a:pt x="6585" y="24194"/>
                  <a:pt x="6632" y="24016"/>
                  <a:pt x="6668" y="23861"/>
                </a:cubicBezTo>
                <a:cubicBezTo>
                  <a:pt x="7251" y="22111"/>
                  <a:pt x="8561" y="20825"/>
                  <a:pt x="9680" y="19408"/>
                </a:cubicBezTo>
                <a:cubicBezTo>
                  <a:pt x="9713" y="19358"/>
                  <a:pt x="9810" y="19337"/>
                  <a:pt x="9898" y="19337"/>
                </a:cubicBezTo>
                <a:cubicBezTo>
                  <a:pt x="9936" y="19337"/>
                  <a:pt x="9973" y="19341"/>
                  <a:pt x="10002" y="19348"/>
                </a:cubicBezTo>
                <a:cubicBezTo>
                  <a:pt x="10224" y="19413"/>
                  <a:pt x="10450" y="19444"/>
                  <a:pt x="10674" y="19444"/>
                </a:cubicBezTo>
                <a:cubicBezTo>
                  <a:pt x="11443" y="19444"/>
                  <a:pt x="12183" y="19075"/>
                  <a:pt x="12645" y="18420"/>
                </a:cubicBezTo>
                <a:cubicBezTo>
                  <a:pt x="12788" y="18205"/>
                  <a:pt x="12883" y="17967"/>
                  <a:pt x="12978" y="17741"/>
                </a:cubicBezTo>
                <a:cubicBezTo>
                  <a:pt x="12942" y="17682"/>
                  <a:pt x="12907" y="17646"/>
                  <a:pt x="12859" y="17586"/>
                </a:cubicBezTo>
                <a:cubicBezTo>
                  <a:pt x="12204" y="17717"/>
                  <a:pt x="11538" y="17836"/>
                  <a:pt x="10918" y="17955"/>
                </a:cubicBezTo>
                <a:cubicBezTo>
                  <a:pt x="11002" y="17824"/>
                  <a:pt x="11133" y="17658"/>
                  <a:pt x="11252" y="17479"/>
                </a:cubicBezTo>
                <a:cubicBezTo>
                  <a:pt x="11668" y="16896"/>
                  <a:pt x="12002" y="16217"/>
                  <a:pt x="12526" y="15753"/>
                </a:cubicBezTo>
                <a:cubicBezTo>
                  <a:pt x="13371" y="15027"/>
                  <a:pt x="13990" y="14193"/>
                  <a:pt x="14335" y="13133"/>
                </a:cubicBezTo>
                <a:lnTo>
                  <a:pt x="14335" y="12324"/>
                </a:lnTo>
                <a:cubicBezTo>
                  <a:pt x="14232" y="12111"/>
                  <a:pt x="14115" y="12006"/>
                  <a:pt x="13982" y="12006"/>
                </a:cubicBezTo>
                <a:cubicBezTo>
                  <a:pt x="13870" y="12006"/>
                  <a:pt x="13746" y="12081"/>
                  <a:pt x="13609" y="12229"/>
                </a:cubicBezTo>
                <a:cubicBezTo>
                  <a:pt x="12883" y="13002"/>
                  <a:pt x="12430" y="13895"/>
                  <a:pt x="12323" y="14931"/>
                </a:cubicBezTo>
                <a:cubicBezTo>
                  <a:pt x="12264" y="15527"/>
                  <a:pt x="11752" y="16539"/>
                  <a:pt x="11228" y="16920"/>
                </a:cubicBezTo>
                <a:cubicBezTo>
                  <a:pt x="11264" y="16598"/>
                  <a:pt x="11359" y="16277"/>
                  <a:pt x="11335" y="15979"/>
                </a:cubicBezTo>
                <a:cubicBezTo>
                  <a:pt x="11276" y="15467"/>
                  <a:pt x="11180" y="14943"/>
                  <a:pt x="10990" y="14491"/>
                </a:cubicBezTo>
                <a:cubicBezTo>
                  <a:pt x="10920" y="14305"/>
                  <a:pt x="10814" y="14218"/>
                  <a:pt x="10705" y="14218"/>
                </a:cubicBezTo>
                <a:cubicBezTo>
                  <a:pt x="10591" y="14218"/>
                  <a:pt x="10474" y="14314"/>
                  <a:pt x="10395" y="14491"/>
                </a:cubicBezTo>
                <a:cubicBezTo>
                  <a:pt x="9894" y="15658"/>
                  <a:pt x="9787" y="16836"/>
                  <a:pt x="10502" y="18003"/>
                </a:cubicBezTo>
                <a:cubicBezTo>
                  <a:pt x="9180" y="19682"/>
                  <a:pt x="7597" y="21206"/>
                  <a:pt x="6596" y="23313"/>
                </a:cubicBezTo>
                <a:cubicBezTo>
                  <a:pt x="6656" y="21992"/>
                  <a:pt x="6704" y="20801"/>
                  <a:pt x="6775" y="19622"/>
                </a:cubicBezTo>
                <a:cubicBezTo>
                  <a:pt x="6858" y="18444"/>
                  <a:pt x="6977" y="17265"/>
                  <a:pt x="7061" y="16122"/>
                </a:cubicBezTo>
                <a:cubicBezTo>
                  <a:pt x="8668" y="15646"/>
                  <a:pt x="9335" y="14467"/>
                  <a:pt x="9811" y="12967"/>
                </a:cubicBezTo>
                <a:lnTo>
                  <a:pt x="9811" y="12967"/>
                </a:lnTo>
                <a:cubicBezTo>
                  <a:pt x="9513" y="13002"/>
                  <a:pt x="9275" y="12979"/>
                  <a:pt x="9085" y="13062"/>
                </a:cubicBezTo>
                <a:cubicBezTo>
                  <a:pt x="8228" y="13419"/>
                  <a:pt x="7811" y="14193"/>
                  <a:pt x="7275" y="14884"/>
                </a:cubicBezTo>
                <a:cubicBezTo>
                  <a:pt x="7525" y="13419"/>
                  <a:pt x="7787" y="11955"/>
                  <a:pt x="8049" y="10526"/>
                </a:cubicBezTo>
                <a:cubicBezTo>
                  <a:pt x="10204" y="10407"/>
                  <a:pt x="12419" y="8669"/>
                  <a:pt x="12109" y="7359"/>
                </a:cubicBezTo>
                <a:lnTo>
                  <a:pt x="12109" y="7359"/>
                </a:lnTo>
                <a:cubicBezTo>
                  <a:pt x="10442" y="7466"/>
                  <a:pt x="9311" y="8442"/>
                  <a:pt x="8299" y="9657"/>
                </a:cubicBezTo>
                <a:cubicBezTo>
                  <a:pt x="8478" y="8919"/>
                  <a:pt x="8668" y="8204"/>
                  <a:pt x="8894" y="7490"/>
                </a:cubicBezTo>
                <a:cubicBezTo>
                  <a:pt x="9132" y="6764"/>
                  <a:pt x="9359" y="6037"/>
                  <a:pt x="9621" y="5323"/>
                </a:cubicBezTo>
                <a:cubicBezTo>
                  <a:pt x="9716" y="5073"/>
                  <a:pt x="9894" y="4811"/>
                  <a:pt x="10097" y="4620"/>
                </a:cubicBezTo>
                <a:cubicBezTo>
                  <a:pt x="10906" y="3894"/>
                  <a:pt x="11573" y="3061"/>
                  <a:pt x="11919" y="2013"/>
                </a:cubicBezTo>
                <a:cubicBezTo>
                  <a:pt x="12133" y="1358"/>
                  <a:pt x="12216" y="680"/>
                  <a:pt x="11811" y="37"/>
                </a:cubicBezTo>
                <a:cubicBezTo>
                  <a:pt x="11740" y="37"/>
                  <a:pt x="11680" y="37"/>
                  <a:pt x="1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rot="1121969">
            <a:off x="8542549" y="2113849"/>
            <a:ext cx="253521" cy="891488"/>
          </a:xfrm>
          <a:custGeom>
            <a:avLst/>
            <a:gdLst/>
            <a:ahLst/>
            <a:cxnLst/>
            <a:rect l="l" t="t" r="r" b="b"/>
            <a:pathLst>
              <a:path w="10141" h="35660" extrusionOk="0">
                <a:moveTo>
                  <a:pt x="8192" y="274"/>
                </a:moveTo>
                <a:cubicBezTo>
                  <a:pt x="8346" y="274"/>
                  <a:pt x="8834" y="465"/>
                  <a:pt x="8787" y="846"/>
                </a:cubicBezTo>
                <a:cubicBezTo>
                  <a:pt x="8758" y="1161"/>
                  <a:pt x="8416" y="1269"/>
                  <a:pt x="8226" y="1269"/>
                </a:cubicBezTo>
                <a:cubicBezTo>
                  <a:pt x="8179" y="1269"/>
                  <a:pt x="8141" y="1263"/>
                  <a:pt x="8120" y="1251"/>
                </a:cubicBezTo>
                <a:cubicBezTo>
                  <a:pt x="7930" y="1179"/>
                  <a:pt x="7691" y="894"/>
                  <a:pt x="7703" y="715"/>
                </a:cubicBezTo>
                <a:cubicBezTo>
                  <a:pt x="7715" y="548"/>
                  <a:pt x="8013" y="286"/>
                  <a:pt x="8192" y="274"/>
                </a:cubicBezTo>
                <a:close/>
                <a:moveTo>
                  <a:pt x="5701" y="1529"/>
                </a:moveTo>
                <a:cubicBezTo>
                  <a:pt x="5828" y="1529"/>
                  <a:pt x="6142" y="1626"/>
                  <a:pt x="6132" y="1882"/>
                </a:cubicBezTo>
                <a:cubicBezTo>
                  <a:pt x="6132" y="2156"/>
                  <a:pt x="5751" y="2191"/>
                  <a:pt x="5632" y="2191"/>
                </a:cubicBezTo>
                <a:cubicBezTo>
                  <a:pt x="5489" y="2191"/>
                  <a:pt x="5251" y="2096"/>
                  <a:pt x="5239" y="1941"/>
                </a:cubicBezTo>
                <a:cubicBezTo>
                  <a:pt x="5215" y="1739"/>
                  <a:pt x="5489" y="1608"/>
                  <a:pt x="5656" y="1536"/>
                </a:cubicBezTo>
                <a:cubicBezTo>
                  <a:pt x="5664" y="1531"/>
                  <a:pt x="5680" y="1529"/>
                  <a:pt x="5701" y="1529"/>
                </a:cubicBezTo>
                <a:close/>
                <a:moveTo>
                  <a:pt x="1559" y="4143"/>
                </a:moveTo>
                <a:cubicBezTo>
                  <a:pt x="1865" y="4143"/>
                  <a:pt x="1962" y="4448"/>
                  <a:pt x="1905" y="4620"/>
                </a:cubicBezTo>
                <a:cubicBezTo>
                  <a:pt x="1882" y="4643"/>
                  <a:pt x="1691" y="4823"/>
                  <a:pt x="1592" y="4823"/>
                </a:cubicBezTo>
                <a:cubicBezTo>
                  <a:pt x="1589" y="4823"/>
                  <a:pt x="1586" y="4823"/>
                  <a:pt x="1584" y="4823"/>
                </a:cubicBezTo>
                <a:cubicBezTo>
                  <a:pt x="1441" y="4799"/>
                  <a:pt x="1286" y="4656"/>
                  <a:pt x="1226" y="4525"/>
                </a:cubicBezTo>
                <a:cubicBezTo>
                  <a:pt x="1203" y="4454"/>
                  <a:pt x="1250" y="4156"/>
                  <a:pt x="1524" y="4144"/>
                </a:cubicBezTo>
                <a:cubicBezTo>
                  <a:pt x="1536" y="4143"/>
                  <a:pt x="1547" y="4143"/>
                  <a:pt x="1559" y="4143"/>
                </a:cubicBezTo>
                <a:close/>
                <a:moveTo>
                  <a:pt x="3608" y="5049"/>
                </a:moveTo>
                <a:cubicBezTo>
                  <a:pt x="3715" y="5061"/>
                  <a:pt x="3905" y="5168"/>
                  <a:pt x="3905" y="5216"/>
                </a:cubicBezTo>
                <a:cubicBezTo>
                  <a:pt x="3893" y="5358"/>
                  <a:pt x="3870" y="5573"/>
                  <a:pt x="3727" y="5656"/>
                </a:cubicBezTo>
                <a:cubicBezTo>
                  <a:pt x="3713" y="5670"/>
                  <a:pt x="3687" y="5681"/>
                  <a:pt x="3652" y="5681"/>
                </a:cubicBezTo>
                <a:cubicBezTo>
                  <a:pt x="3599" y="5681"/>
                  <a:pt x="3522" y="5656"/>
                  <a:pt x="3429" y="5585"/>
                </a:cubicBezTo>
                <a:cubicBezTo>
                  <a:pt x="3286" y="5406"/>
                  <a:pt x="3405" y="5346"/>
                  <a:pt x="3358" y="5192"/>
                </a:cubicBezTo>
                <a:cubicBezTo>
                  <a:pt x="3346" y="5168"/>
                  <a:pt x="3524" y="5049"/>
                  <a:pt x="3608" y="5049"/>
                </a:cubicBezTo>
                <a:close/>
                <a:moveTo>
                  <a:pt x="674" y="8130"/>
                </a:moveTo>
                <a:cubicBezTo>
                  <a:pt x="868" y="8130"/>
                  <a:pt x="860" y="8284"/>
                  <a:pt x="905" y="8406"/>
                </a:cubicBezTo>
                <a:cubicBezTo>
                  <a:pt x="916" y="8464"/>
                  <a:pt x="749" y="8633"/>
                  <a:pt x="685" y="8633"/>
                </a:cubicBezTo>
                <a:cubicBezTo>
                  <a:pt x="683" y="8633"/>
                  <a:pt x="681" y="8633"/>
                  <a:pt x="679" y="8633"/>
                </a:cubicBezTo>
                <a:cubicBezTo>
                  <a:pt x="560" y="8609"/>
                  <a:pt x="381" y="8502"/>
                  <a:pt x="369" y="8394"/>
                </a:cubicBezTo>
                <a:cubicBezTo>
                  <a:pt x="333" y="8311"/>
                  <a:pt x="417" y="8144"/>
                  <a:pt x="631" y="8133"/>
                </a:cubicBezTo>
                <a:cubicBezTo>
                  <a:pt x="647" y="8131"/>
                  <a:pt x="661" y="8130"/>
                  <a:pt x="674" y="8130"/>
                </a:cubicBezTo>
                <a:close/>
                <a:moveTo>
                  <a:pt x="8132" y="9120"/>
                </a:moveTo>
                <a:cubicBezTo>
                  <a:pt x="8361" y="9120"/>
                  <a:pt x="8405" y="9444"/>
                  <a:pt x="8370" y="9502"/>
                </a:cubicBezTo>
                <a:cubicBezTo>
                  <a:pt x="8346" y="9645"/>
                  <a:pt x="8287" y="9811"/>
                  <a:pt x="8132" y="9811"/>
                </a:cubicBezTo>
                <a:cubicBezTo>
                  <a:pt x="8013" y="9811"/>
                  <a:pt x="7942" y="9692"/>
                  <a:pt x="7930" y="9585"/>
                </a:cubicBezTo>
                <a:cubicBezTo>
                  <a:pt x="7918" y="9478"/>
                  <a:pt x="7858" y="9156"/>
                  <a:pt x="8108" y="9121"/>
                </a:cubicBezTo>
                <a:cubicBezTo>
                  <a:pt x="8117" y="9120"/>
                  <a:pt x="8125" y="9120"/>
                  <a:pt x="8132" y="9120"/>
                </a:cubicBezTo>
                <a:close/>
                <a:moveTo>
                  <a:pt x="9572" y="9797"/>
                </a:moveTo>
                <a:cubicBezTo>
                  <a:pt x="9790" y="9797"/>
                  <a:pt x="9822" y="10112"/>
                  <a:pt x="9799" y="10168"/>
                </a:cubicBezTo>
                <a:cubicBezTo>
                  <a:pt x="9775" y="10311"/>
                  <a:pt x="9716" y="10478"/>
                  <a:pt x="9561" y="10478"/>
                </a:cubicBezTo>
                <a:cubicBezTo>
                  <a:pt x="9442" y="10478"/>
                  <a:pt x="9370" y="10359"/>
                  <a:pt x="9358" y="10252"/>
                </a:cubicBezTo>
                <a:cubicBezTo>
                  <a:pt x="9335" y="10157"/>
                  <a:pt x="9287" y="9823"/>
                  <a:pt x="9537" y="9799"/>
                </a:cubicBezTo>
                <a:cubicBezTo>
                  <a:pt x="9549" y="9798"/>
                  <a:pt x="9561" y="9797"/>
                  <a:pt x="9572" y="9797"/>
                </a:cubicBezTo>
                <a:close/>
                <a:moveTo>
                  <a:pt x="1643" y="13264"/>
                </a:moveTo>
                <a:lnTo>
                  <a:pt x="1643" y="13264"/>
                </a:lnTo>
                <a:cubicBezTo>
                  <a:pt x="2441" y="14240"/>
                  <a:pt x="2536" y="15407"/>
                  <a:pt x="2536" y="16598"/>
                </a:cubicBezTo>
                <a:cubicBezTo>
                  <a:pt x="2238" y="15491"/>
                  <a:pt x="1941" y="14383"/>
                  <a:pt x="1643" y="13264"/>
                </a:cubicBezTo>
                <a:close/>
                <a:moveTo>
                  <a:pt x="1488" y="13526"/>
                </a:moveTo>
                <a:cubicBezTo>
                  <a:pt x="1750" y="14550"/>
                  <a:pt x="2036" y="15586"/>
                  <a:pt x="2322" y="16610"/>
                </a:cubicBezTo>
                <a:cubicBezTo>
                  <a:pt x="1679" y="15669"/>
                  <a:pt x="1465" y="14633"/>
                  <a:pt x="1488" y="13526"/>
                </a:cubicBezTo>
                <a:close/>
                <a:moveTo>
                  <a:pt x="595" y="17146"/>
                </a:moveTo>
                <a:lnTo>
                  <a:pt x="595" y="17146"/>
                </a:lnTo>
                <a:cubicBezTo>
                  <a:pt x="1405" y="17324"/>
                  <a:pt x="2119" y="18372"/>
                  <a:pt x="2215" y="19574"/>
                </a:cubicBezTo>
                <a:cubicBezTo>
                  <a:pt x="1631" y="18693"/>
                  <a:pt x="1131" y="17931"/>
                  <a:pt x="595" y="17146"/>
                </a:cubicBezTo>
                <a:close/>
                <a:moveTo>
                  <a:pt x="441" y="17205"/>
                </a:moveTo>
                <a:lnTo>
                  <a:pt x="441" y="17205"/>
                </a:lnTo>
                <a:cubicBezTo>
                  <a:pt x="1048" y="18086"/>
                  <a:pt x="1584" y="18860"/>
                  <a:pt x="2143" y="19682"/>
                </a:cubicBezTo>
                <a:cubicBezTo>
                  <a:pt x="1274" y="19503"/>
                  <a:pt x="536" y="18431"/>
                  <a:pt x="441" y="17205"/>
                </a:cubicBezTo>
                <a:close/>
                <a:moveTo>
                  <a:pt x="8299" y="16134"/>
                </a:moveTo>
                <a:cubicBezTo>
                  <a:pt x="8846" y="17538"/>
                  <a:pt x="8394" y="18729"/>
                  <a:pt x="7811" y="19896"/>
                </a:cubicBezTo>
                <a:cubicBezTo>
                  <a:pt x="7965" y="18670"/>
                  <a:pt x="8120" y="17431"/>
                  <a:pt x="8299" y="16134"/>
                </a:cubicBezTo>
                <a:close/>
                <a:moveTo>
                  <a:pt x="8072" y="15955"/>
                </a:moveTo>
                <a:lnTo>
                  <a:pt x="8072" y="15955"/>
                </a:lnTo>
                <a:cubicBezTo>
                  <a:pt x="7918" y="17265"/>
                  <a:pt x="7739" y="18562"/>
                  <a:pt x="7561" y="19944"/>
                </a:cubicBezTo>
                <a:cubicBezTo>
                  <a:pt x="7049" y="18789"/>
                  <a:pt x="7215" y="17491"/>
                  <a:pt x="8072" y="15955"/>
                </a:cubicBezTo>
                <a:close/>
                <a:moveTo>
                  <a:pt x="8287" y="1"/>
                </a:moveTo>
                <a:cubicBezTo>
                  <a:pt x="8192" y="1"/>
                  <a:pt x="6668" y="191"/>
                  <a:pt x="7882" y="1501"/>
                </a:cubicBezTo>
                <a:cubicBezTo>
                  <a:pt x="7965" y="1620"/>
                  <a:pt x="8013" y="1858"/>
                  <a:pt x="7965" y="2013"/>
                </a:cubicBezTo>
                <a:cubicBezTo>
                  <a:pt x="7596" y="3382"/>
                  <a:pt x="7203" y="4739"/>
                  <a:pt x="6810" y="6085"/>
                </a:cubicBezTo>
                <a:cubicBezTo>
                  <a:pt x="6644" y="5966"/>
                  <a:pt x="6608" y="5882"/>
                  <a:pt x="6584" y="5787"/>
                </a:cubicBezTo>
                <a:cubicBezTo>
                  <a:pt x="6394" y="4835"/>
                  <a:pt x="6215" y="3882"/>
                  <a:pt x="6025" y="2953"/>
                </a:cubicBezTo>
                <a:cubicBezTo>
                  <a:pt x="5965" y="2679"/>
                  <a:pt x="5906" y="2477"/>
                  <a:pt x="6144" y="2239"/>
                </a:cubicBezTo>
                <a:cubicBezTo>
                  <a:pt x="6406" y="1965"/>
                  <a:pt x="6310" y="1477"/>
                  <a:pt x="5989" y="1263"/>
                </a:cubicBezTo>
                <a:cubicBezTo>
                  <a:pt x="5906" y="1209"/>
                  <a:pt x="5799" y="1184"/>
                  <a:pt x="5685" y="1184"/>
                </a:cubicBezTo>
                <a:cubicBezTo>
                  <a:pt x="5421" y="1184"/>
                  <a:pt x="5121" y="1317"/>
                  <a:pt x="5013" y="1525"/>
                </a:cubicBezTo>
                <a:cubicBezTo>
                  <a:pt x="4846" y="1834"/>
                  <a:pt x="4989" y="2156"/>
                  <a:pt x="5322" y="2418"/>
                </a:cubicBezTo>
                <a:cubicBezTo>
                  <a:pt x="5513" y="2560"/>
                  <a:pt x="5703" y="2787"/>
                  <a:pt x="5751" y="3013"/>
                </a:cubicBezTo>
                <a:cubicBezTo>
                  <a:pt x="5941" y="3930"/>
                  <a:pt x="6084" y="4870"/>
                  <a:pt x="6287" y="5787"/>
                </a:cubicBezTo>
                <a:cubicBezTo>
                  <a:pt x="6548" y="6882"/>
                  <a:pt x="6739" y="7954"/>
                  <a:pt x="6679" y="9061"/>
                </a:cubicBezTo>
                <a:cubicBezTo>
                  <a:pt x="6620" y="10038"/>
                  <a:pt x="6608" y="10990"/>
                  <a:pt x="6548" y="11943"/>
                </a:cubicBezTo>
                <a:cubicBezTo>
                  <a:pt x="6477" y="12812"/>
                  <a:pt x="6441" y="13681"/>
                  <a:pt x="6310" y="14538"/>
                </a:cubicBezTo>
                <a:cubicBezTo>
                  <a:pt x="6084" y="15967"/>
                  <a:pt x="5798" y="17384"/>
                  <a:pt x="5548" y="18812"/>
                </a:cubicBezTo>
                <a:cubicBezTo>
                  <a:pt x="5429" y="18586"/>
                  <a:pt x="5394" y="18348"/>
                  <a:pt x="5334" y="18110"/>
                </a:cubicBezTo>
                <a:cubicBezTo>
                  <a:pt x="4572" y="15098"/>
                  <a:pt x="3822" y="12085"/>
                  <a:pt x="3060" y="9061"/>
                </a:cubicBezTo>
                <a:cubicBezTo>
                  <a:pt x="3012" y="8906"/>
                  <a:pt x="3000" y="8704"/>
                  <a:pt x="3048" y="8549"/>
                </a:cubicBezTo>
                <a:cubicBezTo>
                  <a:pt x="3239" y="7835"/>
                  <a:pt x="3429" y="7121"/>
                  <a:pt x="3655" y="6406"/>
                </a:cubicBezTo>
                <a:cubicBezTo>
                  <a:pt x="3739" y="6144"/>
                  <a:pt x="3881" y="5906"/>
                  <a:pt x="4024" y="5704"/>
                </a:cubicBezTo>
                <a:cubicBezTo>
                  <a:pt x="4203" y="5430"/>
                  <a:pt x="4370" y="5180"/>
                  <a:pt x="4096" y="4894"/>
                </a:cubicBezTo>
                <a:cubicBezTo>
                  <a:pt x="3950" y="4749"/>
                  <a:pt x="3783" y="4673"/>
                  <a:pt x="3618" y="4673"/>
                </a:cubicBezTo>
                <a:cubicBezTo>
                  <a:pt x="3486" y="4673"/>
                  <a:pt x="3355" y="4722"/>
                  <a:pt x="3239" y="4823"/>
                </a:cubicBezTo>
                <a:cubicBezTo>
                  <a:pt x="2941" y="5061"/>
                  <a:pt x="3012" y="5394"/>
                  <a:pt x="3239" y="5668"/>
                </a:cubicBezTo>
                <a:cubicBezTo>
                  <a:pt x="3310" y="5775"/>
                  <a:pt x="3429" y="5930"/>
                  <a:pt x="3417" y="6025"/>
                </a:cubicBezTo>
                <a:cubicBezTo>
                  <a:pt x="3286" y="6787"/>
                  <a:pt x="2941" y="7323"/>
                  <a:pt x="2786" y="8085"/>
                </a:cubicBezTo>
                <a:cubicBezTo>
                  <a:pt x="2334" y="7085"/>
                  <a:pt x="2155" y="6311"/>
                  <a:pt x="1822" y="5311"/>
                </a:cubicBezTo>
                <a:cubicBezTo>
                  <a:pt x="1798" y="5227"/>
                  <a:pt x="1917" y="5073"/>
                  <a:pt x="1988" y="4989"/>
                </a:cubicBezTo>
                <a:cubicBezTo>
                  <a:pt x="2274" y="4644"/>
                  <a:pt x="2238" y="4299"/>
                  <a:pt x="1893" y="4037"/>
                </a:cubicBezTo>
                <a:cubicBezTo>
                  <a:pt x="1770" y="3938"/>
                  <a:pt x="1624" y="3891"/>
                  <a:pt x="1483" y="3891"/>
                </a:cubicBezTo>
                <a:cubicBezTo>
                  <a:pt x="1282" y="3891"/>
                  <a:pt x="1088" y="3986"/>
                  <a:pt x="976" y="4168"/>
                </a:cubicBezTo>
                <a:cubicBezTo>
                  <a:pt x="786" y="4477"/>
                  <a:pt x="905" y="4811"/>
                  <a:pt x="1262" y="5061"/>
                </a:cubicBezTo>
                <a:cubicBezTo>
                  <a:pt x="1405" y="5156"/>
                  <a:pt x="1560" y="5311"/>
                  <a:pt x="1607" y="5477"/>
                </a:cubicBezTo>
                <a:cubicBezTo>
                  <a:pt x="2155" y="7192"/>
                  <a:pt x="2691" y="8930"/>
                  <a:pt x="3227" y="10657"/>
                </a:cubicBezTo>
                <a:cubicBezTo>
                  <a:pt x="3274" y="10811"/>
                  <a:pt x="3310" y="10966"/>
                  <a:pt x="3370" y="11228"/>
                </a:cubicBezTo>
                <a:cubicBezTo>
                  <a:pt x="2381" y="10669"/>
                  <a:pt x="1679" y="10002"/>
                  <a:pt x="1155" y="9145"/>
                </a:cubicBezTo>
                <a:cubicBezTo>
                  <a:pt x="1084" y="8990"/>
                  <a:pt x="1072" y="8752"/>
                  <a:pt x="1131" y="8609"/>
                </a:cubicBezTo>
                <a:cubicBezTo>
                  <a:pt x="1274" y="8216"/>
                  <a:pt x="1095" y="7930"/>
                  <a:pt x="786" y="7847"/>
                </a:cubicBezTo>
                <a:cubicBezTo>
                  <a:pt x="756" y="7837"/>
                  <a:pt x="721" y="7833"/>
                  <a:pt x="683" y="7833"/>
                </a:cubicBezTo>
                <a:cubicBezTo>
                  <a:pt x="482" y="7833"/>
                  <a:pt x="201" y="7956"/>
                  <a:pt x="131" y="8097"/>
                </a:cubicBezTo>
                <a:cubicBezTo>
                  <a:pt x="0" y="8371"/>
                  <a:pt x="71" y="8668"/>
                  <a:pt x="429" y="8847"/>
                </a:cubicBezTo>
                <a:cubicBezTo>
                  <a:pt x="631" y="8942"/>
                  <a:pt x="810" y="9121"/>
                  <a:pt x="964" y="9323"/>
                </a:cubicBezTo>
                <a:cubicBezTo>
                  <a:pt x="1572" y="10121"/>
                  <a:pt x="2215" y="10895"/>
                  <a:pt x="3143" y="11347"/>
                </a:cubicBezTo>
                <a:cubicBezTo>
                  <a:pt x="3310" y="11419"/>
                  <a:pt x="3477" y="11609"/>
                  <a:pt x="3524" y="11788"/>
                </a:cubicBezTo>
                <a:cubicBezTo>
                  <a:pt x="3870" y="13109"/>
                  <a:pt x="4179" y="14443"/>
                  <a:pt x="4489" y="15764"/>
                </a:cubicBezTo>
                <a:cubicBezTo>
                  <a:pt x="5060" y="18086"/>
                  <a:pt x="5382" y="20455"/>
                  <a:pt x="5584" y="22956"/>
                </a:cubicBezTo>
                <a:cubicBezTo>
                  <a:pt x="5382" y="22670"/>
                  <a:pt x="5227" y="22491"/>
                  <a:pt x="5096" y="22301"/>
                </a:cubicBezTo>
                <a:cubicBezTo>
                  <a:pt x="3655" y="20194"/>
                  <a:pt x="2691" y="17931"/>
                  <a:pt x="2691" y="15336"/>
                </a:cubicBezTo>
                <a:cubicBezTo>
                  <a:pt x="2691" y="14479"/>
                  <a:pt x="2393" y="13645"/>
                  <a:pt x="1786" y="13014"/>
                </a:cubicBezTo>
                <a:cubicBezTo>
                  <a:pt x="1679" y="12907"/>
                  <a:pt x="1500" y="12871"/>
                  <a:pt x="1345" y="12800"/>
                </a:cubicBezTo>
                <a:lnTo>
                  <a:pt x="1345" y="12800"/>
                </a:lnTo>
                <a:cubicBezTo>
                  <a:pt x="1286" y="12955"/>
                  <a:pt x="810" y="13871"/>
                  <a:pt x="1679" y="16026"/>
                </a:cubicBezTo>
                <a:cubicBezTo>
                  <a:pt x="2036" y="16919"/>
                  <a:pt x="2727" y="17634"/>
                  <a:pt x="2953" y="18610"/>
                </a:cubicBezTo>
                <a:cubicBezTo>
                  <a:pt x="3108" y="19265"/>
                  <a:pt x="3465" y="19872"/>
                  <a:pt x="3727" y="20491"/>
                </a:cubicBezTo>
                <a:cubicBezTo>
                  <a:pt x="3786" y="20646"/>
                  <a:pt x="3858" y="20777"/>
                  <a:pt x="3917" y="20908"/>
                </a:cubicBezTo>
                <a:cubicBezTo>
                  <a:pt x="3286" y="20658"/>
                  <a:pt x="2453" y="19813"/>
                  <a:pt x="2453" y="19705"/>
                </a:cubicBezTo>
                <a:cubicBezTo>
                  <a:pt x="2453" y="18670"/>
                  <a:pt x="1976" y="17800"/>
                  <a:pt x="1119" y="17181"/>
                </a:cubicBezTo>
                <a:cubicBezTo>
                  <a:pt x="905" y="17015"/>
                  <a:pt x="548" y="16884"/>
                  <a:pt x="202" y="16729"/>
                </a:cubicBezTo>
                <a:lnTo>
                  <a:pt x="202" y="16729"/>
                </a:lnTo>
                <a:cubicBezTo>
                  <a:pt x="226" y="17955"/>
                  <a:pt x="607" y="18884"/>
                  <a:pt x="1441" y="19503"/>
                </a:cubicBezTo>
                <a:cubicBezTo>
                  <a:pt x="2000" y="19920"/>
                  <a:pt x="2572" y="20348"/>
                  <a:pt x="3143" y="20717"/>
                </a:cubicBezTo>
                <a:cubicBezTo>
                  <a:pt x="3941" y="21229"/>
                  <a:pt x="4262" y="21658"/>
                  <a:pt x="4727" y="22456"/>
                </a:cubicBezTo>
                <a:cubicBezTo>
                  <a:pt x="4774" y="22539"/>
                  <a:pt x="5155" y="23039"/>
                  <a:pt x="5215" y="23099"/>
                </a:cubicBezTo>
                <a:cubicBezTo>
                  <a:pt x="5727" y="23551"/>
                  <a:pt x="5715" y="23849"/>
                  <a:pt x="5751" y="24456"/>
                </a:cubicBezTo>
                <a:cubicBezTo>
                  <a:pt x="5846" y="25635"/>
                  <a:pt x="5989" y="26790"/>
                  <a:pt x="5989" y="27968"/>
                </a:cubicBezTo>
                <a:cubicBezTo>
                  <a:pt x="5989" y="30016"/>
                  <a:pt x="5929" y="32088"/>
                  <a:pt x="5894" y="34148"/>
                </a:cubicBezTo>
                <a:cubicBezTo>
                  <a:pt x="5894" y="34648"/>
                  <a:pt x="5870" y="35160"/>
                  <a:pt x="5858" y="35660"/>
                </a:cubicBezTo>
                <a:lnTo>
                  <a:pt x="5965" y="35660"/>
                </a:lnTo>
                <a:cubicBezTo>
                  <a:pt x="6037" y="35112"/>
                  <a:pt x="6156" y="34564"/>
                  <a:pt x="6167" y="33993"/>
                </a:cubicBezTo>
                <a:cubicBezTo>
                  <a:pt x="6227" y="31957"/>
                  <a:pt x="6263" y="29897"/>
                  <a:pt x="6275" y="27861"/>
                </a:cubicBezTo>
                <a:cubicBezTo>
                  <a:pt x="6287" y="26921"/>
                  <a:pt x="6179" y="26004"/>
                  <a:pt x="6477" y="25075"/>
                </a:cubicBezTo>
                <a:cubicBezTo>
                  <a:pt x="6834" y="23992"/>
                  <a:pt x="7120" y="22896"/>
                  <a:pt x="7430" y="21789"/>
                </a:cubicBezTo>
                <a:cubicBezTo>
                  <a:pt x="7572" y="21348"/>
                  <a:pt x="7644" y="20884"/>
                  <a:pt x="7811" y="20455"/>
                </a:cubicBezTo>
                <a:cubicBezTo>
                  <a:pt x="8096" y="19682"/>
                  <a:pt x="8525" y="18931"/>
                  <a:pt x="8715" y="18146"/>
                </a:cubicBezTo>
                <a:cubicBezTo>
                  <a:pt x="8930" y="17300"/>
                  <a:pt x="8846" y="16407"/>
                  <a:pt x="8394" y="15610"/>
                </a:cubicBezTo>
                <a:cubicBezTo>
                  <a:pt x="8290" y="15447"/>
                  <a:pt x="8199" y="15364"/>
                  <a:pt x="8113" y="15364"/>
                </a:cubicBezTo>
                <a:cubicBezTo>
                  <a:pt x="8023" y="15364"/>
                  <a:pt x="7938" y="15456"/>
                  <a:pt x="7846" y="15645"/>
                </a:cubicBezTo>
                <a:cubicBezTo>
                  <a:pt x="7691" y="15979"/>
                  <a:pt x="7525" y="16336"/>
                  <a:pt x="7394" y="16705"/>
                </a:cubicBezTo>
                <a:cubicBezTo>
                  <a:pt x="6977" y="17836"/>
                  <a:pt x="6822" y="18943"/>
                  <a:pt x="7334" y="20110"/>
                </a:cubicBezTo>
                <a:cubicBezTo>
                  <a:pt x="7430" y="20372"/>
                  <a:pt x="7394" y="20753"/>
                  <a:pt x="7310" y="21051"/>
                </a:cubicBezTo>
                <a:cubicBezTo>
                  <a:pt x="6989" y="22456"/>
                  <a:pt x="6632" y="23873"/>
                  <a:pt x="6287" y="25289"/>
                </a:cubicBezTo>
                <a:cubicBezTo>
                  <a:pt x="6144" y="25051"/>
                  <a:pt x="6096" y="24825"/>
                  <a:pt x="6060" y="24599"/>
                </a:cubicBezTo>
                <a:cubicBezTo>
                  <a:pt x="5917" y="23289"/>
                  <a:pt x="5786" y="21968"/>
                  <a:pt x="5667" y="20658"/>
                </a:cubicBezTo>
                <a:cubicBezTo>
                  <a:pt x="5632" y="20301"/>
                  <a:pt x="5584" y="19932"/>
                  <a:pt x="5644" y="19586"/>
                </a:cubicBezTo>
                <a:cubicBezTo>
                  <a:pt x="5834" y="18467"/>
                  <a:pt x="6037" y="17372"/>
                  <a:pt x="6263" y="16253"/>
                </a:cubicBezTo>
                <a:cubicBezTo>
                  <a:pt x="6382" y="15657"/>
                  <a:pt x="6382" y="15002"/>
                  <a:pt x="6656" y="14514"/>
                </a:cubicBezTo>
                <a:cubicBezTo>
                  <a:pt x="7430" y="13169"/>
                  <a:pt x="8323" y="11895"/>
                  <a:pt x="9156" y="10609"/>
                </a:cubicBezTo>
                <a:cubicBezTo>
                  <a:pt x="9251" y="10633"/>
                  <a:pt x="9287" y="10645"/>
                  <a:pt x="9311" y="10645"/>
                </a:cubicBezTo>
                <a:cubicBezTo>
                  <a:pt x="9408" y="10671"/>
                  <a:pt x="9499" y="10685"/>
                  <a:pt x="9583" y="10685"/>
                </a:cubicBezTo>
                <a:cubicBezTo>
                  <a:pt x="9846" y="10685"/>
                  <a:pt x="10030" y="10545"/>
                  <a:pt x="10085" y="10192"/>
                </a:cubicBezTo>
                <a:cubicBezTo>
                  <a:pt x="10141" y="9844"/>
                  <a:pt x="9943" y="9570"/>
                  <a:pt x="9620" y="9570"/>
                </a:cubicBezTo>
                <a:cubicBezTo>
                  <a:pt x="9601" y="9570"/>
                  <a:pt x="9581" y="9571"/>
                  <a:pt x="9561" y="9573"/>
                </a:cubicBezTo>
                <a:cubicBezTo>
                  <a:pt x="9132" y="9597"/>
                  <a:pt x="8965" y="9871"/>
                  <a:pt x="9037" y="10288"/>
                </a:cubicBezTo>
                <a:cubicBezTo>
                  <a:pt x="9061" y="10359"/>
                  <a:pt x="9025" y="10454"/>
                  <a:pt x="8989" y="10514"/>
                </a:cubicBezTo>
                <a:cubicBezTo>
                  <a:pt x="8715" y="10895"/>
                  <a:pt x="8430" y="11288"/>
                  <a:pt x="8132" y="11681"/>
                </a:cubicBezTo>
                <a:cubicBezTo>
                  <a:pt x="7822" y="10942"/>
                  <a:pt x="7953" y="10419"/>
                  <a:pt x="8430" y="9895"/>
                </a:cubicBezTo>
                <a:cubicBezTo>
                  <a:pt x="8584" y="9716"/>
                  <a:pt x="8727" y="9299"/>
                  <a:pt x="8561" y="9097"/>
                </a:cubicBezTo>
                <a:cubicBezTo>
                  <a:pt x="8474" y="8976"/>
                  <a:pt x="8287" y="8918"/>
                  <a:pt x="8123" y="8918"/>
                </a:cubicBezTo>
                <a:cubicBezTo>
                  <a:pt x="8061" y="8918"/>
                  <a:pt x="8002" y="8926"/>
                  <a:pt x="7953" y="8942"/>
                </a:cubicBezTo>
                <a:cubicBezTo>
                  <a:pt x="7608" y="9061"/>
                  <a:pt x="7632" y="9383"/>
                  <a:pt x="7727" y="9704"/>
                </a:cubicBezTo>
                <a:cubicBezTo>
                  <a:pt x="7799" y="9883"/>
                  <a:pt x="7775" y="10073"/>
                  <a:pt x="7775" y="10276"/>
                </a:cubicBezTo>
                <a:cubicBezTo>
                  <a:pt x="7799" y="10716"/>
                  <a:pt x="7775" y="11145"/>
                  <a:pt x="7799" y="11585"/>
                </a:cubicBezTo>
                <a:cubicBezTo>
                  <a:pt x="7799" y="11764"/>
                  <a:pt x="7918" y="11978"/>
                  <a:pt x="7834" y="12121"/>
                </a:cubicBezTo>
                <a:cubicBezTo>
                  <a:pt x="7513" y="12740"/>
                  <a:pt x="7120" y="13347"/>
                  <a:pt x="6751" y="13967"/>
                </a:cubicBezTo>
                <a:cubicBezTo>
                  <a:pt x="6703" y="13097"/>
                  <a:pt x="6763" y="12276"/>
                  <a:pt x="6799" y="11466"/>
                </a:cubicBezTo>
                <a:cubicBezTo>
                  <a:pt x="6822" y="10133"/>
                  <a:pt x="6882" y="8823"/>
                  <a:pt x="6858" y="7502"/>
                </a:cubicBezTo>
                <a:cubicBezTo>
                  <a:pt x="6834" y="6966"/>
                  <a:pt x="6858" y="6478"/>
                  <a:pt x="7037" y="5954"/>
                </a:cubicBezTo>
                <a:cubicBezTo>
                  <a:pt x="7477" y="4584"/>
                  <a:pt x="7846" y="3191"/>
                  <a:pt x="8263" y="1798"/>
                </a:cubicBezTo>
                <a:cubicBezTo>
                  <a:pt x="8299" y="1703"/>
                  <a:pt x="8513" y="1572"/>
                  <a:pt x="8584" y="1513"/>
                </a:cubicBezTo>
                <a:cubicBezTo>
                  <a:pt x="9287" y="953"/>
                  <a:pt x="9073" y="155"/>
                  <a:pt x="8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rot="1222858">
            <a:off x="7098512" y="3535724"/>
            <a:ext cx="188518" cy="551129"/>
          </a:xfrm>
          <a:custGeom>
            <a:avLst/>
            <a:gdLst/>
            <a:ahLst/>
            <a:cxnLst/>
            <a:rect l="l" t="t" r="r" b="b"/>
            <a:pathLst>
              <a:path w="10585" h="30945" extrusionOk="0">
                <a:moveTo>
                  <a:pt x="6787" y="489"/>
                </a:moveTo>
                <a:lnTo>
                  <a:pt x="6787" y="489"/>
                </a:lnTo>
                <a:cubicBezTo>
                  <a:pt x="7537" y="1251"/>
                  <a:pt x="7263" y="3703"/>
                  <a:pt x="6465" y="4572"/>
                </a:cubicBezTo>
                <a:cubicBezTo>
                  <a:pt x="6025" y="3144"/>
                  <a:pt x="5929" y="1786"/>
                  <a:pt x="6787" y="489"/>
                </a:cubicBezTo>
                <a:close/>
                <a:moveTo>
                  <a:pt x="10240" y="2346"/>
                </a:moveTo>
                <a:cubicBezTo>
                  <a:pt x="10251" y="3441"/>
                  <a:pt x="9335" y="4834"/>
                  <a:pt x="8287" y="5299"/>
                </a:cubicBezTo>
                <a:cubicBezTo>
                  <a:pt x="8549" y="4037"/>
                  <a:pt x="9085" y="3001"/>
                  <a:pt x="10240" y="2346"/>
                </a:cubicBezTo>
                <a:close/>
                <a:moveTo>
                  <a:pt x="3798" y="4227"/>
                </a:moveTo>
                <a:lnTo>
                  <a:pt x="3798" y="4227"/>
                </a:lnTo>
                <a:cubicBezTo>
                  <a:pt x="4322" y="5299"/>
                  <a:pt x="4167" y="6251"/>
                  <a:pt x="3882" y="7311"/>
                </a:cubicBezTo>
                <a:cubicBezTo>
                  <a:pt x="3393" y="6263"/>
                  <a:pt x="3429" y="5311"/>
                  <a:pt x="3798" y="4227"/>
                </a:cubicBezTo>
                <a:close/>
                <a:moveTo>
                  <a:pt x="286" y="7430"/>
                </a:moveTo>
                <a:lnTo>
                  <a:pt x="286" y="7430"/>
                </a:lnTo>
                <a:cubicBezTo>
                  <a:pt x="1238" y="7680"/>
                  <a:pt x="1977" y="8132"/>
                  <a:pt x="2453" y="8978"/>
                </a:cubicBezTo>
                <a:cubicBezTo>
                  <a:pt x="2408" y="8982"/>
                  <a:pt x="2363" y="8984"/>
                  <a:pt x="2318" y="8984"/>
                </a:cubicBezTo>
                <a:cubicBezTo>
                  <a:pt x="1511" y="8984"/>
                  <a:pt x="568" y="8298"/>
                  <a:pt x="286" y="7430"/>
                </a:cubicBezTo>
                <a:close/>
                <a:moveTo>
                  <a:pt x="6882" y="0"/>
                </a:moveTo>
                <a:cubicBezTo>
                  <a:pt x="6739" y="119"/>
                  <a:pt x="6584" y="227"/>
                  <a:pt x="6489" y="358"/>
                </a:cubicBezTo>
                <a:cubicBezTo>
                  <a:pt x="5834" y="1322"/>
                  <a:pt x="5751" y="2417"/>
                  <a:pt x="5929" y="3525"/>
                </a:cubicBezTo>
                <a:cubicBezTo>
                  <a:pt x="6025" y="4168"/>
                  <a:pt x="6263" y="4799"/>
                  <a:pt x="6263" y="5430"/>
                </a:cubicBezTo>
                <a:cubicBezTo>
                  <a:pt x="6263" y="7513"/>
                  <a:pt x="6203" y="9597"/>
                  <a:pt x="6168" y="11680"/>
                </a:cubicBezTo>
                <a:lnTo>
                  <a:pt x="6168" y="12145"/>
                </a:lnTo>
                <a:cubicBezTo>
                  <a:pt x="5370" y="10906"/>
                  <a:pt x="4679" y="9656"/>
                  <a:pt x="4358" y="8251"/>
                </a:cubicBezTo>
                <a:cubicBezTo>
                  <a:pt x="4275" y="7847"/>
                  <a:pt x="4263" y="7418"/>
                  <a:pt x="4275" y="7001"/>
                </a:cubicBezTo>
                <a:cubicBezTo>
                  <a:pt x="4298" y="6382"/>
                  <a:pt x="4453" y="5775"/>
                  <a:pt x="4441" y="5168"/>
                </a:cubicBezTo>
                <a:cubicBezTo>
                  <a:pt x="4441" y="4644"/>
                  <a:pt x="4263" y="4120"/>
                  <a:pt x="3810" y="3727"/>
                </a:cubicBezTo>
                <a:cubicBezTo>
                  <a:pt x="3727" y="3810"/>
                  <a:pt x="3632" y="3870"/>
                  <a:pt x="3608" y="3965"/>
                </a:cubicBezTo>
                <a:cubicBezTo>
                  <a:pt x="3084" y="5168"/>
                  <a:pt x="3084" y="6323"/>
                  <a:pt x="3739" y="7513"/>
                </a:cubicBezTo>
                <a:cubicBezTo>
                  <a:pt x="4108" y="8156"/>
                  <a:pt x="4263" y="8930"/>
                  <a:pt x="4513" y="9680"/>
                </a:cubicBezTo>
                <a:cubicBezTo>
                  <a:pt x="3465" y="9406"/>
                  <a:pt x="2739" y="8966"/>
                  <a:pt x="2155" y="8109"/>
                </a:cubicBezTo>
                <a:cubicBezTo>
                  <a:pt x="1846" y="7656"/>
                  <a:pt x="1762" y="7597"/>
                  <a:pt x="1203" y="7323"/>
                </a:cubicBezTo>
                <a:cubicBezTo>
                  <a:pt x="1124" y="7287"/>
                  <a:pt x="774" y="7252"/>
                  <a:pt x="479" y="7252"/>
                </a:cubicBezTo>
                <a:cubicBezTo>
                  <a:pt x="281" y="7252"/>
                  <a:pt x="108" y="7268"/>
                  <a:pt x="60" y="7311"/>
                </a:cubicBezTo>
                <a:cubicBezTo>
                  <a:pt x="0" y="7370"/>
                  <a:pt x="60" y="7680"/>
                  <a:pt x="155" y="7799"/>
                </a:cubicBezTo>
                <a:cubicBezTo>
                  <a:pt x="405" y="8132"/>
                  <a:pt x="655" y="8513"/>
                  <a:pt x="1000" y="8704"/>
                </a:cubicBezTo>
                <a:cubicBezTo>
                  <a:pt x="1548" y="9025"/>
                  <a:pt x="2143" y="9240"/>
                  <a:pt x="2751" y="9383"/>
                </a:cubicBezTo>
                <a:cubicBezTo>
                  <a:pt x="3965" y="9644"/>
                  <a:pt x="4882" y="10192"/>
                  <a:pt x="5358" y="11383"/>
                </a:cubicBezTo>
                <a:cubicBezTo>
                  <a:pt x="5477" y="11704"/>
                  <a:pt x="5703" y="11966"/>
                  <a:pt x="5810" y="12276"/>
                </a:cubicBezTo>
                <a:cubicBezTo>
                  <a:pt x="5941" y="12633"/>
                  <a:pt x="6060" y="13014"/>
                  <a:pt x="6060" y="13383"/>
                </a:cubicBezTo>
                <a:cubicBezTo>
                  <a:pt x="6060" y="14740"/>
                  <a:pt x="6001" y="16074"/>
                  <a:pt x="5965" y="17419"/>
                </a:cubicBezTo>
                <a:cubicBezTo>
                  <a:pt x="5929" y="19503"/>
                  <a:pt x="5894" y="21586"/>
                  <a:pt x="5846" y="23670"/>
                </a:cubicBezTo>
                <a:cubicBezTo>
                  <a:pt x="5834" y="23968"/>
                  <a:pt x="5834" y="24241"/>
                  <a:pt x="5822" y="24527"/>
                </a:cubicBezTo>
                <a:cubicBezTo>
                  <a:pt x="5763" y="26551"/>
                  <a:pt x="5703" y="28587"/>
                  <a:pt x="5656" y="30611"/>
                </a:cubicBezTo>
                <a:cubicBezTo>
                  <a:pt x="5656" y="30730"/>
                  <a:pt x="5703" y="30838"/>
                  <a:pt x="5727" y="30945"/>
                </a:cubicBezTo>
                <a:cubicBezTo>
                  <a:pt x="5775" y="30945"/>
                  <a:pt x="5822" y="30933"/>
                  <a:pt x="5870" y="30933"/>
                </a:cubicBezTo>
                <a:cubicBezTo>
                  <a:pt x="5929" y="29302"/>
                  <a:pt x="6001" y="27682"/>
                  <a:pt x="6049" y="26063"/>
                </a:cubicBezTo>
                <a:cubicBezTo>
                  <a:pt x="6120" y="23789"/>
                  <a:pt x="6180" y="21527"/>
                  <a:pt x="6239" y="19265"/>
                </a:cubicBezTo>
                <a:cubicBezTo>
                  <a:pt x="6322" y="16062"/>
                  <a:pt x="6406" y="12847"/>
                  <a:pt x="6441" y="9644"/>
                </a:cubicBezTo>
                <a:cubicBezTo>
                  <a:pt x="6441" y="8835"/>
                  <a:pt x="6596" y="8085"/>
                  <a:pt x="6965" y="7382"/>
                </a:cubicBezTo>
                <a:cubicBezTo>
                  <a:pt x="7418" y="6561"/>
                  <a:pt x="7799" y="5715"/>
                  <a:pt x="8799" y="5322"/>
                </a:cubicBezTo>
                <a:cubicBezTo>
                  <a:pt x="10454" y="4703"/>
                  <a:pt x="10585" y="2644"/>
                  <a:pt x="10585" y="2572"/>
                </a:cubicBezTo>
                <a:cubicBezTo>
                  <a:pt x="10585" y="2441"/>
                  <a:pt x="10513" y="2203"/>
                  <a:pt x="10537" y="2001"/>
                </a:cubicBezTo>
                <a:lnTo>
                  <a:pt x="10537" y="2001"/>
                </a:lnTo>
                <a:cubicBezTo>
                  <a:pt x="10335" y="2013"/>
                  <a:pt x="10156" y="2072"/>
                  <a:pt x="9978" y="2155"/>
                </a:cubicBezTo>
                <a:cubicBezTo>
                  <a:pt x="9108" y="2608"/>
                  <a:pt x="8525" y="3382"/>
                  <a:pt x="8323" y="4275"/>
                </a:cubicBezTo>
                <a:cubicBezTo>
                  <a:pt x="8037" y="5513"/>
                  <a:pt x="7061" y="6299"/>
                  <a:pt x="6608" y="7418"/>
                </a:cubicBezTo>
                <a:cubicBezTo>
                  <a:pt x="6561" y="6835"/>
                  <a:pt x="6584" y="6287"/>
                  <a:pt x="6561" y="5727"/>
                </a:cubicBezTo>
                <a:cubicBezTo>
                  <a:pt x="6549" y="5227"/>
                  <a:pt x="6680" y="4775"/>
                  <a:pt x="6942" y="4322"/>
                </a:cubicBezTo>
                <a:cubicBezTo>
                  <a:pt x="7608" y="3084"/>
                  <a:pt x="7751" y="1763"/>
                  <a:pt x="7203" y="417"/>
                </a:cubicBezTo>
                <a:cubicBezTo>
                  <a:pt x="7132" y="274"/>
                  <a:pt x="6977" y="131"/>
                  <a:pt x="6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rot="-1788488">
            <a:off x="8176644" y="3356266"/>
            <a:ext cx="358402" cy="794180"/>
          </a:xfrm>
          <a:custGeom>
            <a:avLst/>
            <a:gdLst/>
            <a:ahLst/>
            <a:cxnLst/>
            <a:rect l="l" t="t" r="r" b="b"/>
            <a:pathLst>
              <a:path w="14336" h="31767" extrusionOk="0">
                <a:moveTo>
                  <a:pt x="11657" y="501"/>
                </a:moveTo>
                <a:lnTo>
                  <a:pt x="11657" y="501"/>
                </a:lnTo>
                <a:cubicBezTo>
                  <a:pt x="12038" y="1584"/>
                  <a:pt x="11180" y="3442"/>
                  <a:pt x="9918" y="4323"/>
                </a:cubicBezTo>
                <a:cubicBezTo>
                  <a:pt x="9454" y="3430"/>
                  <a:pt x="10347" y="1465"/>
                  <a:pt x="11657" y="501"/>
                </a:cubicBezTo>
                <a:close/>
                <a:moveTo>
                  <a:pt x="6656" y="4835"/>
                </a:moveTo>
                <a:lnTo>
                  <a:pt x="6656" y="4835"/>
                </a:lnTo>
                <a:cubicBezTo>
                  <a:pt x="7477" y="5204"/>
                  <a:pt x="8370" y="7061"/>
                  <a:pt x="8228" y="8014"/>
                </a:cubicBezTo>
                <a:cubicBezTo>
                  <a:pt x="7049" y="7287"/>
                  <a:pt x="6811" y="6109"/>
                  <a:pt x="6656" y="4835"/>
                </a:cubicBezTo>
                <a:close/>
                <a:moveTo>
                  <a:pt x="2417" y="6406"/>
                </a:moveTo>
                <a:cubicBezTo>
                  <a:pt x="3239" y="7299"/>
                  <a:pt x="3406" y="9061"/>
                  <a:pt x="2727" y="9835"/>
                </a:cubicBezTo>
                <a:cubicBezTo>
                  <a:pt x="2096" y="8728"/>
                  <a:pt x="2048" y="7609"/>
                  <a:pt x="2417" y="6406"/>
                </a:cubicBezTo>
                <a:close/>
                <a:moveTo>
                  <a:pt x="11859" y="7728"/>
                </a:moveTo>
                <a:lnTo>
                  <a:pt x="11859" y="7728"/>
                </a:lnTo>
                <a:cubicBezTo>
                  <a:pt x="11539" y="8753"/>
                  <a:pt x="10025" y="10197"/>
                  <a:pt x="8725" y="10197"/>
                </a:cubicBezTo>
                <a:cubicBezTo>
                  <a:pt x="8621" y="10197"/>
                  <a:pt x="8518" y="10188"/>
                  <a:pt x="8418" y="10169"/>
                </a:cubicBezTo>
                <a:cubicBezTo>
                  <a:pt x="8978" y="8966"/>
                  <a:pt x="10645" y="7788"/>
                  <a:pt x="11859" y="7728"/>
                </a:cubicBezTo>
                <a:close/>
                <a:moveTo>
                  <a:pt x="369" y="9871"/>
                </a:moveTo>
                <a:lnTo>
                  <a:pt x="369" y="9871"/>
                </a:lnTo>
                <a:cubicBezTo>
                  <a:pt x="989" y="10502"/>
                  <a:pt x="1167" y="11288"/>
                  <a:pt x="1239" y="12240"/>
                </a:cubicBezTo>
                <a:cubicBezTo>
                  <a:pt x="512" y="11538"/>
                  <a:pt x="369" y="10728"/>
                  <a:pt x="369" y="9871"/>
                </a:cubicBezTo>
                <a:close/>
                <a:moveTo>
                  <a:pt x="5287" y="11109"/>
                </a:moveTo>
                <a:lnTo>
                  <a:pt x="5287" y="11109"/>
                </a:lnTo>
                <a:cubicBezTo>
                  <a:pt x="5525" y="12395"/>
                  <a:pt x="5215" y="13419"/>
                  <a:pt x="4370" y="14395"/>
                </a:cubicBezTo>
                <a:cubicBezTo>
                  <a:pt x="4263" y="13133"/>
                  <a:pt x="4453" y="12098"/>
                  <a:pt x="5287" y="11109"/>
                </a:cubicBezTo>
                <a:close/>
                <a:moveTo>
                  <a:pt x="13954" y="12371"/>
                </a:moveTo>
                <a:cubicBezTo>
                  <a:pt x="14074" y="13622"/>
                  <a:pt x="13490" y="14538"/>
                  <a:pt x="12526" y="15372"/>
                </a:cubicBezTo>
                <a:cubicBezTo>
                  <a:pt x="12633" y="14122"/>
                  <a:pt x="13073" y="13145"/>
                  <a:pt x="13954" y="12371"/>
                </a:cubicBezTo>
                <a:close/>
                <a:moveTo>
                  <a:pt x="9371" y="13300"/>
                </a:moveTo>
                <a:cubicBezTo>
                  <a:pt x="9013" y="14431"/>
                  <a:pt x="8406" y="15277"/>
                  <a:pt x="7347" y="15765"/>
                </a:cubicBezTo>
                <a:cubicBezTo>
                  <a:pt x="7430" y="14919"/>
                  <a:pt x="8537" y="13550"/>
                  <a:pt x="9371" y="13300"/>
                </a:cubicBezTo>
                <a:close/>
                <a:moveTo>
                  <a:pt x="1762" y="15931"/>
                </a:moveTo>
                <a:lnTo>
                  <a:pt x="1762" y="15931"/>
                </a:lnTo>
                <a:cubicBezTo>
                  <a:pt x="2965" y="16158"/>
                  <a:pt x="3977" y="16539"/>
                  <a:pt x="4715" y="17491"/>
                </a:cubicBezTo>
                <a:cubicBezTo>
                  <a:pt x="4542" y="17549"/>
                  <a:pt x="4361" y="17578"/>
                  <a:pt x="4175" y="17578"/>
                </a:cubicBezTo>
                <a:cubicBezTo>
                  <a:pt x="3299" y="17578"/>
                  <a:pt x="2332" y="16953"/>
                  <a:pt x="1762" y="15931"/>
                </a:cubicBezTo>
                <a:close/>
                <a:moveTo>
                  <a:pt x="10692" y="14538"/>
                </a:moveTo>
                <a:lnTo>
                  <a:pt x="10692" y="14538"/>
                </a:lnTo>
                <a:cubicBezTo>
                  <a:pt x="11287" y="15693"/>
                  <a:pt x="10990" y="16693"/>
                  <a:pt x="10645" y="17813"/>
                </a:cubicBezTo>
                <a:cubicBezTo>
                  <a:pt x="10109" y="16693"/>
                  <a:pt x="10228" y="15669"/>
                  <a:pt x="10692" y="14538"/>
                </a:cubicBezTo>
                <a:close/>
                <a:moveTo>
                  <a:pt x="12353" y="17958"/>
                </a:moveTo>
                <a:cubicBezTo>
                  <a:pt x="12425" y="17958"/>
                  <a:pt x="12498" y="17961"/>
                  <a:pt x="12573" y="17967"/>
                </a:cubicBezTo>
                <a:cubicBezTo>
                  <a:pt x="12260" y="18676"/>
                  <a:pt x="11470" y="19157"/>
                  <a:pt x="10715" y="19157"/>
                </a:cubicBezTo>
                <a:cubicBezTo>
                  <a:pt x="10494" y="19157"/>
                  <a:pt x="10275" y="19116"/>
                  <a:pt x="10073" y="19027"/>
                </a:cubicBezTo>
                <a:cubicBezTo>
                  <a:pt x="10756" y="18421"/>
                  <a:pt x="11459" y="17958"/>
                  <a:pt x="12353" y="17958"/>
                </a:cubicBezTo>
                <a:close/>
                <a:moveTo>
                  <a:pt x="11573" y="1"/>
                </a:moveTo>
                <a:cubicBezTo>
                  <a:pt x="11430" y="120"/>
                  <a:pt x="11311" y="263"/>
                  <a:pt x="11180" y="382"/>
                </a:cubicBezTo>
                <a:cubicBezTo>
                  <a:pt x="10085" y="1394"/>
                  <a:pt x="9442" y="2608"/>
                  <a:pt x="9454" y="4132"/>
                </a:cubicBezTo>
                <a:cubicBezTo>
                  <a:pt x="9454" y="5335"/>
                  <a:pt x="8811" y="6335"/>
                  <a:pt x="8573" y="7442"/>
                </a:cubicBezTo>
                <a:cubicBezTo>
                  <a:pt x="8275" y="6752"/>
                  <a:pt x="8037" y="6073"/>
                  <a:pt x="7716" y="5454"/>
                </a:cubicBezTo>
                <a:cubicBezTo>
                  <a:pt x="7525" y="5109"/>
                  <a:pt x="7192" y="4811"/>
                  <a:pt x="6882" y="4549"/>
                </a:cubicBezTo>
                <a:cubicBezTo>
                  <a:pt x="6786" y="4469"/>
                  <a:pt x="6699" y="4431"/>
                  <a:pt x="6628" y="4431"/>
                </a:cubicBezTo>
                <a:cubicBezTo>
                  <a:pt x="6496" y="4431"/>
                  <a:pt x="6414" y="4560"/>
                  <a:pt x="6406" y="4799"/>
                </a:cubicBezTo>
                <a:cubicBezTo>
                  <a:pt x="6394" y="6192"/>
                  <a:pt x="6751" y="7418"/>
                  <a:pt x="8013" y="8204"/>
                </a:cubicBezTo>
                <a:cubicBezTo>
                  <a:pt x="8132" y="8264"/>
                  <a:pt x="8239" y="8478"/>
                  <a:pt x="8216" y="8573"/>
                </a:cubicBezTo>
                <a:cubicBezTo>
                  <a:pt x="7894" y="10228"/>
                  <a:pt x="7489" y="11883"/>
                  <a:pt x="7192" y="13550"/>
                </a:cubicBezTo>
                <a:cubicBezTo>
                  <a:pt x="6942" y="14860"/>
                  <a:pt x="6787" y="16181"/>
                  <a:pt x="6632" y="17503"/>
                </a:cubicBezTo>
                <a:cubicBezTo>
                  <a:pt x="6513" y="18444"/>
                  <a:pt x="6454" y="19396"/>
                  <a:pt x="6370" y="20158"/>
                </a:cubicBezTo>
                <a:cubicBezTo>
                  <a:pt x="5775" y="18575"/>
                  <a:pt x="5144" y="16836"/>
                  <a:pt x="4465" y="15098"/>
                </a:cubicBezTo>
                <a:cubicBezTo>
                  <a:pt x="4370" y="14812"/>
                  <a:pt x="4441" y="14646"/>
                  <a:pt x="4632" y="14443"/>
                </a:cubicBezTo>
                <a:cubicBezTo>
                  <a:pt x="5394" y="13622"/>
                  <a:pt x="5811" y="12669"/>
                  <a:pt x="5644" y="11526"/>
                </a:cubicBezTo>
                <a:cubicBezTo>
                  <a:pt x="5596" y="11276"/>
                  <a:pt x="5453" y="11038"/>
                  <a:pt x="5346" y="10776"/>
                </a:cubicBezTo>
                <a:cubicBezTo>
                  <a:pt x="5120" y="10978"/>
                  <a:pt x="4787" y="11121"/>
                  <a:pt x="4680" y="11371"/>
                </a:cubicBezTo>
                <a:cubicBezTo>
                  <a:pt x="4370" y="12109"/>
                  <a:pt x="4132" y="12883"/>
                  <a:pt x="3870" y="13610"/>
                </a:cubicBezTo>
                <a:cubicBezTo>
                  <a:pt x="3632" y="12681"/>
                  <a:pt x="3394" y="11669"/>
                  <a:pt x="3120" y="10681"/>
                </a:cubicBezTo>
                <a:cubicBezTo>
                  <a:pt x="3013" y="10300"/>
                  <a:pt x="3072" y="9990"/>
                  <a:pt x="3203" y="9621"/>
                </a:cubicBezTo>
                <a:cubicBezTo>
                  <a:pt x="3596" y="8478"/>
                  <a:pt x="3548" y="7359"/>
                  <a:pt x="2822" y="6335"/>
                </a:cubicBezTo>
                <a:cubicBezTo>
                  <a:pt x="2727" y="6204"/>
                  <a:pt x="2501" y="6061"/>
                  <a:pt x="2346" y="6061"/>
                </a:cubicBezTo>
                <a:cubicBezTo>
                  <a:pt x="2239" y="6061"/>
                  <a:pt x="2084" y="6299"/>
                  <a:pt x="2048" y="6466"/>
                </a:cubicBezTo>
                <a:cubicBezTo>
                  <a:pt x="1667" y="7764"/>
                  <a:pt x="1810" y="8966"/>
                  <a:pt x="2584" y="10097"/>
                </a:cubicBezTo>
                <a:cubicBezTo>
                  <a:pt x="2703" y="10276"/>
                  <a:pt x="2763" y="10478"/>
                  <a:pt x="2822" y="10693"/>
                </a:cubicBezTo>
                <a:cubicBezTo>
                  <a:pt x="3060" y="11550"/>
                  <a:pt x="3251" y="12407"/>
                  <a:pt x="3501" y="13252"/>
                </a:cubicBezTo>
                <a:cubicBezTo>
                  <a:pt x="3727" y="14026"/>
                  <a:pt x="4037" y="14776"/>
                  <a:pt x="4310" y="15527"/>
                </a:cubicBezTo>
                <a:cubicBezTo>
                  <a:pt x="3560" y="14991"/>
                  <a:pt x="2846" y="14431"/>
                  <a:pt x="2239" y="13776"/>
                </a:cubicBezTo>
                <a:cubicBezTo>
                  <a:pt x="1762" y="13252"/>
                  <a:pt x="1393" y="12669"/>
                  <a:pt x="1405" y="11871"/>
                </a:cubicBezTo>
                <a:cubicBezTo>
                  <a:pt x="1417" y="11312"/>
                  <a:pt x="1179" y="10740"/>
                  <a:pt x="977" y="10204"/>
                </a:cubicBezTo>
                <a:cubicBezTo>
                  <a:pt x="834" y="9871"/>
                  <a:pt x="512" y="9633"/>
                  <a:pt x="238" y="9288"/>
                </a:cubicBezTo>
                <a:cubicBezTo>
                  <a:pt x="119" y="9514"/>
                  <a:pt x="60" y="9609"/>
                  <a:pt x="0" y="9704"/>
                </a:cubicBezTo>
                <a:lnTo>
                  <a:pt x="0" y="10109"/>
                </a:lnTo>
                <a:cubicBezTo>
                  <a:pt x="60" y="10347"/>
                  <a:pt x="96" y="10585"/>
                  <a:pt x="167" y="10824"/>
                </a:cubicBezTo>
                <a:cubicBezTo>
                  <a:pt x="762" y="12598"/>
                  <a:pt x="1905" y="13967"/>
                  <a:pt x="3322" y="15122"/>
                </a:cubicBezTo>
                <a:cubicBezTo>
                  <a:pt x="4072" y="15717"/>
                  <a:pt x="4941" y="16217"/>
                  <a:pt x="5001" y="17313"/>
                </a:cubicBezTo>
                <a:cubicBezTo>
                  <a:pt x="3620" y="16122"/>
                  <a:pt x="3370" y="15955"/>
                  <a:pt x="2143" y="15693"/>
                </a:cubicBezTo>
                <a:cubicBezTo>
                  <a:pt x="2104" y="15684"/>
                  <a:pt x="2063" y="15680"/>
                  <a:pt x="2021" y="15680"/>
                </a:cubicBezTo>
                <a:cubicBezTo>
                  <a:pt x="1849" y="15680"/>
                  <a:pt x="1659" y="15746"/>
                  <a:pt x="1477" y="15765"/>
                </a:cubicBezTo>
                <a:cubicBezTo>
                  <a:pt x="1536" y="15955"/>
                  <a:pt x="1548" y="16181"/>
                  <a:pt x="1655" y="16336"/>
                </a:cubicBezTo>
                <a:cubicBezTo>
                  <a:pt x="2350" y="17317"/>
                  <a:pt x="3236" y="17871"/>
                  <a:pt x="4336" y="17871"/>
                </a:cubicBezTo>
                <a:cubicBezTo>
                  <a:pt x="4612" y="17871"/>
                  <a:pt x="4901" y="17836"/>
                  <a:pt x="5203" y="17765"/>
                </a:cubicBezTo>
                <a:cubicBezTo>
                  <a:pt x="5953" y="19444"/>
                  <a:pt x="6346" y="21170"/>
                  <a:pt x="6346" y="22968"/>
                </a:cubicBezTo>
                <a:cubicBezTo>
                  <a:pt x="6346" y="23897"/>
                  <a:pt x="6239" y="24813"/>
                  <a:pt x="6275" y="25742"/>
                </a:cubicBezTo>
                <a:cubicBezTo>
                  <a:pt x="6346" y="27373"/>
                  <a:pt x="6465" y="29016"/>
                  <a:pt x="6585" y="30647"/>
                </a:cubicBezTo>
                <a:cubicBezTo>
                  <a:pt x="6596" y="31017"/>
                  <a:pt x="6692" y="31398"/>
                  <a:pt x="6751" y="31767"/>
                </a:cubicBezTo>
                <a:cubicBezTo>
                  <a:pt x="6787" y="31767"/>
                  <a:pt x="6835" y="31755"/>
                  <a:pt x="6882" y="31755"/>
                </a:cubicBezTo>
                <a:cubicBezTo>
                  <a:pt x="6882" y="31671"/>
                  <a:pt x="6906" y="31600"/>
                  <a:pt x="6894" y="31529"/>
                </a:cubicBezTo>
                <a:cubicBezTo>
                  <a:pt x="6823" y="30814"/>
                  <a:pt x="6704" y="30100"/>
                  <a:pt x="6668" y="29385"/>
                </a:cubicBezTo>
                <a:cubicBezTo>
                  <a:pt x="6632" y="27707"/>
                  <a:pt x="6608" y="26040"/>
                  <a:pt x="6585" y="24361"/>
                </a:cubicBezTo>
                <a:cubicBezTo>
                  <a:pt x="6585" y="24194"/>
                  <a:pt x="6632" y="24016"/>
                  <a:pt x="6668" y="23861"/>
                </a:cubicBezTo>
                <a:cubicBezTo>
                  <a:pt x="7251" y="22111"/>
                  <a:pt x="8561" y="20825"/>
                  <a:pt x="9680" y="19408"/>
                </a:cubicBezTo>
                <a:cubicBezTo>
                  <a:pt x="9713" y="19358"/>
                  <a:pt x="9810" y="19337"/>
                  <a:pt x="9898" y="19337"/>
                </a:cubicBezTo>
                <a:cubicBezTo>
                  <a:pt x="9936" y="19337"/>
                  <a:pt x="9973" y="19341"/>
                  <a:pt x="10002" y="19348"/>
                </a:cubicBezTo>
                <a:cubicBezTo>
                  <a:pt x="10224" y="19413"/>
                  <a:pt x="10450" y="19444"/>
                  <a:pt x="10674" y="19444"/>
                </a:cubicBezTo>
                <a:cubicBezTo>
                  <a:pt x="11443" y="19444"/>
                  <a:pt x="12183" y="19075"/>
                  <a:pt x="12645" y="18420"/>
                </a:cubicBezTo>
                <a:cubicBezTo>
                  <a:pt x="12788" y="18205"/>
                  <a:pt x="12883" y="17967"/>
                  <a:pt x="12978" y="17741"/>
                </a:cubicBezTo>
                <a:cubicBezTo>
                  <a:pt x="12942" y="17682"/>
                  <a:pt x="12907" y="17646"/>
                  <a:pt x="12859" y="17586"/>
                </a:cubicBezTo>
                <a:cubicBezTo>
                  <a:pt x="12204" y="17717"/>
                  <a:pt x="11538" y="17836"/>
                  <a:pt x="10918" y="17955"/>
                </a:cubicBezTo>
                <a:cubicBezTo>
                  <a:pt x="11002" y="17824"/>
                  <a:pt x="11133" y="17658"/>
                  <a:pt x="11252" y="17479"/>
                </a:cubicBezTo>
                <a:cubicBezTo>
                  <a:pt x="11668" y="16896"/>
                  <a:pt x="12002" y="16217"/>
                  <a:pt x="12526" y="15753"/>
                </a:cubicBezTo>
                <a:cubicBezTo>
                  <a:pt x="13371" y="15027"/>
                  <a:pt x="13990" y="14193"/>
                  <a:pt x="14335" y="13133"/>
                </a:cubicBezTo>
                <a:lnTo>
                  <a:pt x="14335" y="12324"/>
                </a:lnTo>
                <a:cubicBezTo>
                  <a:pt x="14232" y="12111"/>
                  <a:pt x="14115" y="12006"/>
                  <a:pt x="13982" y="12006"/>
                </a:cubicBezTo>
                <a:cubicBezTo>
                  <a:pt x="13870" y="12006"/>
                  <a:pt x="13746" y="12081"/>
                  <a:pt x="13609" y="12229"/>
                </a:cubicBezTo>
                <a:cubicBezTo>
                  <a:pt x="12883" y="13002"/>
                  <a:pt x="12430" y="13895"/>
                  <a:pt x="12323" y="14931"/>
                </a:cubicBezTo>
                <a:cubicBezTo>
                  <a:pt x="12264" y="15527"/>
                  <a:pt x="11752" y="16539"/>
                  <a:pt x="11228" y="16920"/>
                </a:cubicBezTo>
                <a:cubicBezTo>
                  <a:pt x="11264" y="16598"/>
                  <a:pt x="11359" y="16277"/>
                  <a:pt x="11335" y="15979"/>
                </a:cubicBezTo>
                <a:cubicBezTo>
                  <a:pt x="11276" y="15467"/>
                  <a:pt x="11180" y="14943"/>
                  <a:pt x="10990" y="14491"/>
                </a:cubicBezTo>
                <a:cubicBezTo>
                  <a:pt x="10920" y="14305"/>
                  <a:pt x="10814" y="14218"/>
                  <a:pt x="10705" y="14218"/>
                </a:cubicBezTo>
                <a:cubicBezTo>
                  <a:pt x="10591" y="14218"/>
                  <a:pt x="10474" y="14314"/>
                  <a:pt x="10395" y="14491"/>
                </a:cubicBezTo>
                <a:cubicBezTo>
                  <a:pt x="9894" y="15658"/>
                  <a:pt x="9787" y="16836"/>
                  <a:pt x="10502" y="18003"/>
                </a:cubicBezTo>
                <a:cubicBezTo>
                  <a:pt x="9180" y="19682"/>
                  <a:pt x="7597" y="21206"/>
                  <a:pt x="6596" y="23313"/>
                </a:cubicBezTo>
                <a:cubicBezTo>
                  <a:pt x="6656" y="21992"/>
                  <a:pt x="6704" y="20801"/>
                  <a:pt x="6775" y="19622"/>
                </a:cubicBezTo>
                <a:cubicBezTo>
                  <a:pt x="6858" y="18444"/>
                  <a:pt x="6977" y="17265"/>
                  <a:pt x="7061" y="16122"/>
                </a:cubicBezTo>
                <a:cubicBezTo>
                  <a:pt x="8668" y="15646"/>
                  <a:pt x="9335" y="14467"/>
                  <a:pt x="9811" y="12967"/>
                </a:cubicBezTo>
                <a:lnTo>
                  <a:pt x="9811" y="12967"/>
                </a:lnTo>
                <a:cubicBezTo>
                  <a:pt x="9513" y="13002"/>
                  <a:pt x="9275" y="12979"/>
                  <a:pt x="9085" y="13062"/>
                </a:cubicBezTo>
                <a:cubicBezTo>
                  <a:pt x="8228" y="13419"/>
                  <a:pt x="7811" y="14193"/>
                  <a:pt x="7275" y="14884"/>
                </a:cubicBezTo>
                <a:cubicBezTo>
                  <a:pt x="7525" y="13419"/>
                  <a:pt x="7787" y="11955"/>
                  <a:pt x="8049" y="10526"/>
                </a:cubicBezTo>
                <a:cubicBezTo>
                  <a:pt x="10204" y="10407"/>
                  <a:pt x="12419" y="8669"/>
                  <a:pt x="12109" y="7359"/>
                </a:cubicBezTo>
                <a:lnTo>
                  <a:pt x="12109" y="7359"/>
                </a:lnTo>
                <a:cubicBezTo>
                  <a:pt x="10442" y="7466"/>
                  <a:pt x="9311" y="8442"/>
                  <a:pt x="8299" y="9657"/>
                </a:cubicBezTo>
                <a:cubicBezTo>
                  <a:pt x="8478" y="8919"/>
                  <a:pt x="8668" y="8204"/>
                  <a:pt x="8894" y="7490"/>
                </a:cubicBezTo>
                <a:cubicBezTo>
                  <a:pt x="9132" y="6764"/>
                  <a:pt x="9359" y="6037"/>
                  <a:pt x="9621" y="5323"/>
                </a:cubicBezTo>
                <a:cubicBezTo>
                  <a:pt x="9716" y="5073"/>
                  <a:pt x="9894" y="4811"/>
                  <a:pt x="10097" y="4620"/>
                </a:cubicBezTo>
                <a:cubicBezTo>
                  <a:pt x="10906" y="3894"/>
                  <a:pt x="11573" y="3061"/>
                  <a:pt x="11919" y="2013"/>
                </a:cubicBezTo>
                <a:cubicBezTo>
                  <a:pt x="12133" y="1358"/>
                  <a:pt x="12216" y="680"/>
                  <a:pt x="11811" y="37"/>
                </a:cubicBezTo>
                <a:cubicBezTo>
                  <a:pt x="11740" y="37"/>
                  <a:pt x="11680" y="37"/>
                  <a:pt x="1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7279987" y="1972700"/>
            <a:ext cx="458700" cy="458700"/>
          </a:xfrm>
          <a:prstGeom prst="star12">
            <a:avLst>
              <a:gd name="adj" fmla="val 2327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40"/>
          <p:cNvGrpSpPr/>
          <p:nvPr/>
        </p:nvGrpSpPr>
        <p:grpSpPr>
          <a:xfrm>
            <a:off x="7450850" y="693050"/>
            <a:ext cx="1481436" cy="161700"/>
            <a:chOff x="0" y="1910717"/>
            <a:chExt cx="660000" cy="153897"/>
          </a:xfrm>
        </p:grpSpPr>
        <p:cxnSp>
          <p:nvCxnSpPr>
            <p:cNvPr id="594" name="Google Shape;594;p40"/>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595" name="Google Shape;595;p40"/>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grpSp>
      <p:sp>
        <p:nvSpPr>
          <p:cNvPr id="596" name="Google Shape;596;p40"/>
          <p:cNvSpPr/>
          <p:nvPr/>
        </p:nvSpPr>
        <p:spPr>
          <a:xfrm>
            <a:off x="427102" y="520001"/>
            <a:ext cx="200973" cy="507905"/>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823248" y="585225"/>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1041973" y="754550"/>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7941248" y="437400"/>
            <a:ext cx="359518" cy="306896"/>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8430725" y="560800"/>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80023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sp>
        <p:nvSpPr>
          <p:cNvPr id="1801" name="Google Shape;1801;p69"/>
          <p:cNvSpPr/>
          <p:nvPr/>
        </p:nvSpPr>
        <p:spPr>
          <a:xfrm>
            <a:off x="977100" y="669938"/>
            <a:ext cx="2836500" cy="3891600"/>
          </a:xfrm>
          <a:prstGeom prst="round2SameRect">
            <a:avLst>
              <a:gd name="adj1" fmla="val 5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9"/>
          <p:cNvSpPr txBox="1">
            <a:spLocks noGrp="1"/>
          </p:cNvSpPr>
          <p:nvPr>
            <p:ph type="title"/>
          </p:nvPr>
        </p:nvSpPr>
        <p:spPr>
          <a:xfrm>
            <a:off x="525600" y="2246263"/>
            <a:ext cx="3739500" cy="20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
        <p:nvSpPr>
          <p:cNvPr id="1805" name="Google Shape;1805;p69"/>
          <p:cNvSpPr/>
          <p:nvPr/>
        </p:nvSpPr>
        <p:spPr>
          <a:xfrm>
            <a:off x="2204400" y="478827"/>
            <a:ext cx="381900" cy="382200"/>
          </a:xfrm>
          <a:prstGeom prst="star12">
            <a:avLst>
              <a:gd name="adj" fmla="val 31853"/>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69"/>
          <p:cNvGrpSpPr/>
          <p:nvPr/>
        </p:nvGrpSpPr>
        <p:grpSpPr>
          <a:xfrm>
            <a:off x="1664918" y="903163"/>
            <a:ext cx="1460863" cy="1382748"/>
            <a:chOff x="2127020" y="772600"/>
            <a:chExt cx="1460863" cy="1382748"/>
          </a:xfrm>
        </p:grpSpPr>
        <p:grpSp>
          <p:nvGrpSpPr>
            <p:cNvPr id="1807" name="Google Shape;1807;p69"/>
            <p:cNvGrpSpPr/>
            <p:nvPr/>
          </p:nvGrpSpPr>
          <p:grpSpPr>
            <a:xfrm>
              <a:off x="2154600" y="1122395"/>
              <a:ext cx="502710" cy="525259"/>
              <a:chOff x="6644875" y="6912300"/>
              <a:chExt cx="1308800" cy="1367150"/>
            </a:xfrm>
          </p:grpSpPr>
          <p:sp>
            <p:nvSpPr>
              <p:cNvPr id="1808" name="Google Shape;1808;p69"/>
              <p:cNvSpPr/>
              <p:nvPr/>
            </p:nvSpPr>
            <p:spPr>
              <a:xfrm>
                <a:off x="7356275" y="7003975"/>
                <a:ext cx="68475" cy="71450"/>
              </a:xfrm>
              <a:custGeom>
                <a:avLst/>
                <a:gdLst/>
                <a:ahLst/>
                <a:cxnLst/>
                <a:rect l="l" t="t" r="r" b="b"/>
                <a:pathLst>
                  <a:path w="2739" h="2858" extrusionOk="0">
                    <a:moveTo>
                      <a:pt x="1369" y="0"/>
                    </a:moveTo>
                    <a:cubicBezTo>
                      <a:pt x="607" y="0"/>
                      <a:pt x="0" y="643"/>
                      <a:pt x="0" y="1429"/>
                    </a:cubicBezTo>
                    <a:cubicBezTo>
                      <a:pt x="0" y="2227"/>
                      <a:pt x="607" y="2858"/>
                      <a:pt x="1369" y="2858"/>
                    </a:cubicBezTo>
                    <a:cubicBezTo>
                      <a:pt x="2119" y="2858"/>
                      <a:pt x="2739" y="2227"/>
                      <a:pt x="2739" y="1429"/>
                    </a:cubicBezTo>
                    <a:cubicBezTo>
                      <a:pt x="2739" y="643"/>
                      <a:pt x="2119" y="0"/>
                      <a:pt x="1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9"/>
              <p:cNvSpPr/>
              <p:nvPr/>
            </p:nvSpPr>
            <p:spPr>
              <a:xfrm>
                <a:off x="7386625" y="6987700"/>
                <a:ext cx="64925" cy="104700"/>
              </a:xfrm>
              <a:custGeom>
                <a:avLst/>
                <a:gdLst/>
                <a:ahLst/>
                <a:cxnLst/>
                <a:rect l="l" t="t" r="r" b="b"/>
                <a:pathLst>
                  <a:path w="2597" h="4188" extrusionOk="0">
                    <a:moveTo>
                      <a:pt x="644" y="1"/>
                    </a:moveTo>
                    <a:cubicBezTo>
                      <a:pt x="503" y="1"/>
                      <a:pt x="363" y="19"/>
                      <a:pt x="227" y="56"/>
                    </a:cubicBezTo>
                    <a:cubicBezTo>
                      <a:pt x="131" y="92"/>
                      <a:pt x="96" y="175"/>
                      <a:pt x="108" y="270"/>
                    </a:cubicBezTo>
                    <a:cubicBezTo>
                      <a:pt x="138" y="331"/>
                      <a:pt x="202" y="383"/>
                      <a:pt x="279" y="383"/>
                    </a:cubicBezTo>
                    <a:cubicBezTo>
                      <a:pt x="293" y="383"/>
                      <a:pt x="307" y="381"/>
                      <a:pt x="322" y="377"/>
                    </a:cubicBezTo>
                    <a:cubicBezTo>
                      <a:pt x="426" y="347"/>
                      <a:pt x="535" y="332"/>
                      <a:pt x="646" y="332"/>
                    </a:cubicBezTo>
                    <a:cubicBezTo>
                      <a:pt x="1141" y="332"/>
                      <a:pt x="1667" y="625"/>
                      <a:pt x="1929" y="1092"/>
                    </a:cubicBezTo>
                    <a:cubicBezTo>
                      <a:pt x="2239" y="1627"/>
                      <a:pt x="2191" y="2366"/>
                      <a:pt x="1822" y="2913"/>
                    </a:cubicBezTo>
                    <a:cubicBezTo>
                      <a:pt x="1465" y="3437"/>
                      <a:pt x="858" y="3794"/>
                      <a:pt x="167" y="3854"/>
                    </a:cubicBezTo>
                    <a:cubicBezTo>
                      <a:pt x="84" y="3866"/>
                      <a:pt x="1" y="3937"/>
                      <a:pt x="24" y="4033"/>
                    </a:cubicBezTo>
                    <a:cubicBezTo>
                      <a:pt x="36" y="4116"/>
                      <a:pt x="96" y="4187"/>
                      <a:pt x="179" y="4187"/>
                    </a:cubicBezTo>
                    <a:lnTo>
                      <a:pt x="203" y="4187"/>
                    </a:lnTo>
                    <a:cubicBezTo>
                      <a:pt x="989" y="4104"/>
                      <a:pt x="1691" y="3711"/>
                      <a:pt x="2108" y="3092"/>
                    </a:cubicBezTo>
                    <a:cubicBezTo>
                      <a:pt x="2537" y="2437"/>
                      <a:pt x="2596" y="1568"/>
                      <a:pt x="2215" y="925"/>
                    </a:cubicBezTo>
                    <a:cubicBezTo>
                      <a:pt x="1904" y="352"/>
                      <a:pt x="1268" y="1"/>
                      <a:pt x="6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9"/>
              <p:cNvSpPr/>
              <p:nvPr/>
            </p:nvSpPr>
            <p:spPr>
              <a:xfrm>
                <a:off x="7137775" y="7832200"/>
                <a:ext cx="63725" cy="18850"/>
              </a:xfrm>
              <a:custGeom>
                <a:avLst/>
                <a:gdLst/>
                <a:ahLst/>
                <a:cxnLst/>
                <a:rect l="l" t="t" r="r" b="b"/>
                <a:pathLst>
                  <a:path w="2549" h="754" extrusionOk="0">
                    <a:moveTo>
                      <a:pt x="685" y="0"/>
                    </a:moveTo>
                    <a:cubicBezTo>
                      <a:pt x="314" y="0"/>
                      <a:pt x="52" y="67"/>
                      <a:pt x="37" y="185"/>
                    </a:cubicBezTo>
                    <a:cubicBezTo>
                      <a:pt x="1" y="363"/>
                      <a:pt x="537" y="602"/>
                      <a:pt x="1227" y="709"/>
                    </a:cubicBezTo>
                    <a:cubicBezTo>
                      <a:pt x="1444" y="739"/>
                      <a:pt x="1651" y="754"/>
                      <a:pt x="1833" y="754"/>
                    </a:cubicBezTo>
                    <a:cubicBezTo>
                      <a:pt x="2222" y="754"/>
                      <a:pt x="2497" y="687"/>
                      <a:pt x="2513" y="566"/>
                    </a:cubicBezTo>
                    <a:cubicBezTo>
                      <a:pt x="2549" y="387"/>
                      <a:pt x="2013" y="149"/>
                      <a:pt x="1322" y="54"/>
                    </a:cubicBezTo>
                    <a:cubicBezTo>
                      <a:pt x="1093" y="18"/>
                      <a:pt x="875" y="0"/>
                      <a:pt x="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9"/>
              <p:cNvSpPr/>
              <p:nvPr/>
            </p:nvSpPr>
            <p:spPr>
              <a:xfrm>
                <a:off x="7246850" y="7835550"/>
                <a:ext cx="75500" cy="19275"/>
              </a:xfrm>
              <a:custGeom>
                <a:avLst/>
                <a:gdLst/>
                <a:ahLst/>
                <a:cxnLst/>
                <a:rect l="l" t="t" r="r" b="b"/>
                <a:pathLst>
                  <a:path w="3020" h="771" extrusionOk="0">
                    <a:moveTo>
                      <a:pt x="2560" y="1"/>
                    </a:moveTo>
                    <a:cubicBezTo>
                      <a:pt x="2287" y="1"/>
                      <a:pt x="1899" y="46"/>
                      <a:pt x="1472" y="98"/>
                    </a:cubicBezTo>
                    <a:cubicBezTo>
                      <a:pt x="698" y="170"/>
                      <a:pt x="43" y="241"/>
                      <a:pt x="31" y="432"/>
                    </a:cubicBezTo>
                    <a:cubicBezTo>
                      <a:pt x="1" y="575"/>
                      <a:pt x="505" y="770"/>
                      <a:pt x="1198" y="770"/>
                    </a:cubicBezTo>
                    <a:cubicBezTo>
                      <a:pt x="1312" y="770"/>
                      <a:pt x="1432" y="765"/>
                      <a:pt x="1555" y="753"/>
                    </a:cubicBezTo>
                    <a:cubicBezTo>
                      <a:pt x="2413" y="646"/>
                      <a:pt x="3020" y="277"/>
                      <a:pt x="2960" y="110"/>
                    </a:cubicBezTo>
                    <a:cubicBezTo>
                      <a:pt x="2928" y="30"/>
                      <a:pt x="2782" y="1"/>
                      <a:pt x="2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9"/>
              <p:cNvSpPr/>
              <p:nvPr/>
            </p:nvSpPr>
            <p:spPr>
              <a:xfrm>
                <a:off x="7349125" y="7807150"/>
                <a:ext cx="67875" cy="27900"/>
              </a:xfrm>
              <a:custGeom>
                <a:avLst/>
                <a:gdLst/>
                <a:ahLst/>
                <a:cxnLst/>
                <a:rect l="l" t="t" r="r" b="b"/>
                <a:pathLst>
                  <a:path w="2715" h="1116" extrusionOk="0">
                    <a:moveTo>
                      <a:pt x="2420" y="1"/>
                    </a:moveTo>
                    <a:cubicBezTo>
                      <a:pt x="2168" y="1"/>
                      <a:pt x="1731" y="137"/>
                      <a:pt x="1250" y="318"/>
                    </a:cubicBezTo>
                    <a:cubicBezTo>
                      <a:pt x="572" y="544"/>
                      <a:pt x="0" y="770"/>
                      <a:pt x="36" y="961"/>
                    </a:cubicBezTo>
                    <a:cubicBezTo>
                      <a:pt x="42" y="1055"/>
                      <a:pt x="231" y="1116"/>
                      <a:pt x="519" y="1116"/>
                    </a:cubicBezTo>
                    <a:cubicBezTo>
                      <a:pt x="778" y="1116"/>
                      <a:pt x="1117" y="1067"/>
                      <a:pt x="1477" y="949"/>
                    </a:cubicBezTo>
                    <a:cubicBezTo>
                      <a:pt x="2227" y="675"/>
                      <a:pt x="2715" y="222"/>
                      <a:pt x="2620" y="68"/>
                    </a:cubicBezTo>
                    <a:cubicBezTo>
                      <a:pt x="2586" y="21"/>
                      <a:pt x="2517" y="1"/>
                      <a:pt x="2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9"/>
              <p:cNvSpPr/>
              <p:nvPr/>
            </p:nvSpPr>
            <p:spPr>
              <a:xfrm>
                <a:off x="7445550" y="7763100"/>
                <a:ext cx="55400" cy="34300"/>
              </a:xfrm>
              <a:custGeom>
                <a:avLst/>
                <a:gdLst/>
                <a:ahLst/>
                <a:cxnLst/>
                <a:rect l="l" t="t" r="r" b="b"/>
                <a:pathLst>
                  <a:path w="2216" h="1372" extrusionOk="0">
                    <a:moveTo>
                      <a:pt x="1976" y="1"/>
                    </a:moveTo>
                    <a:cubicBezTo>
                      <a:pt x="1757" y="1"/>
                      <a:pt x="1356" y="145"/>
                      <a:pt x="942" y="401"/>
                    </a:cubicBezTo>
                    <a:cubicBezTo>
                      <a:pt x="370" y="746"/>
                      <a:pt x="1" y="1163"/>
                      <a:pt x="84" y="1306"/>
                    </a:cubicBezTo>
                    <a:cubicBezTo>
                      <a:pt x="110" y="1350"/>
                      <a:pt x="167" y="1371"/>
                      <a:pt x="248" y="1371"/>
                    </a:cubicBezTo>
                    <a:cubicBezTo>
                      <a:pt x="468" y="1371"/>
                      <a:pt x="865" y="1216"/>
                      <a:pt x="1275" y="972"/>
                    </a:cubicBezTo>
                    <a:cubicBezTo>
                      <a:pt x="1846" y="627"/>
                      <a:pt x="2216" y="210"/>
                      <a:pt x="2132" y="56"/>
                    </a:cubicBezTo>
                    <a:cubicBezTo>
                      <a:pt x="2107" y="18"/>
                      <a:pt x="2053" y="1"/>
                      <a:pt x="1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9"/>
              <p:cNvSpPr/>
              <p:nvPr/>
            </p:nvSpPr>
            <p:spPr>
              <a:xfrm>
                <a:off x="7527725" y="7710150"/>
                <a:ext cx="58350" cy="37825"/>
              </a:xfrm>
              <a:custGeom>
                <a:avLst/>
                <a:gdLst/>
                <a:ahLst/>
                <a:cxnLst/>
                <a:rect l="l" t="t" r="r" b="b"/>
                <a:pathLst>
                  <a:path w="2334" h="1513" extrusionOk="0">
                    <a:moveTo>
                      <a:pt x="2094" y="1"/>
                    </a:moveTo>
                    <a:cubicBezTo>
                      <a:pt x="1871" y="1"/>
                      <a:pt x="1443" y="183"/>
                      <a:pt x="988" y="483"/>
                    </a:cubicBezTo>
                    <a:cubicBezTo>
                      <a:pt x="393" y="864"/>
                      <a:pt x="0" y="1316"/>
                      <a:pt x="107" y="1459"/>
                    </a:cubicBezTo>
                    <a:cubicBezTo>
                      <a:pt x="132" y="1496"/>
                      <a:pt x="183" y="1513"/>
                      <a:pt x="253" y="1513"/>
                    </a:cubicBezTo>
                    <a:cubicBezTo>
                      <a:pt x="479" y="1513"/>
                      <a:pt x="911" y="1331"/>
                      <a:pt x="1357" y="1031"/>
                    </a:cubicBezTo>
                    <a:cubicBezTo>
                      <a:pt x="1953" y="650"/>
                      <a:pt x="2334" y="197"/>
                      <a:pt x="2238" y="54"/>
                    </a:cubicBezTo>
                    <a:cubicBezTo>
                      <a:pt x="2213" y="18"/>
                      <a:pt x="2163" y="1"/>
                      <a:pt x="20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9"/>
              <p:cNvSpPr/>
              <p:nvPr/>
            </p:nvSpPr>
            <p:spPr>
              <a:xfrm>
                <a:off x="7616425" y="7626125"/>
                <a:ext cx="55075" cy="48075"/>
              </a:xfrm>
              <a:custGeom>
                <a:avLst/>
                <a:gdLst/>
                <a:ahLst/>
                <a:cxnLst/>
                <a:rect l="l" t="t" r="r" b="b"/>
                <a:pathLst>
                  <a:path w="2203" h="1923" extrusionOk="0">
                    <a:moveTo>
                      <a:pt x="1980" y="0"/>
                    </a:moveTo>
                    <a:cubicBezTo>
                      <a:pt x="1786" y="0"/>
                      <a:pt x="1365" y="348"/>
                      <a:pt x="917" y="796"/>
                    </a:cubicBezTo>
                    <a:cubicBezTo>
                      <a:pt x="393" y="1272"/>
                      <a:pt x="0" y="1713"/>
                      <a:pt x="95" y="1879"/>
                    </a:cubicBezTo>
                    <a:cubicBezTo>
                      <a:pt x="115" y="1908"/>
                      <a:pt x="155" y="1923"/>
                      <a:pt x="213" y="1923"/>
                    </a:cubicBezTo>
                    <a:cubicBezTo>
                      <a:pt x="439" y="1923"/>
                      <a:pt x="925" y="1700"/>
                      <a:pt x="1381" y="1272"/>
                    </a:cubicBezTo>
                    <a:cubicBezTo>
                      <a:pt x="1941" y="713"/>
                      <a:pt x="2203" y="117"/>
                      <a:pt x="2048" y="22"/>
                    </a:cubicBezTo>
                    <a:cubicBezTo>
                      <a:pt x="2030" y="7"/>
                      <a:pt x="2007" y="0"/>
                      <a:pt x="19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9"/>
              <p:cNvSpPr/>
              <p:nvPr/>
            </p:nvSpPr>
            <p:spPr>
              <a:xfrm>
                <a:off x="7687850" y="7509025"/>
                <a:ext cx="42600" cy="70700"/>
              </a:xfrm>
              <a:custGeom>
                <a:avLst/>
                <a:gdLst/>
                <a:ahLst/>
                <a:cxnLst/>
                <a:rect l="l" t="t" r="r" b="b"/>
                <a:pathLst>
                  <a:path w="1704" h="2828" extrusionOk="0">
                    <a:moveTo>
                      <a:pt x="1526" y="0"/>
                    </a:moveTo>
                    <a:cubicBezTo>
                      <a:pt x="1324" y="0"/>
                      <a:pt x="1035" y="602"/>
                      <a:pt x="691" y="1337"/>
                    </a:cubicBezTo>
                    <a:cubicBezTo>
                      <a:pt x="310" y="2051"/>
                      <a:pt x="1" y="2682"/>
                      <a:pt x="155" y="2813"/>
                    </a:cubicBezTo>
                    <a:cubicBezTo>
                      <a:pt x="169" y="2823"/>
                      <a:pt x="186" y="2828"/>
                      <a:pt x="206" y="2828"/>
                    </a:cubicBezTo>
                    <a:cubicBezTo>
                      <a:pt x="404" y="2828"/>
                      <a:pt x="909" y="2367"/>
                      <a:pt x="1287" y="1622"/>
                    </a:cubicBezTo>
                    <a:cubicBezTo>
                      <a:pt x="1679" y="789"/>
                      <a:pt x="1703" y="27"/>
                      <a:pt x="1548" y="3"/>
                    </a:cubicBezTo>
                    <a:cubicBezTo>
                      <a:pt x="1541" y="1"/>
                      <a:pt x="1534" y="0"/>
                      <a:pt x="1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9"/>
              <p:cNvSpPr/>
              <p:nvPr/>
            </p:nvSpPr>
            <p:spPr>
              <a:xfrm>
                <a:off x="7728325" y="7399525"/>
                <a:ext cx="28825" cy="62650"/>
              </a:xfrm>
              <a:custGeom>
                <a:avLst/>
                <a:gdLst/>
                <a:ahLst/>
                <a:cxnLst/>
                <a:rect l="l" t="t" r="r" b="b"/>
                <a:pathLst>
                  <a:path w="1153" h="2506" extrusionOk="0">
                    <a:moveTo>
                      <a:pt x="785" y="1"/>
                    </a:moveTo>
                    <a:cubicBezTo>
                      <a:pt x="781" y="1"/>
                      <a:pt x="778" y="1"/>
                      <a:pt x="775" y="2"/>
                    </a:cubicBezTo>
                    <a:cubicBezTo>
                      <a:pt x="584" y="13"/>
                      <a:pt x="477" y="573"/>
                      <a:pt x="322" y="1204"/>
                    </a:cubicBezTo>
                    <a:cubicBezTo>
                      <a:pt x="179" y="1847"/>
                      <a:pt x="1" y="2383"/>
                      <a:pt x="168" y="2490"/>
                    </a:cubicBezTo>
                    <a:cubicBezTo>
                      <a:pt x="180" y="2500"/>
                      <a:pt x="196" y="2505"/>
                      <a:pt x="215" y="2505"/>
                    </a:cubicBezTo>
                    <a:cubicBezTo>
                      <a:pt x="389" y="2505"/>
                      <a:pt x="805" y="2060"/>
                      <a:pt x="977" y="1371"/>
                    </a:cubicBezTo>
                    <a:cubicBezTo>
                      <a:pt x="1152" y="611"/>
                      <a:pt x="961" y="1"/>
                      <a:pt x="7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9"/>
              <p:cNvSpPr/>
              <p:nvPr/>
            </p:nvSpPr>
            <p:spPr>
              <a:xfrm>
                <a:off x="7735475" y="7274525"/>
                <a:ext cx="16400" cy="78325"/>
              </a:xfrm>
              <a:custGeom>
                <a:avLst/>
                <a:gdLst/>
                <a:ahLst/>
                <a:cxnLst/>
                <a:rect l="l" t="t" r="r" b="b"/>
                <a:pathLst>
                  <a:path w="656" h="3133" extrusionOk="0">
                    <a:moveTo>
                      <a:pt x="322" y="1"/>
                    </a:moveTo>
                    <a:cubicBezTo>
                      <a:pt x="144" y="1"/>
                      <a:pt x="1" y="703"/>
                      <a:pt x="1" y="1561"/>
                    </a:cubicBezTo>
                    <a:cubicBezTo>
                      <a:pt x="1" y="2430"/>
                      <a:pt x="144" y="3132"/>
                      <a:pt x="322" y="3132"/>
                    </a:cubicBezTo>
                    <a:cubicBezTo>
                      <a:pt x="501" y="3132"/>
                      <a:pt x="655" y="2430"/>
                      <a:pt x="655" y="1561"/>
                    </a:cubicBezTo>
                    <a:cubicBezTo>
                      <a:pt x="655" y="703"/>
                      <a:pt x="501" y="1"/>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9"/>
              <p:cNvSpPr/>
              <p:nvPr/>
            </p:nvSpPr>
            <p:spPr>
              <a:xfrm>
                <a:off x="7679225" y="7359300"/>
                <a:ext cx="26800" cy="82300"/>
              </a:xfrm>
              <a:custGeom>
                <a:avLst/>
                <a:gdLst/>
                <a:ahLst/>
                <a:cxnLst/>
                <a:rect l="l" t="t" r="r" b="b"/>
                <a:pathLst>
                  <a:path w="1072" h="3292" extrusionOk="0">
                    <a:moveTo>
                      <a:pt x="876" y="1"/>
                    </a:moveTo>
                    <a:cubicBezTo>
                      <a:pt x="695" y="1"/>
                      <a:pt x="399" y="699"/>
                      <a:pt x="203" y="1587"/>
                    </a:cubicBezTo>
                    <a:cubicBezTo>
                      <a:pt x="12" y="2492"/>
                      <a:pt x="0" y="3266"/>
                      <a:pt x="179" y="3289"/>
                    </a:cubicBezTo>
                    <a:cubicBezTo>
                      <a:pt x="185" y="3291"/>
                      <a:pt x="190" y="3292"/>
                      <a:pt x="196" y="3292"/>
                    </a:cubicBezTo>
                    <a:cubicBezTo>
                      <a:pt x="377" y="3292"/>
                      <a:pt x="673" y="2594"/>
                      <a:pt x="858" y="1718"/>
                    </a:cubicBezTo>
                    <a:cubicBezTo>
                      <a:pt x="1048" y="813"/>
                      <a:pt x="1072" y="39"/>
                      <a:pt x="893" y="3"/>
                    </a:cubicBezTo>
                    <a:cubicBezTo>
                      <a:pt x="888" y="2"/>
                      <a:pt x="882" y="1"/>
                      <a:pt x="8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9"/>
              <p:cNvSpPr/>
              <p:nvPr/>
            </p:nvSpPr>
            <p:spPr>
              <a:xfrm>
                <a:off x="7642025" y="7490275"/>
                <a:ext cx="36325" cy="67625"/>
              </a:xfrm>
              <a:custGeom>
                <a:avLst/>
                <a:gdLst/>
                <a:ahLst/>
                <a:cxnLst/>
                <a:rect l="l" t="t" r="r" b="b"/>
                <a:pathLst>
                  <a:path w="1453" h="2705" extrusionOk="0">
                    <a:moveTo>
                      <a:pt x="1252" y="0"/>
                    </a:moveTo>
                    <a:cubicBezTo>
                      <a:pt x="1067" y="0"/>
                      <a:pt x="728" y="544"/>
                      <a:pt x="488" y="1253"/>
                    </a:cubicBezTo>
                    <a:cubicBezTo>
                      <a:pt x="143" y="1956"/>
                      <a:pt x="0" y="2610"/>
                      <a:pt x="167" y="2694"/>
                    </a:cubicBezTo>
                    <a:cubicBezTo>
                      <a:pt x="179" y="2701"/>
                      <a:pt x="193" y="2705"/>
                      <a:pt x="208" y="2705"/>
                    </a:cubicBezTo>
                    <a:cubicBezTo>
                      <a:pt x="387" y="2705"/>
                      <a:pt x="766" y="2205"/>
                      <a:pt x="1095" y="1503"/>
                    </a:cubicBezTo>
                    <a:cubicBezTo>
                      <a:pt x="1381" y="729"/>
                      <a:pt x="1453" y="51"/>
                      <a:pt x="1274" y="3"/>
                    </a:cubicBezTo>
                    <a:cubicBezTo>
                      <a:pt x="1267" y="1"/>
                      <a:pt x="1260" y="0"/>
                      <a:pt x="1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9"/>
              <p:cNvSpPr/>
              <p:nvPr/>
            </p:nvSpPr>
            <p:spPr>
              <a:xfrm>
                <a:off x="7558375" y="7597300"/>
                <a:ext cx="51525" cy="54450"/>
              </a:xfrm>
              <a:custGeom>
                <a:avLst/>
                <a:gdLst/>
                <a:ahLst/>
                <a:cxnLst/>
                <a:rect l="l" t="t" r="r" b="b"/>
                <a:pathLst>
                  <a:path w="2061" h="2178" extrusionOk="0">
                    <a:moveTo>
                      <a:pt x="1866" y="1"/>
                    </a:moveTo>
                    <a:cubicBezTo>
                      <a:pt x="1673" y="1"/>
                      <a:pt x="1302" y="439"/>
                      <a:pt x="870" y="961"/>
                    </a:cubicBezTo>
                    <a:cubicBezTo>
                      <a:pt x="393" y="1508"/>
                      <a:pt x="0" y="1973"/>
                      <a:pt x="96" y="2139"/>
                    </a:cubicBezTo>
                    <a:cubicBezTo>
                      <a:pt x="113" y="2165"/>
                      <a:pt x="147" y="2177"/>
                      <a:pt x="195" y="2177"/>
                    </a:cubicBezTo>
                    <a:cubicBezTo>
                      <a:pt x="417" y="2177"/>
                      <a:pt x="931" y="1908"/>
                      <a:pt x="1382" y="1389"/>
                    </a:cubicBezTo>
                    <a:cubicBezTo>
                      <a:pt x="1917" y="758"/>
                      <a:pt x="2060" y="80"/>
                      <a:pt x="1905" y="8"/>
                    </a:cubicBezTo>
                    <a:cubicBezTo>
                      <a:pt x="1893" y="3"/>
                      <a:pt x="1880" y="1"/>
                      <a:pt x="1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9"/>
              <p:cNvSpPr/>
              <p:nvPr/>
            </p:nvSpPr>
            <p:spPr>
              <a:xfrm>
                <a:off x="7454500" y="7679550"/>
                <a:ext cx="63125" cy="41750"/>
              </a:xfrm>
              <a:custGeom>
                <a:avLst/>
                <a:gdLst/>
                <a:ahLst/>
                <a:cxnLst/>
                <a:rect l="l" t="t" r="r" b="b"/>
                <a:pathLst>
                  <a:path w="2525" h="1670" extrusionOk="0">
                    <a:moveTo>
                      <a:pt x="2306" y="1"/>
                    </a:moveTo>
                    <a:cubicBezTo>
                      <a:pt x="2093" y="1"/>
                      <a:pt x="1631" y="281"/>
                      <a:pt x="1119" y="635"/>
                    </a:cubicBezTo>
                    <a:cubicBezTo>
                      <a:pt x="488" y="1052"/>
                      <a:pt x="0" y="1421"/>
                      <a:pt x="72" y="1600"/>
                    </a:cubicBezTo>
                    <a:cubicBezTo>
                      <a:pt x="91" y="1646"/>
                      <a:pt x="156" y="1669"/>
                      <a:pt x="254" y="1669"/>
                    </a:cubicBezTo>
                    <a:cubicBezTo>
                      <a:pt x="508" y="1669"/>
                      <a:pt x="989" y="1510"/>
                      <a:pt x="1488" y="1183"/>
                    </a:cubicBezTo>
                    <a:cubicBezTo>
                      <a:pt x="2155" y="719"/>
                      <a:pt x="2524" y="159"/>
                      <a:pt x="2405" y="40"/>
                    </a:cubicBezTo>
                    <a:cubicBezTo>
                      <a:pt x="2384" y="13"/>
                      <a:pt x="2351" y="1"/>
                      <a:pt x="2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9"/>
              <p:cNvSpPr/>
              <p:nvPr/>
            </p:nvSpPr>
            <p:spPr>
              <a:xfrm>
                <a:off x="7343475" y="7744775"/>
                <a:ext cx="61925" cy="30625"/>
              </a:xfrm>
              <a:custGeom>
                <a:avLst/>
                <a:gdLst/>
                <a:ahLst/>
                <a:cxnLst/>
                <a:rect l="l" t="t" r="r" b="b"/>
                <a:pathLst>
                  <a:path w="2477" h="1225" extrusionOk="0">
                    <a:moveTo>
                      <a:pt x="2172" y="1"/>
                    </a:moveTo>
                    <a:cubicBezTo>
                      <a:pt x="1933" y="1"/>
                      <a:pt x="1525" y="110"/>
                      <a:pt x="1095" y="312"/>
                    </a:cubicBezTo>
                    <a:cubicBezTo>
                      <a:pt x="453" y="610"/>
                      <a:pt x="0" y="991"/>
                      <a:pt x="83" y="1146"/>
                    </a:cubicBezTo>
                    <a:cubicBezTo>
                      <a:pt x="106" y="1199"/>
                      <a:pt x="182" y="1224"/>
                      <a:pt x="294" y="1224"/>
                    </a:cubicBezTo>
                    <a:cubicBezTo>
                      <a:pt x="533" y="1224"/>
                      <a:pt x="940" y="1110"/>
                      <a:pt x="1369" y="908"/>
                    </a:cubicBezTo>
                    <a:cubicBezTo>
                      <a:pt x="2012" y="610"/>
                      <a:pt x="2477" y="241"/>
                      <a:pt x="2381" y="74"/>
                    </a:cubicBezTo>
                    <a:cubicBezTo>
                      <a:pt x="2359" y="25"/>
                      <a:pt x="2284" y="1"/>
                      <a:pt x="2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9"/>
              <p:cNvSpPr/>
              <p:nvPr/>
            </p:nvSpPr>
            <p:spPr>
              <a:xfrm>
                <a:off x="7225000" y="7781925"/>
                <a:ext cx="76825" cy="22575"/>
              </a:xfrm>
              <a:custGeom>
                <a:avLst/>
                <a:gdLst/>
                <a:ahLst/>
                <a:cxnLst/>
                <a:rect l="l" t="t" r="r" b="b"/>
                <a:pathLst>
                  <a:path w="3073" h="903" extrusionOk="0">
                    <a:moveTo>
                      <a:pt x="2536" y="1"/>
                    </a:moveTo>
                    <a:cubicBezTo>
                      <a:pt x="2252" y="1"/>
                      <a:pt x="1874" y="42"/>
                      <a:pt x="1465" y="124"/>
                    </a:cubicBezTo>
                    <a:cubicBezTo>
                      <a:pt x="631" y="303"/>
                      <a:pt x="0" y="588"/>
                      <a:pt x="24" y="767"/>
                    </a:cubicBezTo>
                    <a:cubicBezTo>
                      <a:pt x="48" y="858"/>
                      <a:pt x="242" y="903"/>
                      <a:pt x="536" y="903"/>
                    </a:cubicBezTo>
                    <a:cubicBezTo>
                      <a:pt x="820" y="903"/>
                      <a:pt x="1198" y="861"/>
                      <a:pt x="1608" y="779"/>
                    </a:cubicBezTo>
                    <a:cubicBezTo>
                      <a:pt x="2441" y="612"/>
                      <a:pt x="3072" y="338"/>
                      <a:pt x="3048" y="136"/>
                    </a:cubicBezTo>
                    <a:cubicBezTo>
                      <a:pt x="3024" y="45"/>
                      <a:pt x="2831" y="1"/>
                      <a:pt x="2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9"/>
              <p:cNvSpPr/>
              <p:nvPr/>
            </p:nvSpPr>
            <p:spPr>
              <a:xfrm>
                <a:off x="7281550" y="7712400"/>
                <a:ext cx="74750" cy="36750"/>
              </a:xfrm>
              <a:custGeom>
                <a:avLst/>
                <a:gdLst/>
                <a:ahLst/>
                <a:cxnLst/>
                <a:rect l="l" t="t" r="r" b="b"/>
                <a:pathLst>
                  <a:path w="2990" h="1470" extrusionOk="0">
                    <a:moveTo>
                      <a:pt x="2739" y="0"/>
                    </a:moveTo>
                    <a:cubicBezTo>
                      <a:pt x="2469" y="0"/>
                      <a:pt x="1937" y="158"/>
                      <a:pt x="1346" y="441"/>
                    </a:cubicBezTo>
                    <a:cubicBezTo>
                      <a:pt x="560" y="810"/>
                      <a:pt x="1" y="1238"/>
                      <a:pt x="72" y="1405"/>
                    </a:cubicBezTo>
                    <a:cubicBezTo>
                      <a:pt x="91" y="1449"/>
                      <a:pt x="154" y="1470"/>
                      <a:pt x="250" y="1470"/>
                    </a:cubicBezTo>
                    <a:cubicBezTo>
                      <a:pt x="520" y="1470"/>
                      <a:pt x="1053" y="1308"/>
                      <a:pt x="1632" y="1036"/>
                    </a:cubicBezTo>
                    <a:cubicBezTo>
                      <a:pt x="2418" y="655"/>
                      <a:pt x="2989" y="226"/>
                      <a:pt x="2918" y="60"/>
                    </a:cubicBezTo>
                    <a:cubicBezTo>
                      <a:pt x="2896" y="19"/>
                      <a:pt x="2834" y="0"/>
                      <a:pt x="2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9"/>
              <p:cNvSpPr/>
              <p:nvPr/>
            </p:nvSpPr>
            <p:spPr>
              <a:xfrm>
                <a:off x="7400625" y="7649925"/>
                <a:ext cx="58650" cy="39900"/>
              </a:xfrm>
              <a:custGeom>
                <a:avLst/>
                <a:gdLst/>
                <a:ahLst/>
                <a:cxnLst/>
                <a:rect l="l" t="t" r="r" b="b"/>
                <a:pathLst>
                  <a:path w="2346" h="1596" extrusionOk="0">
                    <a:moveTo>
                      <a:pt x="2115" y="1"/>
                    </a:moveTo>
                    <a:cubicBezTo>
                      <a:pt x="1896" y="1"/>
                      <a:pt x="1443" y="196"/>
                      <a:pt x="976" y="523"/>
                    </a:cubicBezTo>
                    <a:cubicBezTo>
                      <a:pt x="381" y="939"/>
                      <a:pt x="0" y="1404"/>
                      <a:pt x="95" y="1546"/>
                    </a:cubicBezTo>
                    <a:cubicBezTo>
                      <a:pt x="118" y="1580"/>
                      <a:pt x="163" y="1596"/>
                      <a:pt x="225" y="1596"/>
                    </a:cubicBezTo>
                    <a:cubicBezTo>
                      <a:pt x="450" y="1596"/>
                      <a:pt x="902" y="1388"/>
                      <a:pt x="1369" y="1070"/>
                    </a:cubicBezTo>
                    <a:cubicBezTo>
                      <a:pt x="1965" y="654"/>
                      <a:pt x="2346" y="201"/>
                      <a:pt x="2238" y="46"/>
                    </a:cubicBezTo>
                    <a:cubicBezTo>
                      <a:pt x="2218" y="15"/>
                      <a:pt x="2175" y="1"/>
                      <a:pt x="21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9"/>
              <p:cNvSpPr/>
              <p:nvPr/>
            </p:nvSpPr>
            <p:spPr>
              <a:xfrm>
                <a:off x="7343175" y="7627850"/>
                <a:ext cx="56575" cy="35850"/>
              </a:xfrm>
              <a:custGeom>
                <a:avLst/>
                <a:gdLst/>
                <a:ahLst/>
                <a:cxnLst/>
                <a:rect l="l" t="t" r="r" b="b"/>
                <a:pathLst>
                  <a:path w="2263" h="1434" extrusionOk="0">
                    <a:moveTo>
                      <a:pt x="2021" y="1"/>
                    </a:moveTo>
                    <a:cubicBezTo>
                      <a:pt x="1814" y="1"/>
                      <a:pt x="1423" y="219"/>
                      <a:pt x="977" y="501"/>
                    </a:cubicBezTo>
                    <a:cubicBezTo>
                      <a:pt x="429" y="834"/>
                      <a:pt x="0" y="1167"/>
                      <a:pt x="72" y="1346"/>
                    </a:cubicBezTo>
                    <a:cubicBezTo>
                      <a:pt x="92" y="1403"/>
                      <a:pt x="174" y="1433"/>
                      <a:pt x="299" y="1433"/>
                    </a:cubicBezTo>
                    <a:cubicBezTo>
                      <a:pt x="540" y="1433"/>
                      <a:pt x="938" y="1319"/>
                      <a:pt x="1346" y="1060"/>
                    </a:cubicBezTo>
                    <a:cubicBezTo>
                      <a:pt x="1941" y="679"/>
                      <a:pt x="2262" y="155"/>
                      <a:pt x="2131" y="36"/>
                    </a:cubicBezTo>
                    <a:cubicBezTo>
                      <a:pt x="2105" y="12"/>
                      <a:pt x="2068" y="1"/>
                      <a:pt x="20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9"/>
              <p:cNvSpPr/>
              <p:nvPr/>
            </p:nvSpPr>
            <p:spPr>
              <a:xfrm>
                <a:off x="7497950" y="7570250"/>
                <a:ext cx="55975" cy="48250"/>
              </a:xfrm>
              <a:custGeom>
                <a:avLst/>
                <a:gdLst/>
                <a:ahLst/>
                <a:cxnLst/>
                <a:rect l="l" t="t" r="r" b="b"/>
                <a:pathLst>
                  <a:path w="2239" h="1930" extrusionOk="0">
                    <a:moveTo>
                      <a:pt x="2034" y="0"/>
                    </a:moveTo>
                    <a:cubicBezTo>
                      <a:pt x="1827" y="0"/>
                      <a:pt x="1356" y="289"/>
                      <a:pt x="893" y="721"/>
                    </a:cubicBezTo>
                    <a:cubicBezTo>
                      <a:pt x="346" y="1245"/>
                      <a:pt x="0" y="1757"/>
                      <a:pt x="131" y="1900"/>
                    </a:cubicBezTo>
                    <a:cubicBezTo>
                      <a:pt x="150" y="1920"/>
                      <a:pt x="179" y="1930"/>
                      <a:pt x="217" y="1930"/>
                    </a:cubicBezTo>
                    <a:cubicBezTo>
                      <a:pt x="424" y="1930"/>
                      <a:pt x="895" y="1642"/>
                      <a:pt x="1358" y="1209"/>
                    </a:cubicBezTo>
                    <a:cubicBezTo>
                      <a:pt x="1905" y="709"/>
                      <a:pt x="2239" y="173"/>
                      <a:pt x="2120" y="31"/>
                    </a:cubicBezTo>
                    <a:cubicBezTo>
                      <a:pt x="2101" y="10"/>
                      <a:pt x="2072" y="0"/>
                      <a:pt x="2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9"/>
              <p:cNvSpPr/>
              <p:nvPr/>
            </p:nvSpPr>
            <p:spPr>
              <a:xfrm>
                <a:off x="7579800" y="7473225"/>
                <a:ext cx="42000" cy="48800"/>
              </a:xfrm>
              <a:custGeom>
                <a:avLst/>
                <a:gdLst/>
                <a:ahLst/>
                <a:cxnLst/>
                <a:rect l="l" t="t" r="r" b="b"/>
                <a:pathLst>
                  <a:path w="1680" h="1952" extrusionOk="0">
                    <a:moveTo>
                      <a:pt x="1489" y="1"/>
                    </a:moveTo>
                    <a:cubicBezTo>
                      <a:pt x="1305" y="1"/>
                      <a:pt x="1002" y="395"/>
                      <a:pt x="667" y="852"/>
                    </a:cubicBezTo>
                    <a:cubicBezTo>
                      <a:pt x="298" y="1328"/>
                      <a:pt x="1" y="1757"/>
                      <a:pt x="108" y="1911"/>
                    </a:cubicBezTo>
                    <a:cubicBezTo>
                      <a:pt x="128" y="1938"/>
                      <a:pt x="164" y="1952"/>
                      <a:pt x="212" y="1952"/>
                    </a:cubicBezTo>
                    <a:cubicBezTo>
                      <a:pt x="418" y="1952"/>
                      <a:pt x="846" y="1706"/>
                      <a:pt x="1203" y="1233"/>
                    </a:cubicBezTo>
                    <a:cubicBezTo>
                      <a:pt x="1644" y="661"/>
                      <a:pt x="1679" y="66"/>
                      <a:pt x="1525" y="6"/>
                    </a:cubicBezTo>
                    <a:cubicBezTo>
                      <a:pt x="1513" y="2"/>
                      <a:pt x="1501" y="1"/>
                      <a:pt x="1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9"/>
              <p:cNvSpPr/>
              <p:nvPr/>
            </p:nvSpPr>
            <p:spPr>
              <a:xfrm>
                <a:off x="7610475" y="7370075"/>
                <a:ext cx="30075" cy="51800"/>
              </a:xfrm>
              <a:custGeom>
                <a:avLst/>
                <a:gdLst/>
                <a:ahLst/>
                <a:cxnLst/>
                <a:rect l="l" t="t" r="r" b="b"/>
                <a:pathLst>
                  <a:path w="1203" h="2072" extrusionOk="0">
                    <a:moveTo>
                      <a:pt x="905" y="1"/>
                    </a:moveTo>
                    <a:cubicBezTo>
                      <a:pt x="714" y="1"/>
                      <a:pt x="536" y="441"/>
                      <a:pt x="357" y="953"/>
                    </a:cubicBezTo>
                    <a:cubicBezTo>
                      <a:pt x="155" y="1477"/>
                      <a:pt x="0" y="1930"/>
                      <a:pt x="143" y="2049"/>
                    </a:cubicBezTo>
                    <a:cubicBezTo>
                      <a:pt x="160" y="2064"/>
                      <a:pt x="183" y="2072"/>
                      <a:pt x="211" y="2072"/>
                    </a:cubicBezTo>
                    <a:cubicBezTo>
                      <a:pt x="392" y="2072"/>
                      <a:pt x="770" y="1739"/>
                      <a:pt x="976" y="1191"/>
                    </a:cubicBezTo>
                    <a:cubicBezTo>
                      <a:pt x="1203" y="560"/>
                      <a:pt x="1072" y="1"/>
                      <a:pt x="9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9"/>
              <p:cNvSpPr/>
              <p:nvPr/>
            </p:nvSpPr>
            <p:spPr>
              <a:xfrm>
                <a:off x="7525925" y="7401900"/>
                <a:ext cx="37225" cy="78175"/>
              </a:xfrm>
              <a:custGeom>
                <a:avLst/>
                <a:gdLst/>
                <a:ahLst/>
                <a:cxnLst/>
                <a:rect l="l" t="t" r="r" b="b"/>
                <a:pathLst>
                  <a:path w="1489" h="3127" extrusionOk="0">
                    <a:moveTo>
                      <a:pt x="1295" y="0"/>
                    </a:moveTo>
                    <a:cubicBezTo>
                      <a:pt x="1105" y="0"/>
                      <a:pt x="826" y="655"/>
                      <a:pt x="536" y="1490"/>
                    </a:cubicBezTo>
                    <a:cubicBezTo>
                      <a:pt x="227" y="2324"/>
                      <a:pt x="1" y="3038"/>
                      <a:pt x="179" y="3121"/>
                    </a:cubicBezTo>
                    <a:cubicBezTo>
                      <a:pt x="186" y="3125"/>
                      <a:pt x="194" y="3127"/>
                      <a:pt x="203" y="3127"/>
                    </a:cubicBezTo>
                    <a:cubicBezTo>
                      <a:pt x="364" y="3127"/>
                      <a:pt x="840" y="2538"/>
                      <a:pt x="1156" y="1704"/>
                    </a:cubicBezTo>
                    <a:cubicBezTo>
                      <a:pt x="1477" y="811"/>
                      <a:pt x="1489" y="26"/>
                      <a:pt x="1310" y="2"/>
                    </a:cubicBezTo>
                    <a:cubicBezTo>
                      <a:pt x="1305" y="1"/>
                      <a:pt x="1300" y="0"/>
                      <a:pt x="1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9"/>
              <p:cNvSpPr/>
              <p:nvPr/>
            </p:nvSpPr>
            <p:spPr>
              <a:xfrm>
                <a:off x="7448825" y="7528575"/>
                <a:ext cx="54800" cy="62600"/>
              </a:xfrm>
              <a:custGeom>
                <a:avLst/>
                <a:gdLst/>
                <a:ahLst/>
                <a:cxnLst/>
                <a:rect l="l" t="t" r="r" b="b"/>
                <a:pathLst>
                  <a:path w="2192" h="2504" extrusionOk="0">
                    <a:moveTo>
                      <a:pt x="1991" y="1"/>
                    </a:moveTo>
                    <a:cubicBezTo>
                      <a:pt x="1798" y="1"/>
                      <a:pt x="1413" y="523"/>
                      <a:pt x="953" y="1150"/>
                    </a:cubicBezTo>
                    <a:cubicBezTo>
                      <a:pt x="441" y="1793"/>
                      <a:pt x="1" y="2329"/>
                      <a:pt x="120" y="2471"/>
                    </a:cubicBezTo>
                    <a:cubicBezTo>
                      <a:pt x="136" y="2493"/>
                      <a:pt x="165" y="2503"/>
                      <a:pt x="204" y="2503"/>
                    </a:cubicBezTo>
                    <a:cubicBezTo>
                      <a:pt x="427" y="2503"/>
                      <a:pt x="991" y="2163"/>
                      <a:pt x="1477" y="1555"/>
                    </a:cubicBezTo>
                    <a:cubicBezTo>
                      <a:pt x="2025" y="828"/>
                      <a:pt x="2192" y="66"/>
                      <a:pt x="2025" y="7"/>
                    </a:cubicBezTo>
                    <a:cubicBezTo>
                      <a:pt x="2014" y="3"/>
                      <a:pt x="2003" y="1"/>
                      <a:pt x="19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9"/>
              <p:cNvSpPr/>
              <p:nvPr/>
            </p:nvSpPr>
            <p:spPr>
              <a:xfrm>
                <a:off x="7200600" y="7702900"/>
                <a:ext cx="69375" cy="34475"/>
              </a:xfrm>
              <a:custGeom>
                <a:avLst/>
                <a:gdLst/>
                <a:ahLst/>
                <a:cxnLst/>
                <a:rect l="l" t="t" r="r" b="b"/>
                <a:pathLst>
                  <a:path w="2775" h="1379" extrusionOk="0">
                    <a:moveTo>
                      <a:pt x="2488" y="1"/>
                    </a:moveTo>
                    <a:cubicBezTo>
                      <a:pt x="2230" y="1"/>
                      <a:pt x="1749" y="142"/>
                      <a:pt x="1238" y="380"/>
                    </a:cubicBezTo>
                    <a:cubicBezTo>
                      <a:pt x="524" y="725"/>
                      <a:pt x="0" y="1142"/>
                      <a:pt x="95" y="1309"/>
                    </a:cubicBezTo>
                    <a:cubicBezTo>
                      <a:pt x="116" y="1356"/>
                      <a:pt x="183" y="1379"/>
                      <a:pt x="286" y="1379"/>
                    </a:cubicBezTo>
                    <a:cubicBezTo>
                      <a:pt x="545" y="1379"/>
                      <a:pt x="1025" y="1238"/>
                      <a:pt x="1536" y="999"/>
                    </a:cubicBezTo>
                    <a:cubicBezTo>
                      <a:pt x="2250" y="654"/>
                      <a:pt x="2774" y="237"/>
                      <a:pt x="2679" y="70"/>
                    </a:cubicBezTo>
                    <a:cubicBezTo>
                      <a:pt x="2659" y="23"/>
                      <a:pt x="2591" y="1"/>
                      <a:pt x="2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9"/>
              <p:cNvSpPr/>
              <p:nvPr/>
            </p:nvSpPr>
            <p:spPr>
              <a:xfrm>
                <a:off x="7143750" y="7764300"/>
                <a:ext cx="71450" cy="25475"/>
              </a:xfrm>
              <a:custGeom>
                <a:avLst/>
                <a:gdLst/>
                <a:ahLst/>
                <a:cxnLst/>
                <a:rect l="l" t="t" r="r" b="b"/>
                <a:pathLst>
                  <a:path w="2858" h="1019" extrusionOk="0">
                    <a:moveTo>
                      <a:pt x="2449" y="0"/>
                    </a:moveTo>
                    <a:cubicBezTo>
                      <a:pt x="2174" y="0"/>
                      <a:pt x="1771" y="64"/>
                      <a:pt x="1345" y="186"/>
                    </a:cubicBezTo>
                    <a:cubicBezTo>
                      <a:pt x="583" y="412"/>
                      <a:pt x="0" y="722"/>
                      <a:pt x="48" y="901"/>
                    </a:cubicBezTo>
                    <a:cubicBezTo>
                      <a:pt x="69" y="979"/>
                      <a:pt x="210" y="1019"/>
                      <a:pt x="427" y="1019"/>
                    </a:cubicBezTo>
                    <a:cubicBezTo>
                      <a:pt x="702" y="1019"/>
                      <a:pt x="1098" y="956"/>
                      <a:pt x="1524" y="829"/>
                    </a:cubicBezTo>
                    <a:cubicBezTo>
                      <a:pt x="2274" y="603"/>
                      <a:pt x="2858" y="293"/>
                      <a:pt x="2810" y="115"/>
                    </a:cubicBezTo>
                    <a:cubicBezTo>
                      <a:pt x="2794" y="38"/>
                      <a:pt x="2659" y="0"/>
                      <a:pt x="2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9"/>
              <p:cNvSpPr/>
              <p:nvPr/>
            </p:nvSpPr>
            <p:spPr>
              <a:xfrm>
                <a:off x="7044325" y="7810025"/>
                <a:ext cx="54500" cy="16975"/>
              </a:xfrm>
              <a:custGeom>
                <a:avLst/>
                <a:gdLst/>
                <a:ahLst/>
                <a:cxnLst/>
                <a:rect l="l" t="t" r="r" b="b"/>
                <a:pathLst>
                  <a:path w="2180" h="679" extrusionOk="0">
                    <a:moveTo>
                      <a:pt x="842" y="1"/>
                    </a:moveTo>
                    <a:cubicBezTo>
                      <a:pt x="380" y="1"/>
                      <a:pt x="34" y="100"/>
                      <a:pt x="24" y="250"/>
                    </a:cubicBezTo>
                    <a:cubicBezTo>
                      <a:pt x="0" y="429"/>
                      <a:pt x="465" y="619"/>
                      <a:pt x="1060" y="667"/>
                    </a:cubicBezTo>
                    <a:cubicBezTo>
                      <a:pt x="1156" y="675"/>
                      <a:pt x="1249" y="678"/>
                      <a:pt x="1337" y="678"/>
                    </a:cubicBezTo>
                    <a:cubicBezTo>
                      <a:pt x="1800" y="678"/>
                      <a:pt x="2147" y="579"/>
                      <a:pt x="2167" y="429"/>
                    </a:cubicBezTo>
                    <a:cubicBezTo>
                      <a:pt x="2179" y="250"/>
                      <a:pt x="1703" y="60"/>
                      <a:pt x="1120" y="12"/>
                    </a:cubicBezTo>
                    <a:cubicBezTo>
                      <a:pt x="1024" y="4"/>
                      <a:pt x="931" y="1"/>
                      <a:pt x="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9"/>
              <p:cNvSpPr/>
              <p:nvPr/>
            </p:nvSpPr>
            <p:spPr>
              <a:xfrm>
                <a:off x="7057725" y="7761325"/>
                <a:ext cx="47650" cy="17625"/>
              </a:xfrm>
              <a:custGeom>
                <a:avLst/>
                <a:gdLst/>
                <a:ahLst/>
                <a:cxnLst/>
                <a:rect l="l" t="t" r="r" b="b"/>
                <a:pathLst>
                  <a:path w="1906" h="705" extrusionOk="0">
                    <a:moveTo>
                      <a:pt x="1277" y="1"/>
                    </a:moveTo>
                    <a:cubicBezTo>
                      <a:pt x="1164" y="1"/>
                      <a:pt x="1042" y="10"/>
                      <a:pt x="917" y="31"/>
                    </a:cubicBezTo>
                    <a:cubicBezTo>
                      <a:pt x="393" y="103"/>
                      <a:pt x="0" y="305"/>
                      <a:pt x="24" y="484"/>
                    </a:cubicBezTo>
                    <a:cubicBezTo>
                      <a:pt x="42" y="618"/>
                      <a:pt x="287" y="705"/>
                      <a:pt x="630" y="705"/>
                    </a:cubicBezTo>
                    <a:cubicBezTo>
                      <a:pt x="744" y="705"/>
                      <a:pt x="869" y="695"/>
                      <a:pt x="1000" y="674"/>
                    </a:cubicBezTo>
                    <a:cubicBezTo>
                      <a:pt x="1524" y="603"/>
                      <a:pt x="1905" y="400"/>
                      <a:pt x="1893" y="222"/>
                    </a:cubicBezTo>
                    <a:cubicBezTo>
                      <a:pt x="1875" y="88"/>
                      <a:pt x="1616" y="1"/>
                      <a:pt x="1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9"/>
              <p:cNvSpPr/>
              <p:nvPr/>
            </p:nvSpPr>
            <p:spPr>
              <a:xfrm>
                <a:off x="7347325" y="7291000"/>
                <a:ext cx="94100" cy="102925"/>
              </a:xfrm>
              <a:custGeom>
                <a:avLst/>
                <a:gdLst/>
                <a:ahLst/>
                <a:cxnLst/>
                <a:rect l="l" t="t" r="r" b="b"/>
                <a:pathLst>
                  <a:path w="3764" h="4117" extrusionOk="0">
                    <a:moveTo>
                      <a:pt x="191" y="0"/>
                    </a:moveTo>
                    <a:cubicBezTo>
                      <a:pt x="125" y="0"/>
                      <a:pt x="61" y="31"/>
                      <a:pt x="25" y="104"/>
                    </a:cubicBezTo>
                    <a:cubicBezTo>
                      <a:pt x="1" y="187"/>
                      <a:pt x="25" y="283"/>
                      <a:pt x="120" y="318"/>
                    </a:cubicBezTo>
                    <a:cubicBezTo>
                      <a:pt x="1692" y="985"/>
                      <a:pt x="2930" y="2366"/>
                      <a:pt x="3418" y="3997"/>
                    </a:cubicBezTo>
                    <a:cubicBezTo>
                      <a:pt x="3442" y="4081"/>
                      <a:pt x="3513" y="4116"/>
                      <a:pt x="3585" y="4116"/>
                    </a:cubicBezTo>
                    <a:lnTo>
                      <a:pt x="3632" y="4116"/>
                    </a:lnTo>
                    <a:cubicBezTo>
                      <a:pt x="3716" y="4093"/>
                      <a:pt x="3763" y="3997"/>
                      <a:pt x="3751" y="3914"/>
                    </a:cubicBezTo>
                    <a:cubicBezTo>
                      <a:pt x="3227" y="2176"/>
                      <a:pt x="1930" y="711"/>
                      <a:pt x="251" y="9"/>
                    </a:cubicBezTo>
                    <a:cubicBezTo>
                      <a:pt x="231" y="3"/>
                      <a:pt x="211" y="0"/>
                      <a:pt x="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9"/>
              <p:cNvSpPr/>
              <p:nvPr/>
            </p:nvSpPr>
            <p:spPr>
              <a:xfrm>
                <a:off x="7387525" y="7203500"/>
                <a:ext cx="236650" cy="99325"/>
              </a:xfrm>
              <a:custGeom>
                <a:avLst/>
                <a:gdLst/>
                <a:ahLst/>
                <a:cxnLst/>
                <a:rect l="l" t="t" r="r" b="b"/>
                <a:pathLst>
                  <a:path w="9466" h="3973" extrusionOk="0">
                    <a:moveTo>
                      <a:pt x="9272" y="1"/>
                    </a:moveTo>
                    <a:cubicBezTo>
                      <a:pt x="9228" y="1"/>
                      <a:pt x="9187" y="19"/>
                      <a:pt x="9156" y="56"/>
                    </a:cubicBezTo>
                    <a:cubicBezTo>
                      <a:pt x="7138" y="2311"/>
                      <a:pt x="4142" y="3647"/>
                      <a:pt x="1126" y="3647"/>
                    </a:cubicBezTo>
                    <a:cubicBezTo>
                      <a:pt x="814" y="3647"/>
                      <a:pt x="502" y="3633"/>
                      <a:pt x="191" y="3604"/>
                    </a:cubicBezTo>
                    <a:cubicBezTo>
                      <a:pt x="107" y="3604"/>
                      <a:pt x="12" y="3663"/>
                      <a:pt x="12" y="3747"/>
                    </a:cubicBezTo>
                    <a:cubicBezTo>
                      <a:pt x="0" y="3842"/>
                      <a:pt x="72" y="3925"/>
                      <a:pt x="167" y="3925"/>
                    </a:cubicBezTo>
                    <a:cubicBezTo>
                      <a:pt x="476" y="3961"/>
                      <a:pt x="786" y="3973"/>
                      <a:pt x="1119" y="3973"/>
                    </a:cubicBezTo>
                    <a:cubicBezTo>
                      <a:pt x="4227" y="3973"/>
                      <a:pt x="7334" y="2604"/>
                      <a:pt x="9406" y="282"/>
                    </a:cubicBezTo>
                    <a:cubicBezTo>
                      <a:pt x="9466" y="211"/>
                      <a:pt x="9466" y="104"/>
                      <a:pt x="9394" y="44"/>
                    </a:cubicBezTo>
                    <a:cubicBezTo>
                      <a:pt x="9354" y="16"/>
                      <a:pt x="9312" y="1"/>
                      <a:pt x="9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9"/>
              <p:cNvSpPr/>
              <p:nvPr/>
            </p:nvSpPr>
            <p:spPr>
              <a:xfrm>
                <a:off x="6644875" y="6912300"/>
                <a:ext cx="1308800" cy="1367150"/>
              </a:xfrm>
              <a:custGeom>
                <a:avLst/>
                <a:gdLst/>
                <a:ahLst/>
                <a:cxnLst/>
                <a:rect l="l" t="t" r="r" b="b"/>
                <a:pathLst>
                  <a:path w="52352" h="54686" extrusionOk="0">
                    <a:moveTo>
                      <a:pt x="15300" y="24229"/>
                    </a:moveTo>
                    <a:cubicBezTo>
                      <a:pt x="15252" y="24420"/>
                      <a:pt x="15228" y="24622"/>
                      <a:pt x="15204" y="24836"/>
                    </a:cubicBezTo>
                    <a:cubicBezTo>
                      <a:pt x="15204" y="25146"/>
                      <a:pt x="15288" y="25479"/>
                      <a:pt x="15419" y="25777"/>
                    </a:cubicBezTo>
                    <a:cubicBezTo>
                      <a:pt x="15181" y="25789"/>
                      <a:pt x="14966" y="25813"/>
                      <a:pt x="14752" y="25837"/>
                    </a:cubicBezTo>
                    <a:cubicBezTo>
                      <a:pt x="14585" y="25848"/>
                      <a:pt x="14419" y="25872"/>
                      <a:pt x="14252" y="25896"/>
                    </a:cubicBezTo>
                    <a:cubicBezTo>
                      <a:pt x="14585" y="25325"/>
                      <a:pt x="14931" y="24765"/>
                      <a:pt x="15300" y="24229"/>
                    </a:cubicBezTo>
                    <a:close/>
                    <a:moveTo>
                      <a:pt x="15597" y="26087"/>
                    </a:moveTo>
                    <a:cubicBezTo>
                      <a:pt x="15669" y="26194"/>
                      <a:pt x="15764" y="26289"/>
                      <a:pt x="15847" y="26396"/>
                    </a:cubicBezTo>
                    <a:cubicBezTo>
                      <a:pt x="16074" y="26622"/>
                      <a:pt x="16359" y="26753"/>
                      <a:pt x="16633" y="26813"/>
                    </a:cubicBezTo>
                    <a:cubicBezTo>
                      <a:pt x="16502" y="27027"/>
                      <a:pt x="16431" y="27265"/>
                      <a:pt x="16371" y="27492"/>
                    </a:cubicBezTo>
                    <a:cubicBezTo>
                      <a:pt x="16347" y="27492"/>
                      <a:pt x="16334" y="27486"/>
                      <a:pt x="16321" y="27486"/>
                    </a:cubicBezTo>
                    <a:cubicBezTo>
                      <a:pt x="16314" y="27486"/>
                      <a:pt x="16308" y="27488"/>
                      <a:pt x="16300" y="27492"/>
                    </a:cubicBezTo>
                    <a:cubicBezTo>
                      <a:pt x="15737" y="27595"/>
                      <a:pt x="15173" y="27646"/>
                      <a:pt x="14608" y="27646"/>
                    </a:cubicBezTo>
                    <a:cubicBezTo>
                      <a:pt x="14193" y="27646"/>
                      <a:pt x="13777" y="27618"/>
                      <a:pt x="13359" y="27563"/>
                    </a:cubicBezTo>
                    <a:cubicBezTo>
                      <a:pt x="13597" y="27111"/>
                      <a:pt x="13823" y="26682"/>
                      <a:pt x="14061" y="26229"/>
                    </a:cubicBezTo>
                    <a:cubicBezTo>
                      <a:pt x="14311" y="26218"/>
                      <a:pt x="14550" y="26194"/>
                      <a:pt x="14788" y="26158"/>
                    </a:cubicBezTo>
                    <a:cubicBezTo>
                      <a:pt x="15050" y="26134"/>
                      <a:pt x="15323" y="26099"/>
                      <a:pt x="15597" y="26087"/>
                    </a:cubicBezTo>
                    <a:close/>
                    <a:moveTo>
                      <a:pt x="16324" y="27837"/>
                    </a:moveTo>
                    <a:lnTo>
                      <a:pt x="16324" y="27837"/>
                    </a:lnTo>
                    <a:cubicBezTo>
                      <a:pt x="16312" y="28289"/>
                      <a:pt x="16419" y="28730"/>
                      <a:pt x="16669" y="29111"/>
                    </a:cubicBezTo>
                    <a:cubicBezTo>
                      <a:pt x="15825" y="29286"/>
                      <a:pt x="14961" y="29373"/>
                      <a:pt x="14093" y="29373"/>
                    </a:cubicBezTo>
                    <a:cubicBezTo>
                      <a:pt x="13603" y="29373"/>
                      <a:pt x="13111" y="29345"/>
                      <a:pt x="12621" y="29289"/>
                    </a:cubicBezTo>
                    <a:cubicBezTo>
                      <a:pt x="12823" y="28813"/>
                      <a:pt x="13026" y="28349"/>
                      <a:pt x="13228" y="27884"/>
                    </a:cubicBezTo>
                    <a:cubicBezTo>
                      <a:pt x="13692" y="27956"/>
                      <a:pt x="14169" y="27992"/>
                      <a:pt x="14633" y="27992"/>
                    </a:cubicBezTo>
                    <a:cubicBezTo>
                      <a:pt x="15193" y="27992"/>
                      <a:pt x="15764" y="27944"/>
                      <a:pt x="16324" y="27837"/>
                    </a:cubicBezTo>
                    <a:close/>
                    <a:moveTo>
                      <a:pt x="23408" y="13990"/>
                    </a:moveTo>
                    <a:cubicBezTo>
                      <a:pt x="23705" y="14645"/>
                      <a:pt x="24301" y="15216"/>
                      <a:pt x="25122" y="15657"/>
                    </a:cubicBezTo>
                    <a:cubicBezTo>
                      <a:pt x="25468" y="15835"/>
                      <a:pt x="25825" y="15990"/>
                      <a:pt x="26158" y="16157"/>
                    </a:cubicBezTo>
                    <a:cubicBezTo>
                      <a:pt x="26813" y="16454"/>
                      <a:pt x="27432" y="16740"/>
                      <a:pt x="27980" y="17121"/>
                    </a:cubicBezTo>
                    <a:cubicBezTo>
                      <a:pt x="29897" y="18467"/>
                      <a:pt x="30647" y="21396"/>
                      <a:pt x="29730" y="23943"/>
                    </a:cubicBezTo>
                    <a:cubicBezTo>
                      <a:pt x="28956" y="26087"/>
                      <a:pt x="27230" y="27980"/>
                      <a:pt x="24598" y="29587"/>
                    </a:cubicBezTo>
                    <a:cubicBezTo>
                      <a:pt x="23539" y="30218"/>
                      <a:pt x="22443" y="30754"/>
                      <a:pt x="21300" y="31206"/>
                    </a:cubicBezTo>
                    <a:cubicBezTo>
                      <a:pt x="21134" y="31194"/>
                      <a:pt x="20967" y="31171"/>
                      <a:pt x="20824" y="31111"/>
                    </a:cubicBezTo>
                    <a:cubicBezTo>
                      <a:pt x="20134" y="30909"/>
                      <a:pt x="19574" y="30361"/>
                      <a:pt x="19348" y="29682"/>
                    </a:cubicBezTo>
                    <a:cubicBezTo>
                      <a:pt x="19336" y="29647"/>
                      <a:pt x="19300" y="29611"/>
                      <a:pt x="19253" y="29587"/>
                    </a:cubicBezTo>
                    <a:cubicBezTo>
                      <a:pt x="19235" y="29575"/>
                      <a:pt x="19214" y="29569"/>
                      <a:pt x="19192" y="29569"/>
                    </a:cubicBezTo>
                    <a:cubicBezTo>
                      <a:pt x="19169" y="29569"/>
                      <a:pt x="19145" y="29575"/>
                      <a:pt x="19122" y="29587"/>
                    </a:cubicBezTo>
                    <a:cubicBezTo>
                      <a:pt x="18916" y="29671"/>
                      <a:pt x="18696" y="29711"/>
                      <a:pt x="18475" y="29711"/>
                    </a:cubicBezTo>
                    <a:cubicBezTo>
                      <a:pt x="18007" y="29711"/>
                      <a:pt x="17537" y="29530"/>
                      <a:pt x="17205" y="29206"/>
                    </a:cubicBezTo>
                    <a:lnTo>
                      <a:pt x="17205" y="29170"/>
                    </a:lnTo>
                    <a:cubicBezTo>
                      <a:pt x="17193" y="29087"/>
                      <a:pt x="17109" y="29051"/>
                      <a:pt x="17038" y="29051"/>
                    </a:cubicBezTo>
                    <a:lnTo>
                      <a:pt x="16990" y="29004"/>
                    </a:lnTo>
                    <a:cubicBezTo>
                      <a:pt x="16538" y="28361"/>
                      <a:pt x="16562" y="27396"/>
                      <a:pt x="17074" y="26801"/>
                    </a:cubicBezTo>
                    <a:cubicBezTo>
                      <a:pt x="17109" y="26753"/>
                      <a:pt x="17109" y="26682"/>
                      <a:pt x="17086" y="26622"/>
                    </a:cubicBezTo>
                    <a:cubicBezTo>
                      <a:pt x="17054" y="26569"/>
                      <a:pt x="17003" y="26525"/>
                      <a:pt x="16941" y="26525"/>
                    </a:cubicBezTo>
                    <a:cubicBezTo>
                      <a:pt x="16934" y="26525"/>
                      <a:pt x="16926" y="26526"/>
                      <a:pt x="16919" y="26527"/>
                    </a:cubicBezTo>
                    <a:cubicBezTo>
                      <a:pt x="16890" y="26530"/>
                      <a:pt x="16862" y="26531"/>
                      <a:pt x="16835" y="26531"/>
                    </a:cubicBezTo>
                    <a:cubicBezTo>
                      <a:pt x="16496" y="26531"/>
                      <a:pt x="16239" y="26337"/>
                      <a:pt x="16074" y="26194"/>
                    </a:cubicBezTo>
                    <a:cubicBezTo>
                      <a:pt x="16014" y="26134"/>
                      <a:pt x="15955" y="26051"/>
                      <a:pt x="15895" y="25979"/>
                    </a:cubicBezTo>
                    <a:lnTo>
                      <a:pt x="15895" y="25956"/>
                    </a:lnTo>
                    <a:cubicBezTo>
                      <a:pt x="15895" y="25872"/>
                      <a:pt x="15835" y="25813"/>
                      <a:pt x="15752" y="25789"/>
                    </a:cubicBezTo>
                    <a:cubicBezTo>
                      <a:pt x="15597" y="25503"/>
                      <a:pt x="15514" y="25182"/>
                      <a:pt x="15514" y="24860"/>
                    </a:cubicBezTo>
                    <a:cubicBezTo>
                      <a:pt x="15538" y="24182"/>
                      <a:pt x="15859" y="23515"/>
                      <a:pt x="16216" y="22943"/>
                    </a:cubicBezTo>
                    <a:cubicBezTo>
                      <a:pt x="16359" y="22765"/>
                      <a:pt x="16502" y="22586"/>
                      <a:pt x="16657" y="22408"/>
                    </a:cubicBezTo>
                    <a:cubicBezTo>
                      <a:pt x="17383" y="21550"/>
                      <a:pt x="18157" y="20717"/>
                      <a:pt x="18919" y="19907"/>
                    </a:cubicBezTo>
                    <a:cubicBezTo>
                      <a:pt x="20610" y="18109"/>
                      <a:pt x="22372" y="16252"/>
                      <a:pt x="23408" y="13990"/>
                    </a:cubicBezTo>
                    <a:close/>
                    <a:moveTo>
                      <a:pt x="16907" y="29408"/>
                    </a:moveTo>
                    <a:cubicBezTo>
                      <a:pt x="17309" y="29819"/>
                      <a:pt x="17890" y="30050"/>
                      <a:pt x="18463" y="30050"/>
                    </a:cubicBezTo>
                    <a:cubicBezTo>
                      <a:pt x="18670" y="30050"/>
                      <a:pt x="18877" y="30020"/>
                      <a:pt x="19074" y="29956"/>
                    </a:cubicBezTo>
                    <a:cubicBezTo>
                      <a:pt x="19157" y="30147"/>
                      <a:pt x="19253" y="30313"/>
                      <a:pt x="19372" y="30480"/>
                    </a:cubicBezTo>
                    <a:cubicBezTo>
                      <a:pt x="17766" y="30972"/>
                      <a:pt x="16083" y="31218"/>
                      <a:pt x="14402" y="31218"/>
                    </a:cubicBezTo>
                    <a:cubicBezTo>
                      <a:pt x="13603" y="31218"/>
                      <a:pt x="12804" y="31163"/>
                      <a:pt x="12014" y="31051"/>
                    </a:cubicBezTo>
                    <a:cubicBezTo>
                      <a:pt x="12192" y="30563"/>
                      <a:pt x="12347" y="30087"/>
                      <a:pt x="12514" y="29611"/>
                    </a:cubicBezTo>
                    <a:cubicBezTo>
                      <a:pt x="13049" y="29670"/>
                      <a:pt x="13573" y="29718"/>
                      <a:pt x="14109" y="29718"/>
                    </a:cubicBezTo>
                    <a:cubicBezTo>
                      <a:pt x="15050" y="29718"/>
                      <a:pt x="15978" y="29611"/>
                      <a:pt x="16907" y="29408"/>
                    </a:cubicBezTo>
                    <a:close/>
                    <a:moveTo>
                      <a:pt x="19610" y="30754"/>
                    </a:moveTo>
                    <a:cubicBezTo>
                      <a:pt x="19907" y="31075"/>
                      <a:pt x="20265" y="31313"/>
                      <a:pt x="20681" y="31432"/>
                    </a:cubicBezTo>
                    <a:cubicBezTo>
                      <a:pt x="18455" y="32206"/>
                      <a:pt x="16085" y="32623"/>
                      <a:pt x="13680" y="32623"/>
                    </a:cubicBezTo>
                    <a:cubicBezTo>
                      <a:pt x="12990" y="32623"/>
                      <a:pt x="12311" y="32587"/>
                      <a:pt x="11633" y="32516"/>
                    </a:cubicBezTo>
                    <a:cubicBezTo>
                      <a:pt x="11728" y="32123"/>
                      <a:pt x="11835" y="31754"/>
                      <a:pt x="11930" y="31385"/>
                    </a:cubicBezTo>
                    <a:cubicBezTo>
                      <a:pt x="12740" y="31504"/>
                      <a:pt x="13561" y="31563"/>
                      <a:pt x="14371" y="31563"/>
                    </a:cubicBezTo>
                    <a:cubicBezTo>
                      <a:pt x="16145" y="31563"/>
                      <a:pt x="17907" y="31290"/>
                      <a:pt x="19586" y="30778"/>
                    </a:cubicBezTo>
                    <a:cubicBezTo>
                      <a:pt x="19598" y="30778"/>
                      <a:pt x="19598" y="30754"/>
                      <a:pt x="19610" y="30754"/>
                    </a:cubicBezTo>
                    <a:close/>
                    <a:moveTo>
                      <a:pt x="45196" y="24705"/>
                    </a:moveTo>
                    <a:cubicBezTo>
                      <a:pt x="44756" y="27658"/>
                      <a:pt x="43744" y="30563"/>
                      <a:pt x="42220" y="33135"/>
                    </a:cubicBezTo>
                    <a:cubicBezTo>
                      <a:pt x="42029" y="33480"/>
                      <a:pt x="41803" y="33826"/>
                      <a:pt x="41493" y="34016"/>
                    </a:cubicBezTo>
                    <a:lnTo>
                      <a:pt x="41434" y="34016"/>
                    </a:lnTo>
                    <a:cubicBezTo>
                      <a:pt x="41386" y="34028"/>
                      <a:pt x="41351" y="34064"/>
                      <a:pt x="41339" y="34088"/>
                    </a:cubicBezTo>
                    <a:cubicBezTo>
                      <a:pt x="41259" y="34122"/>
                      <a:pt x="41167" y="34139"/>
                      <a:pt x="41072" y="34139"/>
                    </a:cubicBezTo>
                    <a:cubicBezTo>
                      <a:pt x="40940" y="34139"/>
                      <a:pt x="40802" y="34107"/>
                      <a:pt x="40684" y="34052"/>
                    </a:cubicBezTo>
                    <a:cubicBezTo>
                      <a:pt x="40600" y="33992"/>
                      <a:pt x="40458" y="33897"/>
                      <a:pt x="40446" y="33730"/>
                    </a:cubicBezTo>
                    <a:cubicBezTo>
                      <a:pt x="40434" y="33659"/>
                      <a:pt x="40386" y="33611"/>
                      <a:pt x="40315" y="33599"/>
                    </a:cubicBezTo>
                    <a:cubicBezTo>
                      <a:pt x="40303" y="33597"/>
                      <a:pt x="40291" y="33596"/>
                      <a:pt x="40280" y="33596"/>
                    </a:cubicBezTo>
                    <a:cubicBezTo>
                      <a:pt x="40224" y="33596"/>
                      <a:pt x="40176" y="33621"/>
                      <a:pt x="40136" y="33671"/>
                    </a:cubicBezTo>
                    <a:cubicBezTo>
                      <a:pt x="39661" y="34443"/>
                      <a:pt x="38741" y="34894"/>
                      <a:pt x="37842" y="34894"/>
                    </a:cubicBezTo>
                    <a:cubicBezTo>
                      <a:pt x="37660" y="34894"/>
                      <a:pt x="37479" y="34876"/>
                      <a:pt x="37302" y="34838"/>
                    </a:cubicBezTo>
                    <a:cubicBezTo>
                      <a:pt x="40898" y="32266"/>
                      <a:pt x="43672" y="28658"/>
                      <a:pt x="45196" y="24705"/>
                    </a:cubicBezTo>
                    <a:close/>
                    <a:moveTo>
                      <a:pt x="45946" y="13287"/>
                    </a:moveTo>
                    <a:cubicBezTo>
                      <a:pt x="46220" y="13752"/>
                      <a:pt x="46458" y="14264"/>
                      <a:pt x="46661" y="14776"/>
                    </a:cubicBezTo>
                    <a:cubicBezTo>
                      <a:pt x="49375" y="21884"/>
                      <a:pt x="48685" y="30325"/>
                      <a:pt x="44839" y="36909"/>
                    </a:cubicBezTo>
                    <a:lnTo>
                      <a:pt x="43827" y="35445"/>
                    </a:lnTo>
                    <a:cubicBezTo>
                      <a:pt x="45018" y="32659"/>
                      <a:pt x="46137" y="29670"/>
                      <a:pt x="46744" y="26515"/>
                    </a:cubicBezTo>
                    <a:cubicBezTo>
                      <a:pt x="47435" y="22920"/>
                      <a:pt x="47339" y="19610"/>
                      <a:pt x="46482" y="16681"/>
                    </a:cubicBezTo>
                    <a:cubicBezTo>
                      <a:pt x="46399" y="15538"/>
                      <a:pt x="46220" y="14383"/>
                      <a:pt x="45946" y="13287"/>
                    </a:cubicBezTo>
                    <a:close/>
                    <a:moveTo>
                      <a:pt x="36945" y="35088"/>
                    </a:moveTo>
                    <a:cubicBezTo>
                      <a:pt x="37243" y="35195"/>
                      <a:pt x="37541" y="35242"/>
                      <a:pt x="37862" y="35242"/>
                    </a:cubicBezTo>
                    <a:cubicBezTo>
                      <a:pt x="37945" y="35242"/>
                      <a:pt x="38053" y="35242"/>
                      <a:pt x="38136" y="35219"/>
                    </a:cubicBezTo>
                    <a:lnTo>
                      <a:pt x="38136" y="35219"/>
                    </a:lnTo>
                    <a:cubicBezTo>
                      <a:pt x="37826" y="35874"/>
                      <a:pt x="37505" y="36516"/>
                      <a:pt x="37148" y="37147"/>
                    </a:cubicBezTo>
                    <a:lnTo>
                      <a:pt x="36576" y="35790"/>
                    </a:lnTo>
                    <a:cubicBezTo>
                      <a:pt x="36695" y="35576"/>
                      <a:pt x="36802" y="35373"/>
                      <a:pt x="36933" y="35159"/>
                    </a:cubicBezTo>
                    <a:cubicBezTo>
                      <a:pt x="36945" y="35147"/>
                      <a:pt x="36945" y="35123"/>
                      <a:pt x="36945" y="35088"/>
                    </a:cubicBezTo>
                    <a:close/>
                    <a:moveTo>
                      <a:pt x="46506" y="18228"/>
                    </a:moveTo>
                    <a:lnTo>
                      <a:pt x="46506" y="18228"/>
                    </a:lnTo>
                    <a:cubicBezTo>
                      <a:pt x="47018" y="20729"/>
                      <a:pt x="46970" y="23479"/>
                      <a:pt x="46399" y="26444"/>
                    </a:cubicBezTo>
                    <a:cubicBezTo>
                      <a:pt x="45803" y="29551"/>
                      <a:pt x="44708" y="32504"/>
                      <a:pt x="43529" y="35254"/>
                    </a:cubicBezTo>
                    <a:lnTo>
                      <a:pt x="43470" y="35254"/>
                    </a:lnTo>
                    <a:cubicBezTo>
                      <a:pt x="43351" y="35266"/>
                      <a:pt x="43244" y="35326"/>
                      <a:pt x="43196" y="35433"/>
                    </a:cubicBezTo>
                    <a:cubicBezTo>
                      <a:pt x="42863" y="36100"/>
                      <a:pt x="42529" y="36743"/>
                      <a:pt x="42160" y="37338"/>
                    </a:cubicBezTo>
                    <a:cubicBezTo>
                      <a:pt x="42101" y="36314"/>
                      <a:pt x="41934" y="35278"/>
                      <a:pt x="41672" y="34290"/>
                    </a:cubicBezTo>
                    <a:cubicBezTo>
                      <a:pt x="42041" y="34052"/>
                      <a:pt x="42291" y="33659"/>
                      <a:pt x="42505" y="33302"/>
                    </a:cubicBezTo>
                    <a:cubicBezTo>
                      <a:pt x="44244" y="30325"/>
                      <a:pt x="45339" y="26932"/>
                      <a:pt x="45684" y="23491"/>
                    </a:cubicBezTo>
                    <a:cubicBezTo>
                      <a:pt x="45684" y="23455"/>
                      <a:pt x="45673" y="23420"/>
                      <a:pt x="45661" y="23372"/>
                    </a:cubicBezTo>
                    <a:cubicBezTo>
                      <a:pt x="46030" y="22205"/>
                      <a:pt x="46280" y="20979"/>
                      <a:pt x="46423" y="19741"/>
                    </a:cubicBezTo>
                    <a:cubicBezTo>
                      <a:pt x="46482" y="19241"/>
                      <a:pt x="46494" y="18729"/>
                      <a:pt x="46506" y="18228"/>
                    </a:cubicBezTo>
                    <a:close/>
                    <a:moveTo>
                      <a:pt x="29885" y="643"/>
                    </a:moveTo>
                    <a:cubicBezTo>
                      <a:pt x="32326" y="643"/>
                      <a:pt x="34707" y="1214"/>
                      <a:pt x="36755" y="2274"/>
                    </a:cubicBezTo>
                    <a:cubicBezTo>
                      <a:pt x="39410" y="3643"/>
                      <a:pt x="41612" y="5786"/>
                      <a:pt x="43184" y="8370"/>
                    </a:cubicBezTo>
                    <a:cubicBezTo>
                      <a:pt x="43053" y="9573"/>
                      <a:pt x="42601" y="10763"/>
                      <a:pt x="41874" y="11752"/>
                    </a:cubicBezTo>
                    <a:cubicBezTo>
                      <a:pt x="41815" y="11823"/>
                      <a:pt x="41839" y="11930"/>
                      <a:pt x="41910" y="11990"/>
                    </a:cubicBezTo>
                    <a:cubicBezTo>
                      <a:pt x="41934" y="12002"/>
                      <a:pt x="41970" y="12013"/>
                      <a:pt x="42017" y="12013"/>
                    </a:cubicBezTo>
                    <a:cubicBezTo>
                      <a:pt x="42053" y="12013"/>
                      <a:pt x="42113" y="11990"/>
                      <a:pt x="42148" y="11942"/>
                    </a:cubicBezTo>
                    <a:cubicBezTo>
                      <a:pt x="42815" y="11037"/>
                      <a:pt x="43279" y="9954"/>
                      <a:pt x="43470" y="8834"/>
                    </a:cubicBezTo>
                    <a:cubicBezTo>
                      <a:pt x="43696" y="9215"/>
                      <a:pt x="43887" y="9608"/>
                      <a:pt x="44077" y="9989"/>
                    </a:cubicBezTo>
                    <a:lnTo>
                      <a:pt x="43398" y="11442"/>
                    </a:lnTo>
                    <a:cubicBezTo>
                      <a:pt x="43351" y="11525"/>
                      <a:pt x="43398" y="11621"/>
                      <a:pt x="43470" y="11656"/>
                    </a:cubicBezTo>
                    <a:cubicBezTo>
                      <a:pt x="43506" y="11680"/>
                      <a:pt x="43517" y="11680"/>
                      <a:pt x="43541" y="11680"/>
                    </a:cubicBezTo>
                    <a:cubicBezTo>
                      <a:pt x="43601" y="11680"/>
                      <a:pt x="43660" y="11644"/>
                      <a:pt x="43696" y="11585"/>
                    </a:cubicBezTo>
                    <a:lnTo>
                      <a:pt x="44256" y="10394"/>
                    </a:lnTo>
                    <a:cubicBezTo>
                      <a:pt x="45542" y="13240"/>
                      <a:pt x="46101" y="16454"/>
                      <a:pt x="45780" y="19669"/>
                    </a:cubicBezTo>
                    <a:cubicBezTo>
                      <a:pt x="45089" y="26337"/>
                      <a:pt x="40529" y="32730"/>
                      <a:pt x="34159" y="35981"/>
                    </a:cubicBezTo>
                    <a:cubicBezTo>
                      <a:pt x="32052" y="37052"/>
                      <a:pt x="29754" y="37814"/>
                      <a:pt x="27325" y="38231"/>
                    </a:cubicBezTo>
                    <a:cubicBezTo>
                      <a:pt x="27265" y="38148"/>
                      <a:pt x="27170" y="38088"/>
                      <a:pt x="27075" y="38088"/>
                    </a:cubicBezTo>
                    <a:cubicBezTo>
                      <a:pt x="27066" y="38087"/>
                      <a:pt x="27058" y="38087"/>
                      <a:pt x="27050" y="38087"/>
                    </a:cubicBezTo>
                    <a:cubicBezTo>
                      <a:pt x="26896" y="38087"/>
                      <a:pt x="26787" y="38190"/>
                      <a:pt x="26742" y="38314"/>
                    </a:cubicBezTo>
                    <a:cubicBezTo>
                      <a:pt x="25432" y="38505"/>
                      <a:pt x="24098" y="38612"/>
                      <a:pt x="22753" y="38612"/>
                    </a:cubicBezTo>
                    <a:cubicBezTo>
                      <a:pt x="22649" y="38613"/>
                      <a:pt x="22544" y="38614"/>
                      <a:pt x="22440" y="38614"/>
                    </a:cubicBezTo>
                    <a:cubicBezTo>
                      <a:pt x="19487" y="38614"/>
                      <a:pt x="16569" y="38126"/>
                      <a:pt x="13752" y="37183"/>
                    </a:cubicBezTo>
                    <a:cubicBezTo>
                      <a:pt x="13121" y="36981"/>
                      <a:pt x="12264" y="36624"/>
                      <a:pt x="12097" y="35957"/>
                    </a:cubicBezTo>
                    <a:cubicBezTo>
                      <a:pt x="12014" y="35576"/>
                      <a:pt x="12145" y="35147"/>
                      <a:pt x="12287" y="34742"/>
                    </a:cubicBezTo>
                    <a:cubicBezTo>
                      <a:pt x="12335" y="34623"/>
                      <a:pt x="12383" y="34504"/>
                      <a:pt x="12430" y="34373"/>
                    </a:cubicBezTo>
                    <a:cubicBezTo>
                      <a:pt x="12645" y="34373"/>
                      <a:pt x="12883" y="34385"/>
                      <a:pt x="13109" y="34385"/>
                    </a:cubicBezTo>
                    <a:cubicBezTo>
                      <a:pt x="15728" y="34385"/>
                      <a:pt x="18383" y="33909"/>
                      <a:pt x="20836" y="33016"/>
                    </a:cubicBezTo>
                    <a:cubicBezTo>
                      <a:pt x="20919" y="32992"/>
                      <a:pt x="20967" y="32885"/>
                      <a:pt x="20943" y="32814"/>
                    </a:cubicBezTo>
                    <a:cubicBezTo>
                      <a:pt x="20916" y="32740"/>
                      <a:pt x="20845" y="32695"/>
                      <a:pt x="20781" y="32695"/>
                    </a:cubicBezTo>
                    <a:cubicBezTo>
                      <a:pt x="20763" y="32695"/>
                      <a:pt x="20745" y="32698"/>
                      <a:pt x="20729" y="32706"/>
                    </a:cubicBezTo>
                    <a:cubicBezTo>
                      <a:pt x="18343" y="33586"/>
                      <a:pt x="15753" y="34049"/>
                      <a:pt x="13205" y="34049"/>
                    </a:cubicBezTo>
                    <a:cubicBezTo>
                      <a:pt x="12994" y="34049"/>
                      <a:pt x="12783" y="34046"/>
                      <a:pt x="12573" y="34040"/>
                    </a:cubicBezTo>
                    <a:cubicBezTo>
                      <a:pt x="12680" y="33778"/>
                      <a:pt x="12787" y="33528"/>
                      <a:pt x="12883" y="33254"/>
                    </a:cubicBezTo>
                    <a:cubicBezTo>
                      <a:pt x="13157" y="33266"/>
                      <a:pt x="13418" y="33266"/>
                      <a:pt x="13692" y="33266"/>
                    </a:cubicBezTo>
                    <a:cubicBezTo>
                      <a:pt x="17681" y="33266"/>
                      <a:pt x="21574" y="32183"/>
                      <a:pt x="24968" y="30147"/>
                    </a:cubicBezTo>
                    <a:cubicBezTo>
                      <a:pt x="27754" y="28468"/>
                      <a:pt x="29575" y="26456"/>
                      <a:pt x="30385" y="24158"/>
                    </a:cubicBezTo>
                    <a:cubicBezTo>
                      <a:pt x="31266" y="21705"/>
                      <a:pt x="30861" y="18300"/>
                      <a:pt x="28385" y="16574"/>
                    </a:cubicBezTo>
                    <a:cubicBezTo>
                      <a:pt x="27766" y="16157"/>
                      <a:pt x="27099" y="15847"/>
                      <a:pt x="26456" y="15550"/>
                    </a:cubicBezTo>
                    <a:cubicBezTo>
                      <a:pt x="26122" y="15395"/>
                      <a:pt x="25777" y="15228"/>
                      <a:pt x="25444" y="15050"/>
                    </a:cubicBezTo>
                    <a:cubicBezTo>
                      <a:pt x="24944" y="14788"/>
                      <a:pt x="24539" y="14454"/>
                      <a:pt x="24253" y="14085"/>
                    </a:cubicBezTo>
                    <a:lnTo>
                      <a:pt x="24301" y="13680"/>
                    </a:lnTo>
                    <a:cubicBezTo>
                      <a:pt x="24896" y="14395"/>
                      <a:pt x="25741" y="14907"/>
                      <a:pt x="26670" y="15050"/>
                    </a:cubicBezTo>
                    <a:lnTo>
                      <a:pt x="26694" y="15050"/>
                    </a:lnTo>
                    <a:cubicBezTo>
                      <a:pt x="26777" y="15050"/>
                      <a:pt x="26849" y="14990"/>
                      <a:pt x="26861" y="14919"/>
                    </a:cubicBezTo>
                    <a:cubicBezTo>
                      <a:pt x="26873" y="14835"/>
                      <a:pt x="26813" y="14740"/>
                      <a:pt x="26730" y="14728"/>
                    </a:cubicBezTo>
                    <a:cubicBezTo>
                      <a:pt x="25765" y="14573"/>
                      <a:pt x="24884" y="13978"/>
                      <a:pt x="24348" y="13180"/>
                    </a:cubicBezTo>
                    <a:cubicBezTo>
                      <a:pt x="24360" y="12609"/>
                      <a:pt x="24337" y="12049"/>
                      <a:pt x="24229" y="11466"/>
                    </a:cubicBezTo>
                    <a:cubicBezTo>
                      <a:pt x="23991" y="10049"/>
                      <a:pt x="23277" y="8620"/>
                      <a:pt x="22217" y="7537"/>
                    </a:cubicBezTo>
                    <a:cubicBezTo>
                      <a:pt x="22622" y="6465"/>
                      <a:pt x="22872" y="5346"/>
                      <a:pt x="22979" y="4203"/>
                    </a:cubicBezTo>
                    <a:cubicBezTo>
                      <a:pt x="23039" y="3655"/>
                      <a:pt x="23003" y="3000"/>
                      <a:pt x="22562" y="2655"/>
                    </a:cubicBezTo>
                    <a:cubicBezTo>
                      <a:pt x="22503" y="2608"/>
                      <a:pt x="22432" y="2572"/>
                      <a:pt x="22348" y="2536"/>
                    </a:cubicBezTo>
                    <a:cubicBezTo>
                      <a:pt x="24575" y="1322"/>
                      <a:pt x="27170" y="643"/>
                      <a:pt x="29885" y="643"/>
                    </a:cubicBezTo>
                    <a:close/>
                    <a:moveTo>
                      <a:pt x="35850" y="35790"/>
                    </a:moveTo>
                    <a:lnTo>
                      <a:pt x="36005" y="36159"/>
                    </a:lnTo>
                    <a:cubicBezTo>
                      <a:pt x="35731" y="36731"/>
                      <a:pt x="35493" y="37290"/>
                      <a:pt x="35290" y="37886"/>
                    </a:cubicBezTo>
                    <a:cubicBezTo>
                      <a:pt x="35243" y="37898"/>
                      <a:pt x="35195" y="37898"/>
                      <a:pt x="35171" y="37933"/>
                    </a:cubicBezTo>
                    <a:cubicBezTo>
                      <a:pt x="34300" y="38491"/>
                      <a:pt x="33281" y="38762"/>
                      <a:pt x="32256" y="38762"/>
                    </a:cubicBezTo>
                    <a:cubicBezTo>
                      <a:pt x="31488" y="38762"/>
                      <a:pt x="30718" y="38610"/>
                      <a:pt x="30004" y="38314"/>
                    </a:cubicBezTo>
                    <a:cubicBezTo>
                      <a:pt x="31552" y="37886"/>
                      <a:pt x="33040" y="37302"/>
                      <a:pt x="34421" y="36588"/>
                    </a:cubicBezTo>
                    <a:cubicBezTo>
                      <a:pt x="34909" y="36338"/>
                      <a:pt x="35386" y="36076"/>
                      <a:pt x="35850" y="35790"/>
                    </a:cubicBezTo>
                    <a:close/>
                    <a:moveTo>
                      <a:pt x="36195" y="36576"/>
                    </a:moveTo>
                    <a:lnTo>
                      <a:pt x="36731" y="37862"/>
                    </a:lnTo>
                    <a:cubicBezTo>
                      <a:pt x="36505" y="38243"/>
                      <a:pt x="36267" y="38612"/>
                      <a:pt x="36017" y="39005"/>
                    </a:cubicBezTo>
                    <a:cubicBezTo>
                      <a:pt x="35838" y="38755"/>
                      <a:pt x="35719" y="38481"/>
                      <a:pt x="35683" y="38171"/>
                    </a:cubicBezTo>
                    <a:cubicBezTo>
                      <a:pt x="35671" y="38112"/>
                      <a:pt x="35659" y="38052"/>
                      <a:pt x="35612" y="38005"/>
                    </a:cubicBezTo>
                    <a:cubicBezTo>
                      <a:pt x="35778" y="37517"/>
                      <a:pt x="35969" y="37052"/>
                      <a:pt x="36195" y="36576"/>
                    </a:cubicBezTo>
                    <a:close/>
                    <a:moveTo>
                      <a:pt x="40350" y="34207"/>
                    </a:moveTo>
                    <a:cubicBezTo>
                      <a:pt x="40386" y="34254"/>
                      <a:pt x="40446" y="34302"/>
                      <a:pt x="40529" y="34326"/>
                    </a:cubicBezTo>
                    <a:cubicBezTo>
                      <a:pt x="40689" y="34417"/>
                      <a:pt x="40874" y="34460"/>
                      <a:pt x="41058" y="34460"/>
                    </a:cubicBezTo>
                    <a:cubicBezTo>
                      <a:pt x="41161" y="34460"/>
                      <a:pt x="41264" y="34447"/>
                      <a:pt x="41362" y="34421"/>
                    </a:cubicBezTo>
                    <a:cubicBezTo>
                      <a:pt x="41636" y="35516"/>
                      <a:pt x="41803" y="36647"/>
                      <a:pt x="41851" y="37790"/>
                    </a:cubicBezTo>
                    <a:cubicBezTo>
                      <a:pt x="41279" y="38636"/>
                      <a:pt x="40648" y="39291"/>
                      <a:pt x="39791" y="39719"/>
                    </a:cubicBezTo>
                    <a:cubicBezTo>
                      <a:pt x="39719" y="39767"/>
                      <a:pt x="39636" y="39791"/>
                      <a:pt x="39541" y="39826"/>
                    </a:cubicBezTo>
                    <a:lnTo>
                      <a:pt x="40350" y="34207"/>
                    </a:lnTo>
                    <a:close/>
                    <a:moveTo>
                      <a:pt x="36874" y="38255"/>
                    </a:moveTo>
                    <a:lnTo>
                      <a:pt x="37588" y="39969"/>
                    </a:lnTo>
                    <a:cubicBezTo>
                      <a:pt x="37326" y="39898"/>
                      <a:pt x="37052" y="39803"/>
                      <a:pt x="36802" y="39672"/>
                    </a:cubicBezTo>
                    <a:cubicBezTo>
                      <a:pt x="36576" y="39553"/>
                      <a:pt x="36398" y="39422"/>
                      <a:pt x="36243" y="39267"/>
                    </a:cubicBezTo>
                    <a:cubicBezTo>
                      <a:pt x="36457" y="38933"/>
                      <a:pt x="36671" y="38600"/>
                      <a:pt x="36874" y="38255"/>
                    </a:cubicBezTo>
                    <a:close/>
                    <a:moveTo>
                      <a:pt x="39993" y="34385"/>
                    </a:moveTo>
                    <a:lnTo>
                      <a:pt x="39184" y="39945"/>
                    </a:lnTo>
                    <a:cubicBezTo>
                      <a:pt x="38922" y="40005"/>
                      <a:pt x="38636" y="40041"/>
                      <a:pt x="38350" y="40041"/>
                    </a:cubicBezTo>
                    <a:lnTo>
                      <a:pt x="37314" y="37528"/>
                    </a:lnTo>
                    <a:cubicBezTo>
                      <a:pt x="37743" y="36790"/>
                      <a:pt x="38136" y="36028"/>
                      <a:pt x="38505" y="35254"/>
                    </a:cubicBezTo>
                    <a:cubicBezTo>
                      <a:pt x="38517" y="35219"/>
                      <a:pt x="38517" y="35195"/>
                      <a:pt x="38517" y="35159"/>
                    </a:cubicBezTo>
                    <a:cubicBezTo>
                      <a:pt x="39065" y="35040"/>
                      <a:pt x="39588" y="34778"/>
                      <a:pt x="39993" y="34385"/>
                    </a:cubicBezTo>
                    <a:close/>
                    <a:moveTo>
                      <a:pt x="19419" y="39124"/>
                    </a:moveTo>
                    <a:cubicBezTo>
                      <a:pt x="19776" y="39172"/>
                      <a:pt x="20122" y="39195"/>
                      <a:pt x="20479" y="39231"/>
                    </a:cubicBezTo>
                    <a:cubicBezTo>
                      <a:pt x="19717" y="39826"/>
                      <a:pt x="18943" y="40374"/>
                      <a:pt x="18145" y="40850"/>
                    </a:cubicBezTo>
                    <a:lnTo>
                      <a:pt x="19419" y="39124"/>
                    </a:lnTo>
                    <a:close/>
                    <a:moveTo>
                      <a:pt x="17038" y="38755"/>
                    </a:moveTo>
                    <a:cubicBezTo>
                      <a:pt x="17693" y="38886"/>
                      <a:pt x="18360" y="38981"/>
                      <a:pt x="19038" y="39076"/>
                    </a:cubicBezTo>
                    <a:lnTo>
                      <a:pt x="17443" y="41219"/>
                    </a:lnTo>
                    <a:cubicBezTo>
                      <a:pt x="16514" y="41696"/>
                      <a:pt x="15550" y="42053"/>
                      <a:pt x="14526" y="42279"/>
                    </a:cubicBezTo>
                    <a:lnTo>
                      <a:pt x="17038" y="38755"/>
                    </a:lnTo>
                    <a:close/>
                    <a:moveTo>
                      <a:pt x="16026" y="38517"/>
                    </a:moveTo>
                    <a:cubicBezTo>
                      <a:pt x="16252" y="38576"/>
                      <a:pt x="16478" y="38612"/>
                      <a:pt x="16681" y="38660"/>
                    </a:cubicBezTo>
                    <a:lnTo>
                      <a:pt x="14050" y="42362"/>
                    </a:lnTo>
                    <a:lnTo>
                      <a:pt x="13954" y="42386"/>
                    </a:lnTo>
                    <a:lnTo>
                      <a:pt x="13883" y="42481"/>
                    </a:lnTo>
                    <a:cubicBezTo>
                      <a:pt x="13145" y="43410"/>
                      <a:pt x="12133" y="44136"/>
                      <a:pt x="11002" y="44613"/>
                    </a:cubicBezTo>
                    <a:lnTo>
                      <a:pt x="16014" y="38541"/>
                    </a:lnTo>
                    <a:cubicBezTo>
                      <a:pt x="16026" y="38529"/>
                      <a:pt x="16026" y="38529"/>
                      <a:pt x="16026" y="38517"/>
                    </a:cubicBezTo>
                    <a:close/>
                    <a:moveTo>
                      <a:pt x="12918" y="37576"/>
                    </a:moveTo>
                    <a:lnTo>
                      <a:pt x="13228" y="37707"/>
                    </a:lnTo>
                    <a:lnTo>
                      <a:pt x="6977" y="45148"/>
                    </a:lnTo>
                    <a:lnTo>
                      <a:pt x="6358" y="45017"/>
                    </a:lnTo>
                    <a:lnTo>
                      <a:pt x="12918" y="37576"/>
                    </a:lnTo>
                    <a:close/>
                    <a:moveTo>
                      <a:pt x="13573" y="37826"/>
                    </a:moveTo>
                    <a:cubicBezTo>
                      <a:pt x="14276" y="38064"/>
                      <a:pt x="14966" y="38255"/>
                      <a:pt x="15669" y="38433"/>
                    </a:cubicBezTo>
                    <a:lnTo>
                      <a:pt x="10370" y="44851"/>
                    </a:lnTo>
                    <a:cubicBezTo>
                      <a:pt x="9632" y="45089"/>
                      <a:pt x="8835" y="45220"/>
                      <a:pt x="8049" y="45220"/>
                    </a:cubicBezTo>
                    <a:cubicBezTo>
                      <a:pt x="7823" y="45220"/>
                      <a:pt x="7608" y="45208"/>
                      <a:pt x="7382" y="45196"/>
                    </a:cubicBezTo>
                    <a:lnTo>
                      <a:pt x="13573" y="37826"/>
                    </a:lnTo>
                    <a:close/>
                    <a:moveTo>
                      <a:pt x="11418" y="35719"/>
                    </a:moveTo>
                    <a:cubicBezTo>
                      <a:pt x="11418" y="35850"/>
                      <a:pt x="11430" y="35969"/>
                      <a:pt x="11454" y="36100"/>
                    </a:cubicBezTo>
                    <a:cubicBezTo>
                      <a:pt x="11609" y="36731"/>
                      <a:pt x="12085" y="37147"/>
                      <a:pt x="12609" y="37421"/>
                    </a:cubicBezTo>
                    <a:lnTo>
                      <a:pt x="5989" y="44910"/>
                    </a:lnTo>
                    <a:lnTo>
                      <a:pt x="5918" y="44898"/>
                    </a:lnTo>
                    <a:lnTo>
                      <a:pt x="5787" y="44970"/>
                    </a:lnTo>
                    <a:cubicBezTo>
                      <a:pt x="4536" y="45756"/>
                      <a:pt x="3155" y="46339"/>
                      <a:pt x="1703" y="46696"/>
                    </a:cubicBezTo>
                    <a:lnTo>
                      <a:pt x="11418" y="35719"/>
                    </a:lnTo>
                    <a:close/>
                    <a:moveTo>
                      <a:pt x="29873" y="0"/>
                    </a:moveTo>
                    <a:cubicBezTo>
                      <a:pt x="25849" y="0"/>
                      <a:pt x="22074" y="1405"/>
                      <a:pt x="19312" y="3846"/>
                    </a:cubicBezTo>
                    <a:cubicBezTo>
                      <a:pt x="18348" y="4536"/>
                      <a:pt x="17455" y="5310"/>
                      <a:pt x="16776" y="6275"/>
                    </a:cubicBezTo>
                    <a:cubicBezTo>
                      <a:pt x="16895" y="6275"/>
                      <a:pt x="17026" y="6287"/>
                      <a:pt x="17145" y="6310"/>
                    </a:cubicBezTo>
                    <a:lnTo>
                      <a:pt x="17098" y="6370"/>
                    </a:lnTo>
                    <a:lnTo>
                      <a:pt x="17514" y="6346"/>
                    </a:lnTo>
                    <a:cubicBezTo>
                      <a:pt x="18645" y="6489"/>
                      <a:pt x="19765" y="6799"/>
                      <a:pt x="20824" y="7263"/>
                    </a:cubicBezTo>
                    <a:cubicBezTo>
                      <a:pt x="22193" y="8215"/>
                      <a:pt x="23265" y="9787"/>
                      <a:pt x="23563" y="11585"/>
                    </a:cubicBezTo>
                    <a:cubicBezTo>
                      <a:pt x="23598" y="11823"/>
                      <a:pt x="23634" y="12049"/>
                      <a:pt x="23646" y="12287"/>
                    </a:cubicBezTo>
                    <a:cubicBezTo>
                      <a:pt x="23598" y="12335"/>
                      <a:pt x="23586" y="12394"/>
                      <a:pt x="23598" y="12466"/>
                    </a:cubicBezTo>
                    <a:cubicBezTo>
                      <a:pt x="23581" y="12463"/>
                      <a:pt x="23563" y="12462"/>
                      <a:pt x="23546" y="12462"/>
                    </a:cubicBezTo>
                    <a:cubicBezTo>
                      <a:pt x="23408" y="12462"/>
                      <a:pt x="23272" y="12544"/>
                      <a:pt x="23229" y="12692"/>
                    </a:cubicBezTo>
                    <a:cubicBezTo>
                      <a:pt x="22348" y="15311"/>
                      <a:pt x="20360" y="17419"/>
                      <a:pt x="18455" y="19467"/>
                    </a:cubicBezTo>
                    <a:cubicBezTo>
                      <a:pt x="17693" y="20264"/>
                      <a:pt x="16907" y="21110"/>
                      <a:pt x="16193" y="21979"/>
                    </a:cubicBezTo>
                    <a:cubicBezTo>
                      <a:pt x="13621" y="25075"/>
                      <a:pt x="11799" y="28789"/>
                      <a:pt x="10942" y="32742"/>
                    </a:cubicBezTo>
                    <a:cubicBezTo>
                      <a:pt x="10918" y="32826"/>
                      <a:pt x="10942" y="32933"/>
                      <a:pt x="11002" y="33004"/>
                    </a:cubicBezTo>
                    <a:cubicBezTo>
                      <a:pt x="11061" y="33076"/>
                      <a:pt x="11132" y="33135"/>
                      <a:pt x="11240" y="33135"/>
                    </a:cubicBezTo>
                    <a:cubicBezTo>
                      <a:pt x="11561" y="33183"/>
                      <a:pt x="11894" y="33195"/>
                      <a:pt x="12216" y="33230"/>
                    </a:cubicBezTo>
                    <a:cubicBezTo>
                      <a:pt x="12037" y="33659"/>
                      <a:pt x="11871" y="34088"/>
                      <a:pt x="11716" y="34528"/>
                    </a:cubicBezTo>
                    <a:cubicBezTo>
                      <a:pt x="11692" y="34564"/>
                      <a:pt x="11680" y="34623"/>
                      <a:pt x="11668" y="34671"/>
                    </a:cubicBezTo>
                    <a:lnTo>
                      <a:pt x="11668" y="34480"/>
                    </a:lnTo>
                    <a:lnTo>
                      <a:pt x="0" y="47708"/>
                    </a:lnTo>
                    <a:lnTo>
                      <a:pt x="917" y="47565"/>
                    </a:lnTo>
                    <a:cubicBezTo>
                      <a:pt x="2739" y="47268"/>
                      <a:pt x="4525" y="46589"/>
                      <a:pt x="6084" y="45625"/>
                    </a:cubicBezTo>
                    <a:cubicBezTo>
                      <a:pt x="6739" y="45803"/>
                      <a:pt x="7406" y="45899"/>
                      <a:pt x="8108" y="45899"/>
                    </a:cubicBezTo>
                    <a:cubicBezTo>
                      <a:pt x="10549" y="45899"/>
                      <a:pt x="12883" y="44827"/>
                      <a:pt x="14371" y="43005"/>
                    </a:cubicBezTo>
                    <a:cubicBezTo>
                      <a:pt x="17050" y="42517"/>
                      <a:pt x="19348" y="41136"/>
                      <a:pt x="21491" y="39291"/>
                    </a:cubicBezTo>
                    <a:cubicBezTo>
                      <a:pt x="21920" y="39303"/>
                      <a:pt x="22348" y="39314"/>
                      <a:pt x="22765" y="39314"/>
                    </a:cubicBezTo>
                    <a:cubicBezTo>
                      <a:pt x="24110" y="39314"/>
                      <a:pt x="25432" y="39207"/>
                      <a:pt x="26730" y="39029"/>
                    </a:cubicBezTo>
                    <a:lnTo>
                      <a:pt x="26730" y="39029"/>
                    </a:lnTo>
                    <a:lnTo>
                      <a:pt x="26492" y="49851"/>
                    </a:lnTo>
                    <a:cubicBezTo>
                      <a:pt x="26099" y="49947"/>
                      <a:pt x="25682" y="50185"/>
                      <a:pt x="25444" y="50423"/>
                    </a:cubicBezTo>
                    <a:cubicBezTo>
                      <a:pt x="24968" y="50637"/>
                      <a:pt x="24456" y="50780"/>
                      <a:pt x="23920" y="50935"/>
                    </a:cubicBezTo>
                    <a:cubicBezTo>
                      <a:pt x="23705" y="50994"/>
                      <a:pt x="23479" y="51054"/>
                      <a:pt x="23277" y="51113"/>
                    </a:cubicBezTo>
                    <a:cubicBezTo>
                      <a:pt x="22467" y="51352"/>
                      <a:pt x="21336" y="51804"/>
                      <a:pt x="20681" y="52745"/>
                    </a:cubicBezTo>
                    <a:cubicBezTo>
                      <a:pt x="20622" y="52816"/>
                      <a:pt x="20610" y="52923"/>
                      <a:pt x="20646" y="53007"/>
                    </a:cubicBezTo>
                    <a:cubicBezTo>
                      <a:pt x="20669" y="53102"/>
                      <a:pt x="20729" y="53185"/>
                      <a:pt x="20824" y="53221"/>
                    </a:cubicBezTo>
                    <a:lnTo>
                      <a:pt x="20908" y="53257"/>
                    </a:lnTo>
                    <a:lnTo>
                      <a:pt x="21038" y="52983"/>
                    </a:lnTo>
                    <a:lnTo>
                      <a:pt x="21241" y="53114"/>
                    </a:lnTo>
                    <a:cubicBezTo>
                      <a:pt x="21777" y="52340"/>
                      <a:pt x="22765" y="51971"/>
                      <a:pt x="23467" y="51745"/>
                    </a:cubicBezTo>
                    <a:lnTo>
                      <a:pt x="24098" y="51566"/>
                    </a:lnTo>
                    <a:cubicBezTo>
                      <a:pt x="24551" y="51435"/>
                      <a:pt x="25027" y="51292"/>
                      <a:pt x="25491" y="51102"/>
                    </a:cubicBezTo>
                    <a:lnTo>
                      <a:pt x="25491" y="51102"/>
                    </a:lnTo>
                    <a:cubicBezTo>
                      <a:pt x="25229" y="51292"/>
                      <a:pt x="24944" y="51459"/>
                      <a:pt x="24646" y="51637"/>
                    </a:cubicBezTo>
                    <a:cubicBezTo>
                      <a:pt x="24432" y="51756"/>
                      <a:pt x="24229" y="51887"/>
                      <a:pt x="24015" y="52030"/>
                    </a:cubicBezTo>
                    <a:cubicBezTo>
                      <a:pt x="22967" y="52709"/>
                      <a:pt x="22372" y="53459"/>
                      <a:pt x="22205" y="54304"/>
                    </a:cubicBezTo>
                    <a:cubicBezTo>
                      <a:pt x="22170" y="54483"/>
                      <a:pt x="22289" y="54662"/>
                      <a:pt x="22467" y="54685"/>
                    </a:cubicBezTo>
                    <a:lnTo>
                      <a:pt x="22527" y="54685"/>
                    </a:lnTo>
                    <a:cubicBezTo>
                      <a:pt x="22693" y="54685"/>
                      <a:pt x="22824" y="54590"/>
                      <a:pt x="22860" y="54423"/>
                    </a:cubicBezTo>
                    <a:cubicBezTo>
                      <a:pt x="22991" y="53769"/>
                      <a:pt x="23479" y="53161"/>
                      <a:pt x="24396" y="52578"/>
                    </a:cubicBezTo>
                    <a:cubicBezTo>
                      <a:pt x="24587" y="52447"/>
                      <a:pt x="24789" y="52328"/>
                      <a:pt x="25003" y="52209"/>
                    </a:cubicBezTo>
                    <a:cubicBezTo>
                      <a:pt x="25444" y="51935"/>
                      <a:pt x="25908" y="51673"/>
                      <a:pt x="26313" y="51316"/>
                    </a:cubicBezTo>
                    <a:lnTo>
                      <a:pt x="26384" y="51316"/>
                    </a:lnTo>
                    <a:cubicBezTo>
                      <a:pt x="26539" y="51316"/>
                      <a:pt x="26670" y="51292"/>
                      <a:pt x="26801" y="51268"/>
                    </a:cubicBezTo>
                    <a:lnTo>
                      <a:pt x="26801" y="51268"/>
                    </a:lnTo>
                    <a:cubicBezTo>
                      <a:pt x="26682" y="51983"/>
                      <a:pt x="26503" y="52661"/>
                      <a:pt x="26218" y="53340"/>
                    </a:cubicBezTo>
                    <a:cubicBezTo>
                      <a:pt x="26146" y="53495"/>
                      <a:pt x="26242" y="53709"/>
                      <a:pt x="26396" y="53769"/>
                    </a:cubicBezTo>
                    <a:cubicBezTo>
                      <a:pt x="26444" y="53780"/>
                      <a:pt x="26492" y="53792"/>
                      <a:pt x="26539" y="53792"/>
                    </a:cubicBezTo>
                    <a:cubicBezTo>
                      <a:pt x="26670" y="53792"/>
                      <a:pt x="26789" y="53721"/>
                      <a:pt x="26849" y="53590"/>
                    </a:cubicBezTo>
                    <a:cubicBezTo>
                      <a:pt x="27218" y="52697"/>
                      <a:pt x="27444" y="51756"/>
                      <a:pt x="27551" y="50804"/>
                    </a:cubicBezTo>
                    <a:cubicBezTo>
                      <a:pt x="27873" y="50268"/>
                      <a:pt x="28337" y="49804"/>
                      <a:pt x="28885" y="49482"/>
                    </a:cubicBezTo>
                    <a:cubicBezTo>
                      <a:pt x="28981" y="49430"/>
                      <a:pt x="29246" y="49286"/>
                      <a:pt x="29474" y="49286"/>
                    </a:cubicBezTo>
                    <a:cubicBezTo>
                      <a:pt x="29555" y="49286"/>
                      <a:pt x="29632" y="49304"/>
                      <a:pt x="29694" y="49351"/>
                    </a:cubicBezTo>
                    <a:cubicBezTo>
                      <a:pt x="29750" y="49389"/>
                      <a:pt x="29817" y="49408"/>
                      <a:pt x="29884" y="49408"/>
                    </a:cubicBezTo>
                    <a:cubicBezTo>
                      <a:pt x="29987" y="49408"/>
                      <a:pt x="30089" y="49362"/>
                      <a:pt x="30147" y="49268"/>
                    </a:cubicBezTo>
                    <a:cubicBezTo>
                      <a:pt x="30254" y="49125"/>
                      <a:pt x="30230" y="48911"/>
                      <a:pt x="30075" y="48816"/>
                    </a:cubicBezTo>
                    <a:cubicBezTo>
                      <a:pt x="29907" y="48689"/>
                      <a:pt x="29703" y="48628"/>
                      <a:pt x="29479" y="48628"/>
                    </a:cubicBezTo>
                    <a:cubicBezTo>
                      <a:pt x="29197" y="48628"/>
                      <a:pt x="28882" y="48725"/>
                      <a:pt x="28563" y="48911"/>
                    </a:cubicBezTo>
                    <a:cubicBezTo>
                      <a:pt x="28087" y="49197"/>
                      <a:pt x="27670" y="49566"/>
                      <a:pt x="27325" y="50006"/>
                    </a:cubicBezTo>
                    <a:cubicBezTo>
                      <a:pt x="27289" y="49959"/>
                      <a:pt x="27254" y="49923"/>
                      <a:pt x="27206" y="49899"/>
                    </a:cubicBezTo>
                    <a:lnTo>
                      <a:pt x="27444" y="38898"/>
                    </a:lnTo>
                    <a:cubicBezTo>
                      <a:pt x="28004" y="38791"/>
                      <a:pt x="28563" y="38695"/>
                      <a:pt x="29111" y="38552"/>
                    </a:cubicBezTo>
                    <a:cubicBezTo>
                      <a:pt x="30088" y="39117"/>
                      <a:pt x="31225" y="39412"/>
                      <a:pt x="32357" y="39412"/>
                    </a:cubicBezTo>
                    <a:cubicBezTo>
                      <a:pt x="33347" y="39412"/>
                      <a:pt x="34334" y="39186"/>
                      <a:pt x="35207" y="38719"/>
                    </a:cubicBezTo>
                    <a:cubicBezTo>
                      <a:pt x="35421" y="39362"/>
                      <a:pt x="35897" y="39886"/>
                      <a:pt x="36576" y="40243"/>
                    </a:cubicBezTo>
                    <a:cubicBezTo>
                      <a:pt x="37017" y="40457"/>
                      <a:pt x="37505" y="40612"/>
                      <a:pt x="37993" y="40660"/>
                    </a:cubicBezTo>
                    <a:lnTo>
                      <a:pt x="41755" y="49625"/>
                    </a:lnTo>
                    <a:cubicBezTo>
                      <a:pt x="41743" y="49649"/>
                      <a:pt x="41743" y="49673"/>
                      <a:pt x="41732" y="49685"/>
                    </a:cubicBezTo>
                    <a:cubicBezTo>
                      <a:pt x="40929" y="49751"/>
                      <a:pt x="40119" y="49772"/>
                      <a:pt x="39290" y="49772"/>
                    </a:cubicBezTo>
                    <a:cubicBezTo>
                      <a:pt x="39073" y="49772"/>
                      <a:pt x="38855" y="49771"/>
                      <a:pt x="38636" y="49768"/>
                    </a:cubicBezTo>
                    <a:cubicBezTo>
                      <a:pt x="38546" y="49768"/>
                      <a:pt x="38454" y="49767"/>
                      <a:pt x="38361" y="49767"/>
                    </a:cubicBezTo>
                    <a:cubicBezTo>
                      <a:pt x="38036" y="49767"/>
                      <a:pt x="37698" y="49781"/>
                      <a:pt x="37374" y="49911"/>
                    </a:cubicBezTo>
                    <a:cubicBezTo>
                      <a:pt x="36910" y="50090"/>
                      <a:pt x="36457" y="50518"/>
                      <a:pt x="36481" y="51113"/>
                    </a:cubicBezTo>
                    <a:cubicBezTo>
                      <a:pt x="36481" y="51292"/>
                      <a:pt x="36624" y="51447"/>
                      <a:pt x="36802" y="51447"/>
                    </a:cubicBezTo>
                    <a:lnTo>
                      <a:pt x="36814" y="51447"/>
                    </a:lnTo>
                    <a:cubicBezTo>
                      <a:pt x="36993" y="51447"/>
                      <a:pt x="37148" y="51280"/>
                      <a:pt x="37148" y="51102"/>
                    </a:cubicBezTo>
                    <a:cubicBezTo>
                      <a:pt x="37148" y="50852"/>
                      <a:pt x="37386" y="50637"/>
                      <a:pt x="37624" y="50542"/>
                    </a:cubicBezTo>
                    <a:cubicBezTo>
                      <a:pt x="37872" y="50443"/>
                      <a:pt x="38153" y="50434"/>
                      <a:pt x="38467" y="50434"/>
                    </a:cubicBezTo>
                    <a:cubicBezTo>
                      <a:pt x="38530" y="50434"/>
                      <a:pt x="38594" y="50435"/>
                      <a:pt x="38660" y="50435"/>
                    </a:cubicBezTo>
                    <a:cubicBezTo>
                      <a:pt x="38879" y="50438"/>
                      <a:pt x="39099" y="50439"/>
                      <a:pt x="39318" y="50439"/>
                    </a:cubicBezTo>
                    <a:cubicBezTo>
                      <a:pt x="40074" y="50439"/>
                      <a:pt x="40829" y="50421"/>
                      <a:pt x="41577" y="50375"/>
                    </a:cubicBezTo>
                    <a:cubicBezTo>
                      <a:pt x="41743" y="50780"/>
                      <a:pt x="42220" y="50875"/>
                      <a:pt x="42374" y="50923"/>
                    </a:cubicBezTo>
                    <a:cubicBezTo>
                      <a:pt x="43363" y="51149"/>
                      <a:pt x="44375" y="51173"/>
                      <a:pt x="45363" y="51197"/>
                    </a:cubicBezTo>
                    <a:cubicBezTo>
                      <a:pt x="45744" y="51209"/>
                      <a:pt x="46149" y="51209"/>
                      <a:pt x="46542" y="51233"/>
                    </a:cubicBezTo>
                    <a:cubicBezTo>
                      <a:pt x="48220" y="51328"/>
                      <a:pt x="49375" y="51697"/>
                      <a:pt x="50209" y="52399"/>
                    </a:cubicBezTo>
                    <a:cubicBezTo>
                      <a:pt x="50268" y="52459"/>
                      <a:pt x="50352" y="52471"/>
                      <a:pt x="50423" y="52471"/>
                    </a:cubicBezTo>
                    <a:cubicBezTo>
                      <a:pt x="50506" y="52471"/>
                      <a:pt x="50614" y="52423"/>
                      <a:pt x="50673" y="52352"/>
                    </a:cubicBezTo>
                    <a:cubicBezTo>
                      <a:pt x="50792" y="52221"/>
                      <a:pt x="50780" y="51995"/>
                      <a:pt x="50626" y="51875"/>
                    </a:cubicBezTo>
                    <a:cubicBezTo>
                      <a:pt x="49685" y="51090"/>
                      <a:pt x="48399" y="50673"/>
                      <a:pt x="46565" y="50566"/>
                    </a:cubicBezTo>
                    <a:lnTo>
                      <a:pt x="45363" y="50518"/>
                    </a:lnTo>
                    <a:cubicBezTo>
                      <a:pt x="44827" y="50506"/>
                      <a:pt x="44303" y="50494"/>
                      <a:pt x="43779" y="50447"/>
                    </a:cubicBezTo>
                    <a:cubicBezTo>
                      <a:pt x="43815" y="50399"/>
                      <a:pt x="43839" y="50375"/>
                      <a:pt x="43863" y="50328"/>
                    </a:cubicBezTo>
                    <a:cubicBezTo>
                      <a:pt x="44696" y="50316"/>
                      <a:pt x="45530" y="50197"/>
                      <a:pt x="46339" y="50078"/>
                    </a:cubicBezTo>
                    <a:cubicBezTo>
                      <a:pt x="47210" y="49956"/>
                      <a:pt x="48104" y="49834"/>
                      <a:pt x="48984" y="49834"/>
                    </a:cubicBezTo>
                    <a:cubicBezTo>
                      <a:pt x="49223" y="49834"/>
                      <a:pt x="49461" y="49843"/>
                      <a:pt x="49697" y="49863"/>
                    </a:cubicBezTo>
                    <a:cubicBezTo>
                      <a:pt x="50375" y="49923"/>
                      <a:pt x="51280" y="50149"/>
                      <a:pt x="51780" y="50816"/>
                    </a:cubicBezTo>
                    <a:cubicBezTo>
                      <a:pt x="51840" y="50911"/>
                      <a:pt x="51935" y="50959"/>
                      <a:pt x="52042" y="50959"/>
                    </a:cubicBezTo>
                    <a:cubicBezTo>
                      <a:pt x="52114" y="50959"/>
                      <a:pt x="52173" y="50935"/>
                      <a:pt x="52233" y="50899"/>
                    </a:cubicBezTo>
                    <a:cubicBezTo>
                      <a:pt x="52328" y="50804"/>
                      <a:pt x="52352" y="50602"/>
                      <a:pt x="52257" y="50447"/>
                    </a:cubicBezTo>
                    <a:cubicBezTo>
                      <a:pt x="51757" y="49768"/>
                      <a:pt x="50864" y="49328"/>
                      <a:pt x="49697" y="49232"/>
                    </a:cubicBezTo>
                    <a:cubicBezTo>
                      <a:pt x="49436" y="49209"/>
                      <a:pt x="49175" y="49198"/>
                      <a:pt x="48914" y="49198"/>
                    </a:cubicBezTo>
                    <a:cubicBezTo>
                      <a:pt x="47994" y="49198"/>
                      <a:pt x="47077" y="49326"/>
                      <a:pt x="46196" y="49447"/>
                    </a:cubicBezTo>
                    <a:cubicBezTo>
                      <a:pt x="45320" y="49573"/>
                      <a:pt x="44490" y="49691"/>
                      <a:pt x="43666" y="49691"/>
                    </a:cubicBezTo>
                    <a:cubicBezTo>
                      <a:pt x="43561" y="49691"/>
                      <a:pt x="43456" y="49689"/>
                      <a:pt x="43351" y="49685"/>
                    </a:cubicBezTo>
                    <a:cubicBezTo>
                      <a:pt x="43041" y="49482"/>
                      <a:pt x="42625" y="49304"/>
                      <a:pt x="42291" y="49304"/>
                    </a:cubicBezTo>
                    <a:lnTo>
                      <a:pt x="42267" y="49304"/>
                    </a:lnTo>
                    <a:lnTo>
                      <a:pt x="38648" y="40696"/>
                    </a:lnTo>
                    <a:cubicBezTo>
                      <a:pt x="39172" y="40672"/>
                      <a:pt x="39660" y="40541"/>
                      <a:pt x="40112" y="40315"/>
                    </a:cubicBezTo>
                    <a:cubicBezTo>
                      <a:pt x="41791" y="39469"/>
                      <a:pt x="42815" y="37695"/>
                      <a:pt x="43565" y="36231"/>
                    </a:cubicBezTo>
                    <a:lnTo>
                      <a:pt x="44589" y="37707"/>
                    </a:lnTo>
                    <a:cubicBezTo>
                      <a:pt x="44649" y="37802"/>
                      <a:pt x="44756" y="37862"/>
                      <a:pt x="44875" y="37862"/>
                    </a:cubicBezTo>
                    <a:cubicBezTo>
                      <a:pt x="44994" y="37862"/>
                      <a:pt x="45077" y="37802"/>
                      <a:pt x="45137" y="37695"/>
                    </a:cubicBezTo>
                    <a:cubicBezTo>
                      <a:pt x="49316" y="30873"/>
                      <a:pt x="50125" y="21991"/>
                      <a:pt x="47280" y="14538"/>
                    </a:cubicBezTo>
                    <a:cubicBezTo>
                      <a:pt x="46970" y="13704"/>
                      <a:pt x="46565" y="12835"/>
                      <a:pt x="45911" y="12204"/>
                    </a:cubicBezTo>
                    <a:cubicBezTo>
                      <a:pt x="45792" y="12085"/>
                      <a:pt x="45661" y="11978"/>
                      <a:pt x="45542" y="11882"/>
                    </a:cubicBezTo>
                    <a:cubicBezTo>
                      <a:pt x="44077" y="7513"/>
                      <a:pt x="41065" y="3751"/>
                      <a:pt x="37052" y="1691"/>
                    </a:cubicBezTo>
                    <a:cubicBezTo>
                      <a:pt x="34909" y="595"/>
                      <a:pt x="32433" y="0"/>
                      <a:pt x="298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9"/>
              <p:cNvSpPr/>
              <p:nvPr/>
            </p:nvSpPr>
            <p:spPr>
              <a:xfrm>
                <a:off x="7193150" y="7329325"/>
                <a:ext cx="63725" cy="69650"/>
              </a:xfrm>
              <a:custGeom>
                <a:avLst/>
                <a:gdLst/>
                <a:ahLst/>
                <a:cxnLst/>
                <a:rect l="l" t="t" r="r" b="b"/>
                <a:pathLst>
                  <a:path w="2549" h="2786" extrusionOk="0">
                    <a:moveTo>
                      <a:pt x="1644" y="357"/>
                    </a:moveTo>
                    <a:cubicBezTo>
                      <a:pt x="1763" y="357"/>
                      <a:pt x="1846" y="381"/>
                      <a:pt x="1941" y="440"/>
                    </a:cubicBezTo>
                    <a:cubicBezTo>
                      <a:pt x="2191" y="619"/>
                      <a:pt x="2191" y="1059"/>
                      <a:pt x="2060" y="1381"/>
                    </a:cubicBezTo>
                    <a:cubicBezTo>
                      <a:pt x="1905" y="1750"/>
                      <a:pt x="1644" y="2083"/>
                      <a:pt x="1298" y="2309"/>
                    </a:cubicBezTo>
                    <a:cubicBezTo>
                      <a:pt x="1135" y="2408"/>
                      <a:pt x="953" y="2463"/>
                      <a:pt x="799" y="2463"/>
                    </a:cubicBezTo>
                    <a:cubicBezTo>
                      <a:pt x="673" y="2463"/>
                      <a:pt x="565" y="2426"/>
                      <a:pt x="501" y="2345"/>
                    </a:cubicBezTo>
                    <a:cubicBezTo>
                      <a:pt x="334" y="2167"/>
                      <a:pt x="393" y="1869"/>
                      <a:pt x="441" y="1714"/>
                    </a:cubicBezTo>
                    <a:cubicBezTo>
                      <a:pt x="524" y="1381"/>
                      <a:pt x="691" y="1071"/>
                      <a:pt x="893" y="797"/>
                    </a:cubicBezTo>
                    <a:cubicBezTo>
                      <a:pt x="1060" y="595"/>
                      <a:pt x="1227" y="464"/>
                      <a:pt x="1393" y="404"/>
                    </a:cubicBezTo>
                    <a:cubicBezTo>
                      <a:pt x="1465" y="369"/>
                      <a:pt x="1548" y="357"/>
                      <a:pt x="1644" y="357"/>
                    </a:cubicBezTo>
                    <a:close/>
                    <a:moveTo>
                      <a:pt x="1643" y="0"/>
                    </a:moveTo>
                    <a:cubicBezTo>
                      <a:pt x="1520" y="0"/>
                      <a:pt x="1394" y="23"/>
                      <a:pt x="1274" y="71"/>
                    </a:cubicBezTo>
                    <a:cubicBezTo>
                      <a:pt x="1048" y="166"/>
                      <a:pt x="834" y="321"/>
                      <a:pt x="631" y="583"/>
                    </a:cubicBezTo>
                    <a:cubicBezTo>
                      <a:pt x="393" y="881"/>
                      <a:pt x="215" y="1238"/>
                      <a:pt x="108" y="1607"/>
                    </a:cubicBezTo>
                    <a:cubicBezTo>
                      <a:pt x="0" y="2012"/>
                      <a:pt x="48" y="2345"/>
                      <a:pt x="239" y="2560"/>
                    </a:cubicBezTo>
                    <a:cubicBezTo>
                      <a:pt x="381" y="2702"/>
                      <a:pt x="572" y="2786"/>
                      <a:pt x="798" y="2786"/>
                    </a:cubicBezTo>
                    <a:cubicBezTo>
                      <a:pt x="1012" y="2786"/>
                      <a:pt x="1274" y="2702"/>
                      <a:pt x="1477" y="2560"/>
                    </a:cubicBezTo>
                    <a:cubicBezTo>
                      <a:pt x="1882" y="2309"/>
                      <a:pt x="2191" y="1917"/>
                      <a:pt x="2370" y="1476"/>
                    </a:cubicBezTo>
                    <a:cubicBezTo>
                      <a:pt x="2548" y="1036"/>
                      <a:pt x="2536" y="428"/>
                      <a:pt x="2132" y="143"/>
                    </a:cubicBezTo>
                    <a:cubicBezTo>
                      <a:pt x="1997" y="50"/>
                      <a:pt x="1824" y="0"/>
                      <a:pt x="16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9"/>
              <p:cNvSpPr/>
              <p:nvPr/>
            </p:nvSpPr>
            <p:spPr>
              <a:xfrm>
                <a:off x="7177975" y="7398625"/>
                <a:ext cx="117300" cy="133400"/>
              </a:xfrm>
              <a:custGeom>
                <a:avLst/>
                <a:gdLst/>
                <a:ahLst/>
                <a:cxnLst/>
                <a:rect l="l" t="t" r="r" b="b"/>
                <a:pathLst>
                  <a:path w="4692" h="5336" extrusionOk="0">
                    <a:moveTo>
                      <a:pt x="3584" y="347"/>
                    </a:moveTo>
                    <a:cubicBezTo>
                      <a:pt x="3763" y="347"/>
                      <a:pt x="3917" y="395"/>
                      <a:pt x="4036" y="490"/>
                    </a:cubicBezTo>
                    <a:cubicBezTo>
                      <a:pt x="4322" y="704"/>
                      <a:pt x="4334" y="1169"/>
                      <a:pt x="4286" y="1514"/>
                    </a:cubicBezTo>
                    <a:cubicBezTo>
                      <a:pt x="4108" y="2847"/>
                      <a:pt x="3274" y="4086"/>
                      <a:pt x="2096" y="4752"/>
                    </a:cubicBezTo>
                    <a:cubicBezTo>
                      <a:pt x="1893" y="4871"/>
                      <a:pt x="1560" y="5026"/>
                      <a:pt x="1250" y="5026"/>
                    </a:cubicBezTo>
                    <a:cubicBezTo>
                      <a:pt x="1108" y="5026"/>
                      <a:pt x="953" y="4991"/>
                      <a:pt x="846" y="4919"/>
                    </a:cubicBezTo>
                    <a:cubicBezTo>
                      <a:pt x="346" y="4610"/>
                      <a:pt x="405" y="3848"/>
                      <a:pt x="429" y="3621"/>
                    </a:cubicBezTo>
                    <a:cubicBezTo>
                      <a:pt x="631" y="2193"/>
                      <a:pt x="1667" y="919"/>
                      <a:pt x="3036" y="454"/>
                    </a:cubicBezTo>
                    <a:cubicBezTo>
                      <a:pt x="3251" y="383"/>
                      <a:pt x="3417" y="347"/>
                      <a:pt x="3584" y="347"/>
                    </a:cubicBezTo>
                    <a:close/>
                    <a:moveTo>
                      <a:pt x="3580" y="1"/>
                    </a:moveTo>
                    <a:cubicBezTo>
                      <a:pt x="3380" y="1"/>
                      <a:pt x="3158" y="44"/>
                      <a:pt x="2917" y="133"/>
                    </a:cubicBezTo>
                    <a:cubicBezTo>
                      <a:pt x="1441" y="633"/>
                      <a:pt x="310" y="2014"/>
                      <a:pt x="95" y="3562"/>
                    </a:cubicBezTo>
                    <a:cubicBezTo>
                      <a:pt x="0" y="4324"/>
                      <a:pt x="215" y="4919"/>
                      <a:pt x="655" y="5193"/>
                    </a:cubicBezTo>
                    <a:cubicBezTo>
                      <a:pt x="822" y="5288"/>
                      <a:pt x="1012" y="5336"/>
                      <a:pt x="1238" y="5336"/>
                    </a:cubicBezTo>
                    <a:cubicBezTo>
                      <a:pt x="1619" y="5336"/>
                      <a:pt x="2012" y="5169"/>
                      <a:pt x="2251" y="5026"/>
                    </a:cubicBezTo>
                    <a:cubicBezTo>
                      <a:pt x="3513" y="4312"/>
                      <a:pt x="4406" y="2966"/>
                      <a:pt x="4596" y="1538"/>
                    </a:cubicBezTo>
                    <a:cubicBezTo>
                      <a:pt x="4691" y="931"/>
                      <a:pt x="4560" y="466"/>
                      <a:pt x="4227" y="204"/>
                    </a:cubicBezTo>
                    <a:cubicBezTo>
                      <a:pt x="4053" y="71"/>
                      <a:pt x="3835" y="1"/>
                      <a:pt x="3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9"/>
              <p:cNvSpPr/>
              <p:nvPr/>
            </p:nvSpPr>
            <p:spPr>
              <a:xfrm>
                <a:off x="7282450" y="7358775"/>
                <a:ext cx="42575" cy="45275"/>
              </a:xfrm>
              <a:custGeom>
                <a:avLst/>
                <a:gdLst/>
                <a:ahLst/>
                <a:cxnLst/>
                <a:rect l="l" t="t" r="r" b="b"/>
                <a:pathLst>
                  <a:path w="1703" h="1811" extrusionOk="0">
                    <a:moveTo>
                      <a:pt x="941" y="322"/>
                    </a:moveTo>
                    <a:cubicBezTo>
                      <a:pt x="1024" y="322"/>
                      <a:pt x="1120" y="358"/>
                      <a:pt x="1179" y="405"/>
                    </a:cubicBezTo>
                    <a:cubicBezTo>
                      <a:pt x="1358" y="572"/>
                      <a:pt x="1262" y="929"/>
                      <a:pt x="1108" y="1179"/>
                    </a:cubicBezTo>
                    <a:cubicBezTo>
                      <a:pt x="1048" y="1274"/>
                      <a:pt x="881" y="1501"/>
                      <a:pt x="703" y="1501"/>
                    </a:cubicBezTo>
                    <a:lnTo>
                      <a:pt x="667" y="1501"/>
                    </a:lnTo>
                    <a:cubicBezTo>
                      <a:pt x="572" y="1477"/>
                      <a:pt x="477" y="1405"/>
                      <a:pt x="417" y="1286"/>
                    </a:cubicBezTo>
                    <a:cubicBezTo>
                      <a:pt x="346" y="1143"/>
                      <a:pt x="358" y="977"/>
                      <a:pt x="393" y="870"/>
                    </a:cubicBezTo>
                    <a:cubicBezTo>
                      <a:pt x="441" y="655"/>
                      <a:pt x="560" y="477"/>
                      <a:pt x="703" y="381"/>
                    </a:cubicBezTo>
                    <a:cubicBezTo>
                      <a:pt x="774" y="334"/>
                      <a:pt x="858" y="322"/>
                      <a:pt x="941" y="322"/>
                    </a:cubicBezTo>
                    <a:close/>
                    <a:moveTo>
                      <a:pt x="919" y="0"/>
                    </a:moveTo>
                    <a:cubicBezTo>
                      <a:pt x="775" y="0"/>
                      <a:pt x="629" y="40"/>
                      <a:pt x="512" y="119"/>
                    </a:cubicBezTo>
                    <a:cubicBezTo>
                      <a:pt x="286" y="250"/>
                      <a:pt x="119" y="500"/>
                      <a:pt x="48" y="810"/>
                    </a:cubicBezTo>
                    <a:cubicBezTo>
                      <a:pt x="0" y="1036"/>
                      <a:pt x="24" y="1251"/>
                      <a:pt x="96" y="1429"/>
                    </a:cubicBezTo>
                    <a:cubicBezTo>
                      <a:pt x="203" y="1632"/>
                      <a:pt x="405" y="1798"/>
                      <a:pt x="619" y="1810"/>
                    </a:cubicBezTo>
                    <a:lnTo>
                      <a:pt x="679" y="1810"/>
                    </a:lnTo>
                    <a:cubicBezTo>
                      <a:pt x="929" y="1810"/>
                      <a:pt x="1167" y="1643"/>
                      <a:pt x="1358" y="1370"/>
                    </a:cubicBezTo>
                    <a:cubicBezTo>
                      <a:pt x="1596" y="1012"/>
                      <a:pt x="1703" y="489"/>
                      <a:pt x="1393" y="179"/>
                    </a:cubicBezTo>
                    <a:cubicBezTo>
                      <a:pt x="1275" y="60"/>
                      <a:pt x="1098" y="0"/>
                      <a:pt x="9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9"/>
              <p:cNvSpPr/>
              <p:nvPr/>
            </p:nvSpPr>
            <p:spPr>
              <a:xfrm>
                <a:off x="7289300" y="7427825"/>
                <a:ext cx="69075" cy="106875"/>
              </a:xfrm>
              <a:custGeom>
                <a:avLst/>
                <a:gdLst/>
                <a:ahLst/>
                <a:cxnLst/>
                <a:rect l="l" t="t" r="r" b="b"/>
                <a:pathLst>
                  <a:path w="2763" h="4275" extrusionOk="0">
                    <a:moveTo>
                      <a:pt x="1929" y="310"/>
                    </a:moveTo>
                    <a:cubicBezTo>
                      <a:pt x="2084" y="310"/>
                      <a:pt x="2239" y="429"/>
                      <a:pt x="2322" y="608"/>
                    </a:cubicBezTo>
                    <a:cubicBezTo>
                      <a:pt x="2405" y="810"/>
                      <a:pt x="2393" y="1060"/>
                      <a:pt x="2381" y="1239"/>
                    </a:cubicBezTo>
                    <a:cubicBezTo>
                      <a:pt x="2286" y="2191"/>
                      <a:pt x="1834" y="3096"/>
                      <a:pt x="1131" y="3727"/>
                    </a:cubicBezTo>
                    <a:cubicBezTo>
                      <a:pt x="1024" y="3823"/>
                      <a:pt x="893" y="3918"/>
                      <a:pt x="750" y="3930"/>
                    </a:cubicBezTo>
                    <a:cubicBezTo>
                      <a:pt x="595" y="3930"/>
                      <a:pt x="453" y="3787"/>
                      <a:pt x="393" y="3632"/>
                    </a:cubicBezTo>
                    <a:cubicBezTo>
                      <a:pt x="322" y="3442"/>
                      <a:pt x="357" y="3215"/>
                      <a:pt x="381" y="3025"/>
                    </a:cubicBezTo>
                    <a:cubicBezTo>
                      <a:pt x="524" y="2156"/>
                      <a:pt x="869" y="1346"/>
                      <a:pt x="1429" y="655"/>
                    </a:cubicBezTo>
                    <a:cubicBezTo>
                      <a:pt x="1619" y="429"/>
                      <a:pt x="1786" y="310"/>
                      <a:pt x="1929" y="310"/>
                    </a:cubicBezTo>
                    <a:close/>
                    <a:moveTo>
                      <a:pt x="1906" y="0"/>
                    </a:moveTo>
                    <a:cubicBezTo>
                      <a:pt x="1561" y="0"/>
                      <a:pt x="1318" y="255"/>
                      <a:pt x="1155" y="465"/>
                    </a:cubicBezTo>
                    <a:cubicBezTo>
                      <a:pt x="584" y="1191"/>
                      <a:pt x="191" y="2072"/>
                      <a:pt x="60" y="2989"/>
                    </a:cubicBezTo>
                    <a:cubicBezTo>
                      <a:pt x="24" y="3227"/>
                      <a:pt x="0" y="3501"/>
                      <a:pt x="84" y="3763"/>
                    </a:cubicBezTo>
                    <a:cubicBezTo>
                      <a:pt x="191" y="4061"/>
                      <a:pt x="476" y="4275"/>
                      <a:pt x="762" y="4275"/>
                    </a:cubicBezTo>
                    <a:lnTo>
                      <a:pt x="774" y="4275"/>
                    </a:lnTo>
                    <a:cubicBezTo>
                      <a:pt x="1012" y="4275"/>
                      <a:pt x="1215" y="4120"/>
                      <a:pt x="1369" y="3989"/>
                    </a:cubicBezTo>
                    <a:cubicBezTo>
                      <a:pt x="2143" y="3311"/>
                      <a:pt x="2643" y="2310"/>
                      <a:pt x="2739" y="1287"/>
                    </a:cubicBezTo>
                    <a:cubicBezTo>
                      <a:pt x="2751" y="1060"/>
                      <a:pt x="2762" y="763"/>
                      <a:pt x="2643" y="489"/>
                    </a:cubicBezTo>
                    <a:cubicBezTo>
                      <a:pt x="2512" y="191"/>
                      <a:pt x="2227" y="1"/>
                      <a:pt x="1929" y="1"/>
                    </a:cubicBezTo>
                    <a:cubicBezTo>
                      <a:pt x="1921" y="0"/>
                      <a:pt x="1913" y="0"/>
                      <a:pt x="1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9"/>
              <p:cNvSpPr/>
              <p:nvPr/>
            </p:nvSpPr>
            <p:spPr>
              <a:xfrm>
                <a:off x="7222925" y="7554600"/>
                <a:ext cx="50325" cy="57500"/>
              </a:xfrm>
              <a:custGeom>
                <a:avLst/>
                <a:gdLst/>
                <a:ahLst/>
                <a:cxnLst/>
                <a:rect l="l" t="t" r="r" b="b"/>
                <a:pathLst>
                  <a:path w="2013" h="2300" extrusionOk="0">
                    <a:moveTo>
                      <a:pt x="1417" y="335"/>
                    </a:moveTo>
                    <a:cubicBezTo>
                      <a:pt x="1465" y="335"/>
                      <a:pt x="1536" y="347"/>
                      <a:pt x="1584" y="383"/>
                    </a:cubicBezTo>
                    <a:cubicBezTo>
                      <a:pt x="1643" y="442"/>
                      <a:pt x="1667" y="537"/>
                      <a:pt x="1655" y="657"/>
                    </a:cubicBezTo>
                    <a:cubicBezTo>
                      <a:pt x="1643" y="799"/>
                      <a:pt x="1584" y="918"/>
                      <a:pt x="1512" y="1038"/>
                    </a:cubicBezTo>
                    <a:cubicBezTo>
                      <a:pt x="1345" y="1311"/>
                      <a:pt x="1155" y="1573"/>
                      <a:pt x="917" y="1776"/>
                    </a:cubicBezTo>
                    <a:cubicBezTo>
                      <a:pt x="790" y="1894"/>
                      <a:pt x="663" y="1963"/>
                      <a:pt x="573" y="1963"/>
                    </a:cubicBezTo>
                    <a:cubicBezTo>
                      <a:pt x="544" y="1963"/>
                      <a:pt x="520" y="1957"/>
                      <a:pt x="500" y="1942"/>
                    </a:cubicBezTo>
                    <a:cubicBezTo>
                      <a:pt x="357" y="1871"/>
                      <a:pt x="393" y="1597"/>
                      <a:pt x="453" y="1454"/>
                    </a:cubicBezTo>
                    <a:cubicBezTo>
                      <a:pt x="560" y="1133"/>
                      <a:pt x="738" y="835"/>
                      <a:pt x="953" y="597"/>
                    </a:cubicBezTo>
                    <a:cubicBezTo>
                      <a:pt x="1072" y="466"/>
                      <a:pt x="1179" y="395"/>
                      <a:pt x="1286" y="359"/>
                    </a:cubicBezTo>
                    <a:cubicBezTo>
                      <a:pt x="1334" y="347"/>
                      <a:pt x="1369" y="335"/>
                      <a:pt x="1417" y="335"/>
                    </a:cubicBezTo>
                    <a:close/>
                    <a:moveTo>
                      <a:pt x="1410" y="1"/>
                    </a:moveTo>
                    <a:cubicBezTo>
                      <a:pt x="1325" y="1"/>
                      <a:pt x="1238" y="17"/>
                      <a:pt x="1155" y="49"/>
                    </a:cubicBezTo>
                    <a:cubicBezTo>
                      <a:pt x="953" y="121"/>
                      <a:pt x="798" y="276"/>
                      <a:pt x="703" y="383"/>
                    </a:cubicBezTo>
                    <a:cubicBezTo>
                      <a:pt x="453" y="657"/>
                      <a:pt x="238" y="990"/>
                      <a:pt x="119" y="1347"/>
                    </a:cubicBezTo>
                    <a:cubicBezTo>
                      <a:pt x="24" y="1657"/>
                      <a:pt x="0" y="2073"/>
                      <a:pt x="333" y="2240"/>
                    </a:cubicBezTo>
                    <a:cubicBezTo>
                      <a:pt x="405" y="2264"/>
                      <a:pt x="476" y="2300"/>
                      <a:pt x="560" y="2300"/>
                    </a:cubicBezTo>
                    <a:cubicBezTo>
                      <a:pt x="798" y="2300"/>
                      <a:pt x="1000" y="2145"/>
                      <a:pt x="1131" y="2014"/>
                    </a:cubicBezTo>
                    <a:cubicBezTo>
                      <a:pt x="1405" y="1776"/>
                      <a:pt x="1607" y="1490"/>
                      <a:pt x="1786" y="1180"/>
                    </a:cubicBezTo>
                    <a:cubicBezTo>
                      <a:pt x="1869" y="1049"/>
                      <a:pt x="1953" y="871"/>
                      <a:pt x="1988" y="680"/>
                    </a:cubicBezTo>
                    <a:cubicBezTo>
                      <a:pt x="2012" y="454"/>
                      <a:pt x="1941" y="240"/>
                      <a:pt x="1774" y="121"/>
                    </a:cubicBezTo>
                    <a:cubicBezTo>
                      <a:pt x="1672" y="41"/>
                      <a:pt x="1544" y="1"/>
                      <a:pt x="14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9"/>
              <p:cNvSpPr/>
              <p:nvPr/>
            </p:nvSpPr>
            <p:spPr>
              <a:xfrm>
                <a:off x="7109200" y="7542250"/>
                <a:ext cx="89025" cy="82950"/>
              </a:xfrm>
              <a:custGeom>
                <a:avLst/>
                <a:gdLst/>
                <a:ahLst/>
                <a:cxnLst/>
                <a:rect l="l" t="t" r="r" b="b"/>
                <a:pathLst>
                  <a:path w="3561" h="3318" extrusionOk="0">
                    <a:moveTo>
                      <a:pt x="2501" y="341"/>
                    </a:moveTo>
                    <a:cubicBezTo>
                      <a:pt x="2811" y="365"/>
                      <a:pt x="3085" y="579"/>
                      <a:pt x="3144" y="829"/>
                    </a:cubicBezTo>
                    <a:cubicBezTo>
                      <a:pt x="3204" y="1055"/>
                      <a:pt x="3120" y="1317"/>
                      <a:pt x="2918" y="1627"/>
                    </a:cubicBezTo>
                    <a:cubicBezTo>
                      <a:pt x="2608" y="2103"/>
                      <a:pt x="2168" y="2496"/>
                      <a:pt x="1680" y="2782"/>
                    </a:cubicBezTo>
                    <a:cubicBezTo>
                      <a:pt x="1442" y="2913"/>
                      <a:pt x="1192" y="2984"/>
                      <a:pt x="977" y="2984"/>
                    </a:cubicBezTo>
                    <a:cubicBezTo>
                      <a:pt x="834" y="2984"/>
                      <a:pt x="703" y="2936"/>
                      <a:pt x="596" y="2865"/>
                    </a:cubicBezTo>
                    <a:cubicBezTo>
                      <a:pt x="430" y="2746"/>
                      <a:pt x="322" y="2508"/>
                      <a:pt x="346" y="2258"/>
                    </a:cubicBezTo>
                    <a:cubicBezTo>
                      <a:pt x="358" y="2032"/>
                      <a:pt x="441" y="1805"/>
                      <a:pt x="608" y="1543"/>
                    </a:cubicBezTo>
                    <a:cubicBezTo>
                      <a:pt x="858" y="1151"/>
                      <a:pt x="1203" y="817"/>
                      <a:pt x="1608" y="591"/>
                    </a:cubicBezTo>
                    <a:cubicBezTo>
                      <a:pt x="1894" y="424"/>
                      <a:pt x="2156" y="341"/>
                      <a:pt x="2394" y="341"/>
                    </a:cubicBezTo>
                    <a:close/>
                    <a:moveTo>
                      <a:pt x="2415" y="0"/>
                    </a:moveTo>
                    <a:cubicBezTo>
                      <a:pt x="2105" y="0"/>
                      <a:pt x="1793" y="98"/>
                      <a:pt x="1453" y="293"/>
                    </a:cubicBezTo>
                    <a:cubicBezTo>
                      <a:pt x="1013" y="555"/>
                      <a:pt x="620" y="912"/>
                      <a:pt x="334" y="1365"/>
                    </a:cubicBezTo>
                    <a:cubicBezTo>
                      <a:pt x="144" y="1674"/>
                      <a:pt x="37" y="1960"/>
                      <a:pt x="25" y="2222"/>
                    </a:cubicBezTo>
                    <a:cubicBezTo>
                      <a:pt x="1" y="2603"/>
                      <a:pt x="144" y="2936"/>
                      <a:pt x="406" y="3139"/>
                    </a:cubicBezTo>
                    <a:cubicBezTo>
                      <a:pt x="560" y="3258"/>
                      <a:pt x="763" y="3317"/>
                      <a:pt x="1001" y="3317"/>
                    </a:cubicBezTo>
                    <a:cubicBezTo>
                      <a:pt x="1334" y="3317"/>
                      <a:pt x="1656" y="3175"/>
                      <a:pt x="1858" y="3056"/>
                    </a:cubicBezTo>
                    <a:cubicBezTo>
                      <a:pt x="2406" y="2758"/>
                      <a:pt x="2870" y="2329"/>
                      <a:pt x="3216" y="1805"/>
                    </a:cubicBezTo>
                    <a:cubicBezTo>
                      <a:pt x="3466" y="1401"/>
                      <a:pt x="3561" y="1055"/>
                      <a:pt x="3478" y="734"/>
                    </a:cubicBezTo>
                    <a:cubicBezTo>
                      <a:pt x="3382" y="353"/>
                      <a:pt x="2989" y="55"/>
                      <a:pt x="2561" y="8"/>
                    </a:cubicBezTo>
                    <a:cubicBezTo>
                      <a:pt x="2512" y="3"/>
                      <a:pt x="2463" y="0"/>
                      <a:pt x="2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9"/>
              <p:cNvSpPr/>
              <p:nvPr/>
            </p:nvSpPr>
            <p:spPr>
              <a:xfrm>
                <a:off x="7109200" y="7489200"/>
                <a:ext cx="47950" cy="48500"/>
              </a:xfrm>
              <a:custGeom>
                <a:avLst/>
                <a:gdLst/>
                <a:ahLst/>
                <a:cxnLst/>
                <a:rect l="l" t="t" r="r" b="b"/>
                <a:pathLst>
                  <a:path w="1918" h="1940" extrusionOk="0">
                    <a:moveTo>
                      <a:pt x="1418" y="332"/>
                    </a:moveTo>
                    <a:cubicBezTo>
                      <a:pt x="1453" y="332"/>
                      <a:pt x="1489" y="332"/>
                      <a:pt x="1501" y="356"/>
                    </a:cubicBezTo>
                    <a:cubicBezTo>
                      <a:pt x="1549" y="391"/>
                      <a:pt x="1596" y="463"/>
                      <a:pt x="1596" y="558"/>
                    </a:cubicBezTo>
                    <a:cubicBezTo>
                      <a:pt x="1596" y="760"/>
                      <a:pt x="1442" y="975"/>
                      <a:pt x="1311" y="1153"/>
                    </a:cubicBezTo>
                    <a:cubicBezTo>
                      <a:pt x="1192" y="1296"/>
                      <a:pt x="1072" y="1451"/>
                      <a:pt x="918" y="1522"/>
                    </a:cubicBezTo>
                    <a:cubicBezTo>
                      <a:pt x="847" y="1558"/>
                      <a:pt x="771" y="1593"/>
                      <a:pt x="686" y="1593"/>
                    </a:cubicBezTo>
                    <a:cubicBezTo>
                      <a:pt x="629" y="1593"/>
                      <a:pt x="568" y="1577"/>
                      <a:pt x="501" y="1534"/>
                    </a:cubicBezTo>
                    <a:cubicBezTo>
                      <a:pt x="406" y="1475"/>
                      <a:pt x="346" y="1332"/>
                      <a:pt x="370" y="1177"/>
                    </a:cubicBezTo>
                    <a:cubicBezTo>
                      <a:pt x="382" y="1046"/>
                      <a:pt x="477" y="915"/>
                      <a:pt x="596" y="760"/>
                    </a:cubicBezTo>
                    <a:cubicBezTo>
                      <a:pt x="775" y="582"/>
                      <a:pt x="977" y="439"/>
                      <a:pt x="1239" y="356"/>
                    </a:cubicBezTo>
                    <a:cubicBezTo>
                      <a:pt x="1311" y="332"/>
                      <a:pt x="1370" y="332"/>
                      <a:pt x="1418" y="332"/>
                    </a:cubicBezTo>
                    <a:close/>
                    <a:moveTo>
                      <a:pt x="1377" y="0"/>
                    </a:moveTo>
                    <a:cubicBezTo>
                      <a:pt x="1297" y="0"/>
                      <a:pt x="1212" y="15"/>
                      <a:pt x="1120" y="46"/>
                    </a:cubicBezTo>
                    <a:cubicBezTo>
                      <a:pt x="822" y="129"/>
                      <a:pt x="549" y="320"/>
                      <a:pt x="346" y="534"/>
                    </a:cubicBezTo>
                    <a:cubicBezTo>
                      <a:pt x="168" y="725"/>
                      <a:pt x="60" y="927"/>
                      <a:pt x="25" y="1129"/>
                    </a:cubicBezTo>
                    <a:cubicBezTo>
                      <a:pt x="1" y="1403"/>
                      <a:pt x="108" y="1665"/>
                      <a:pt x="299" y="1820"/>
                    </a:cubicBezTo>
                    <a:cubicBezTo>
                      <a:pt x="406" y="1891"/>
                      <a:pt x="537" y="1939"/>
                      <a:pt x="668" y="1939"/>
                    </a:cubicBezTo>
                    <a:cubicBezTo>
                      <a:pt x="799" y="1939"/>
                      <a:pt x="941" y="1903"/>
                      <a:pt x="1061" y="1832"/>
                    </a:cubicBezTo>
                    <a:cubicBezTo>
                      <a:pt x="1263" y="1713"/>
                      <a:pt x="1418" y="1534"/>
                      <a:pt x="1549" y="1368"/>
                    </a:cubicBezTo>
                    <a:cubicBezTo>
                      <a:pt x="1739" y="1129"/>
                      <a:pt x="1918" y="867"/>
                      <a:pt x="1906" y="558"/>
                    </a:cubicBezTo>
                    <a:cubicBezTo>
                      <a:pt x="1906" y="344"/>
                      <a:pt x="1811" y="165"/>
                      <a:pt x="1668" y="82"/>
                    </a:cubicBezTo>
                    <a:cubicBezTo>
                      <a:pt x="1579" y="27"/>
                      <a:pt x="1483" y="0"/>
                      <a:pt x="1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9"/>
              <p:cNvSpPr/>
              <p:nvPr/>
            </p:nvSpPr>
            <p:spPr>
              <a:xfrm>
                <a:off x="7114275" y="7404750"/>
                <a:ext cx="62225" cy="67150"/>
              </a:xfrm>
              <a:custGeom>
                <a:avLst/>
                <a:gdLst/>
                <a:ahLst/>
                <a:cxnLst/>
                <a:rect l="l" t="t" r="r" b="b"/>
                <a:pathLst>
                  <a:path w="2489" h="2686" extrusionOk="0">
                    <a:moveTo>
                      <a:pt x="1846" y="340"/>
                    </a:moveTo>
                    <a:cubicBezTo>
                      <a:pt x="1965" y="340"/>
                      <a:pt x="2072" y="388"/>
                      <a:pt x="2132" y="459"/>
                    </a:cubicBezTo>
                    <a:cubicBezTo>
                      <a:pt x="2179" y="519"/>
                      <a:pt x="2191" y="614"/>
                      <a:pt x="2191" y="733"/>
                    </a:cubicBezTo>
                    <a:cubicBezTo>
                      <a:pt x="2179" y="1293"/>
                      <a:pt x="1751" y="1840"/>
                      <a:pt x="1048" y="2221"/>
                    </a:cubicBezTo>
                    <a:cubicBezTo>
                      <a:pt x="900" y="2299"/>
                      <a:pt x="761" y="2339"/>
                      <a:pt x="651" y="2339"/>
                    </a:cubicBezTo>
                    <a:cubicBezTo>
                      <a:pt x="576" y="2339"/>
                      <a:pt x="515" y="2320"/>
                      <a:pt x="477" y="2281"/>
                    </a:cubicBezTo>
                    <a:cubicBezTo>
                      <a:pt x="334" y="2162"/>
                      <a:pt x="405" y="1888"/>
                      <a:pt x="453" y="1793"/>
                    </a:cubicBezTo>
                    <a:cubicBezTo>
                      <a:pt x="631" y="1317"/>
                      <a:pt x="941" y="876"/>
                      <a:pt x="1346" y="566"/>
                    </a:cubicBezTo>
                    <a:cubicBezTo>
                      <a:pt x="1500" y="435"/>
                      <a:pt x="1643" y="376"/>
                      <a:pt x="1774" y="340"/>
                    </a:cubicBezTo>
                    <a:close/>
                    <a:moveTo>
                      <a:pt x="1819" y="0"/>
                    </a:moveTo>
                    <a:cubicBezTo>
                      <a:pt x="1785" y="0"/>
                      <a:pt x="1750" y="2"/>
                      <a:pt x="1715" y="7"/>
                    </a:cubicBezTo>
                    <a:cubicBezTo>
                      <a:pt x="1477" y="43"/>
                      <a:pt x="1274" y="185"/>
                      <a:pt x="1131" y="281"/>
                    </a:cubicBezTo>
                    <a:cubicBezTo>
                      <a:pt x="691" y="638"/>
                      <a:pt x="334" y="1114"/>
                      <a:pt x="143" y="1650"/>
                    </a:cubicBezTo>
                    <a:cubicBezTo>
                      <a:pt x="0" y="2007"/>
                      <a:pt x="36" y="2305"/>
                      <a:pt x="215" y="2483"/>
                    </a:cubicBezTo>
                    <a:cubicBezTo>
                      <a:pt x="322" y="2626"/>
                      <a:pt x="453" y="2686"/>
                      <a:pt x="619" y="2686"/>
                    </a:cubicBezTo>
                    <a:cubicBezTo>
                      <a:pt x="822" y="2686"/>
                      <a:pt x="1036" y="2591"/>
                      <a:pt x="1167" y="2519"/>
                    </a:cubicBezTo>
                    <a:cubicBezTo>
                      <a:pt x="1989" y="2090"/>
                      <a:pt x="2477" y="1412"/>
                      <a:pt x="2489" y="733"/>
                    </a:cubicBezTo>
                    <a:cubicBezTo>
                      <a:pt x="2489" y="543"/>
                      <a:pt x="2465" y="388"/>
                      <a:pt x="2382" y="269"/>
                    </a:cubicBezTo>
                    <a:cubicBezTo>
                      <a:pt x="2267" y="103"/>
                      <a:pt x="2054" y="0"/>
                      <a:pt x="18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9"/>
              <p:cNvSpPr/>
              <p:nvPr/>
            </p:nvSpPr>
            <p:spPr>
              <a:xfrm>
                <a:off x="7065750" y="7478575"/>
                <a:ext cx="34250" cy="38875"/>
              </a:xfrm>
              <a:custGeom>
                <a:avLst/>
                <a:gdLst/>
                <a:ahLst/>
                <a:cxnLst/>
                <a:rect l="l" t="t" r="r" b="b"/>
                <a:pathLst>
                  <a:path w="1370" h="1555" extrusionOk="0">
                    <a:moveTo>
                      <a:pt x="917" y="340"/>
                    </a:moveTo>
                    <a:cubicBezTo>
                      <a:pt x="953" y="340"/>
                      <a:pt x="977" y="340"/>
                      <a:pt x="1013" y="364"/>
                    </a:cubicBezTo>
                    <a:cubicBezTo>
                      <a:pt x="1025" y="400"/>
                      <a:pt x="1036" y="447"/>
                      <a:pt x="1036" y="483"/>
                    </a:cubicBezTo>
                    <a:cubicBezTo>
                      <a:pt x="1036" y="650"/>
                      <a:pt x="917" y="816"/>
                      <a:pt x="786" y="995"/>
                    </a:cubicBezTo>
                    <a:cubicBezTo>
                      <a:pt x="632" y="1185"/>
                      <a:pt x="548" y="1233"/>
                      <a:pt x="489" y="1233"/>
                    </a:cubicBezTo>
                    <a:lnTo>
                      <a:pt x="453" y="1233"/>
                    </a:lnTo>
                    <a:cubicBezTo>
                      <a:pt x="393" y="1221"/>
                      <a:pt x="334" y="1114"/>
                      <a:pt x="358" y="1007"/>
                    </a:cubicBezTo>
                    <a:cubicBezTo>
                      <a:pt x="382" y="876"/>
                      <a:pt x="477" y="745"/>
                      <a:pt x="548" y="638"/>
                    </a:cubicBezTo>
                    <a:cubicBezTo>
                      <a:pt x="620" y="530"/>
                      <a:pt x="691" y="423"/>
                      <a:pt x="798" y="364"/>
                    </a:cubicBezTo>
                    <a:cubicBezTo>
                      <a:pt x="834" y="352"/>
                      <a:pt x="870" y="340"/>
                      <a:pt x="917" y="340"/>
                    </a:cubicBezTo>
                    <a:close/>
                    <a:moveTo>
                      <a:pt x="902" y="0"/>
                    </a:moveTo>
                    <a:cubicBezTo>
                      <a:pt x="809" y="0"/>
                      <a:pt x="714" y="22"/>
                      <a:pt x="632" y="66"/>
                    </a:cubicBezTo>
                    <a:cubicBezTo>
                      <a:pt x="477" y="161"/>
                      <a:pt x="370" y="304"/>
                      <a:pt x="274" y="435"/>
                    </a:cubicBezTo>
                    <a:cubicBezTo>
                      <a:pt x="179" y="578"/>
                      <a:pt x="60" y="757"/>
                      <a:pt x="24" y="959"/>
                    </a:cubicBezTo>
                    <a:cubicBezTo>
                      <a:pt x="1" y="1185"/>
                      <a:pt x="120" y="1471"/>
                      <a:pt x="370" y="1543"/>
                    </a:cubicBezTo>
                    <a:cubicBezTo>
                      <a:pt x="393" y="1554"/>
                      <a:pt x="441" y="1554"/>
                      <a:pt x="489" y="1554"/>
                    </a:cubicBezTo>
                    <a:cubicBezTo>
                      <a:pt x="739" y="1554"/>
                      <a:pt x="917" y="1352"/>
                      <a:pt x="1036" y="1197"/>
                    </a:cubicBezTo>
                    <a:cubicBezTo>
                      <a:pt x="1167" y="1019"/>
                      <a:pt x="1346" y="792"/>
                      <a:pt x="1370" y="495"/>
                    </a:cubicBezTo>
                    <a:cubicBezTo>
                      <a:pt x="1370" y="364"/>
                      <a:pt x="1334" y="233"/>
                      <a:pt x="1251" y="138"/>
                    </a:cubicBezTo>
                    <a:cubicBezTo>
                      <a:pt x="1166" y="46"/>
                      <a:pt x="1036" y="0"/>
                      <a:pt x="9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9" name="Google Shape;1849;p69"/>
            <p:cNvSpPr/>
            <p:nvPr/>
          </p:nvSpPr>
          <p:spPr>
            <a:xfrm>
              <a:off x="2678300" y="772600"/>
              <a:ext cx="358400" cy="794175"/>
            </a:xfrm>
            <a:custGeom>
              <a:avLst/>
              <a:gdLst/>
              <a:ahLst/>
              <a:cxnLst/>
              <a:rect l="l" t="t" r="r" b="b"/>
              <a:pathLst>
                <a:path w="14336" h="31767" extrusionOk="0">
                  <a:moveTo>
                    <a:pt x="11657" y="501"/>
                  </a:moveTo>
                  <a:lnTo>
                    <a:pt x="11657" y="501"/>
                  </a:lnTo>
                  <a:cubicBezTo>
                    <a:pt x="12038" y="1584"/>
                    <a:pt x="11180" y="3442"/>
                    <a:pt x="9918" y="4323"/>
                  </a:cubicBezTo>
                  <a:cubicBezTo>
                    <a:pt x="9454" y="3430"/>
                    <a:pt x="10347" y="1465"/>
                    <a:pt x="11657" y="501"/>
                  </a:cubicBezTo>
                  <a:close/>
                  <a:moveTo>
                    <a:pt x="6656" y="4835"/>
                  </a:moveTo>
                  <a:lnTo>
                    <a:pt x="6656" y="4835"/>
                  </a:lnTo>
                  <a:cubicBezTo>
                    <a:pt x="7477" y="5204"/>
                    <a:pt x="8370" y="7061"/>
                    <a:pt x="8228" y="8014"/>
                  </a:cubicBezTo>
                  <a:cubicBezTo>
                    <a:pt x="7049" y="7287"/>
                    <a:pt x="6811" y="6109"/>
                    <a:pt x="6656" y="4835"/>
                  </a:cubicBezTo>
                  <a:close/>
                  <a:moveTo>
                    <a:pt x="2417" y="6406"/>
                  </a:moveTo>
                  <a:cubicBezTo>
                    <a:pt x="3239" y="7299"/>
                    <a:pt x="3406" y="9061"/>
                    <a:pt x="2727" y="9835"/>
                  </a:cubicBezTo>
                  <a:cubicBezTo>
                    <a:pt x="2096" y="8728"/>
                    <a:pt x="2048" y="7609"/>
                    <a:pt x="2417" y="6406"/>
                  </a:cubicBezTo>
                  <a:close/>
                  <a:moveTo>
                    <a:pt x="11859" y="7728"/>
                  </a:moveTo>
                  <a:lnTo>
                    <a:pt x="11859" y="7728"/>
                  </a:lnTo>
                  <a:cubicBezTo>
                    <a:pt x="11539" y="8753"/>
                    <a:pt x="10025" y="10197"/>
                    <a:pt x="8725" y="10197"/>
                  </a:cubicBezTo>
                  <a:cubicBezTo>
                    <a:pt x="8621" y="10197"/>
                    <a:pt x="8518" y="10188"/>
                    <a:pt x="8418" y="10169"/>
                  </a:cubicBezTo>
                  <a:cubicBezTo>
                    <a:pt x="8978" y="8966"/>
                    <a:pt x="10645" y="7788"/>
                    <a:pt x="11859" y="7728"/>
                  </a:cubicBezTo>
                  <a:close/>
                  <a:moveTo>
                    <a:pt x="369" y="9871"/>
                  </a:moveTo>
                  <a:lnTo>
                    <a:pt x="369" y="9871"/>
                  </a:lnTo>
                  <a:cubicBezTo>
                    <a:pt x="989" y="10502"/>
                    <a:pt x="1167" y="11288"/>
                    <a:pt x="1239" y="12240"/>
                  </a:cubicBezTo>
                  <a:cubicBezTo>
                    <a:pt x="512" y="11538"/>
                    <a:pt x="369" y="10728"/>
                    <a:pt x="369" y="9871"/>
                  </a:cubicBezTo>
                  <a:close/>
                  <a:moveTo>
                    <a:pt x="5287" y="11109"/>
                  </a:moveTo>
                  <a:lnTo>
                    <a:pt x="5287" y="11109"/>
                  </a:lnTo>
                  <a:cubicBezTo>
                    <a:pt x="5525" y="12395"/>
                    <a:pt x="5215" y="13419"/>
                    <a:pt x="4370" y="14395"/>
                  </a:cubicBezTo>
                  <a:cubicBezTo>
                    <a:pt x="4263" y="13133"/>
                    <a:pt x="4453" y="12098"/>
                    <a:pt x="5287" y="11109"/>
                  </a:cubicBezTo>
                  <a:close/>
                  <a:moveTo>
                    <a:pt x="13954" y="12371"/>
                  </a:moveTo>
                  <a:cubicBezTo>
                    <a:pt x="14074" y="13622"/>
                    <a:pt x="13490" y="14538"/>
                    <a:pt x="12526" y="15372"/>
                  </a:cubicBezTo>
                  <a:cubicBezTo>
                    <a:pt x="12633" y="14122"/>
                    <a:pt x="13073" y="13145"/>
                    <a:pt x="13954" y="12371"/>
                  </a:cubicBezTo>
                  <a:close/>
                  <a:moveTo>
                    <a:pt x="9371" y="13300"/>
                  </a:moveTo>
                  <a:cubicBezTo>
                    <a:pt x="9013" y="14431"/>
                    <a:pt x="8406" y="15277"/>
                    <a:pt x="7347" y="15765"/>
                  </a:cubicBezTo>
                  <a:cubicBezTo>
                    <a:pt x="7430" y="14919"/>
                    <a:pt x="8537" y="13550"/>
                    <a:pt x="9371" y="13300"/>
                  </a:cubicBezTo>
                  <a:close/>
                  <a:moveTo>
                    <a:pt x="1762" y="15931"/>
                  </a:moveTo>
                  <a:lnTo>
                    <a:pt x="1762" y="15931"/>
                  </a:lnTo>
                  <a:cubicBezTo>
                    <a:pt x="2965" y="16158"/>
                    <a:pt x="3977" y="16539"/>
                    <a:pt x="4715" y="17491"/>
                  </a:cubicBezTo>
                  <a:cubicBezTo>
                    <a:pt x="4542" y="17549"/>
                    <a:pt x="4361" y="17578"/>
                    <a:pt x="4175" y="17578"/>
                  </a:cubicBezTo>
                  <a:cubicBezTo>
                    <a:pt x="3299" y="17578"/>
                    <a:pt x="2332" y="16953"/>
                    <a:pt x="1762" y="15931"/>
                  </a:cubicBezTo>
                  <a:close/>
                  <a:moveTo>
                    <a:pt x="10692" y="14538"/>
                  </a:moveTo>
                  <a:lnTo>
                    <a:pt x="10692" y="14538"/>
                  </a:lnTo>
                  <a:cubicBezTo>
                    <a:pt x="11287" y="15693"/>
                    <a:pt x="10990" y="16693"/>
                    <a:pt x="10645" y="17813"/>
                  </a:cubicBezTo>
                  <a:cubicBezTo>
                    <a:pt x="10109" y="16693"/>
                    <a:pt x="10228" y="15669"/>
                    <a:pt x="10692" y="14538"/>
                  </a:cubicBezTo>
                  <a:close/>
                  <a:moveTo>
                    <a:pt x="12353" y="17958"/>
                  </a:moveTo>
                  <a:cubicBezTo>
                    <a:pt x="12425" y="17958"/>
                    <a:pt x="12498" y="17961"/>
                    <a:pt x="12573" y="17967"/>
                  </a:cubicBezTo>
                  <a:cubicBezTo>
                    <a:pt x="12260" y="18676"/>
                    <a:pt x="11470" y="19157"/>
                    <a:pt x="10715" y="19157"/>
                  </a:cubicBezTo>
                  <a:cubicBezTo>
                    <a:pt x="10494" y="19157"/>
                    <a:pt x="10275" y="19116"/>
                    <a:pt x="10073" y="19027"/>
                  </a:cubicBezTo>
                  <a:cubicBezTo>
                    <a:pt x="10756" y="18421"/>
                    <a:pt x="11459" y="17958"/>
                    <a:pt x="12353" y="17958"/>
                  </a:cubicBezTo>
                  <a:close/>
                  <a:moveTo>
                    <a:pt x="11573" y="1"/>
                  </a:moveTo>
                  <a:cubicBezTo>
                    <a:pt x="11430" y="120"/>
                    <a:pt x="11311" y="263"/>
                    <a:pt x="11180" y="382"/>
                  </a:cubicBezTo>
                  <a:cubicBezTo>
                    <a:pt x="10085" y="1394"/>
                    <a:pt x="9442" y="2608"/>
                    <a:pt x="9454" y="4132"/>
                  </a:cubicBezTo>
                  <a:cubicBezTo>
                    <a:pt x="9454" y="5335"/>
                    <a:pt x="8811" y="6335"/>
                    <a:pt x="8573" y="7442"/>
                  </a:cubicBezTo>
                  <a:cubicBezTo>
                    <a:pt x="8275" y="6752"/>
                    <a:pt x="8037" y="6073"/>
                    <a:pt x="7716" y="5454"/>
                  </a:cubicBezTo>
                  <a:cubicBezTo>
                    <a:pt x="7525" y="5109"/>
                    <a:pt x="7192" y="4811"/>
                    <a:pt x="6882" y="4549"/>
                  </a:cubicBezTo>
                  <a:cubicBezTo>
                    <a:pt x="6786" y="4469"/>
                    <a:pt x="6699" y="4431"/>
                    <a:pt x="6628" y="4431"/>
                  </a:cubicBezTo>
                  <a:cubicBezTo>
                    <a:pt x="6496" y="4431"/>
                    <a:pt x="6414" y="4560"/>
                    <a:pt x="6406" y="4799"/>
                  </a:cubicBezTo>
                  <a:cubicBezTo>
                    <a:pt x="6394" y="6192"/>
                    <a:pt x="6751" y="7418"/>
                    <a:pt x="8013" y="8204"/>
                  </a:cubicBezTo>
                  <a:cubicBezTo>
                    <a:pt x="8132" y="8264"/>
                    <a:pt x="8239" y="8478"/>
                    <a:pt x="8216" y="8573"/>
                  </a:cubicBezTo>
                  <a:cubicBezTo>
                    <a:pt x="7894" y="10228"/>
                    <a:pt x="7489" y="11883"/>
                    <a:pt x="7192" y="13550"/>
                  </a:cubicBezTo>
                  <a:cubicBezTo>
                    <a:pt x="6942" y="14860"/>
                    <a:pt x="6787" y="16181"/>
                    <a:pt x="6632" y="17503"/>
                  </a:cubicBezTo>
                  <a:cubicBezTo>
                    <a:pt x="6513" y="18444"/>
                    <a:pt x="6454" y="19396"/>
                    <a:pt x="6370" y="20158"/>
                  </a:cubicBezTo>
                  <a:cubicBezTo>
                    <a:pt x="5775" y="18575"/>
                    <a:pt x="5144" y="16836"/>
                    <a:pt x="4465" y="15098"/>
                  </a:cubicBezTo>
                  <a:cubicBezTo>
                    <a:pt x="4370" y="14812"/>
                    <a:pt x="4441" y="14646"/>
                    <a:pt x="4632" y="14443"/>
                  </a:cubicBezTo>
                  <a:cubicBezTo>
                    <a:pt x="5394" y="13622"/>
                    <a:pt x="5811" y="12669"/>
                    <a:pt x="5644" y="11526"/>
                  </a:cubicBezTo>
                  <a:cubicBezTo>
                    <a:pt x="5596" y="11276"/>
                    <a:pt x="5453" y="11038"/>
                    <a:pt x="5346" y="10776"/>
                  </a:cubicBezTo>
                  <a:cubicBezTo>
                    <a:pt x="5120" y="10978"/>
                    <a:pt x="4787" y="11121"/>
                    <a:pt x="4680" y="11371"/>
                  </a:cubicBezTo>
                  <a:cubicBezTo>
                    <a:pt x="4370" y="12109"/>
                    <a:pt x="4132" y="12883"/>
                    <a:pt x="3870" y="13610"/>
                  </a:cubicBezTo>
                  <a:cubicBezTo>
                    <a:pt x="3632" y="12681"/>
                    <a:pt x="3394" y="11669"/>
                    <a:pt x="3120" y="10681"/>
                  </a:cubicBezTo>
                  <a:cubicBezTo>
                    <a:pt x="3013" y="10300"/>
                    <a:pt x="3072" y="9990"/>
                    <a:pt x="3203" y="9621"/>
                  </a:cubicBezTo>
                  <a:cubicBezTo>
                    <a:pt x="3596" y="8478"/>
                    <a:pt x="3548" y="7359"/>
                    <a:pt x="2822" y="6335"/>
                  </a:cubicBezTo>
                  <a:cubicBezTo>
                    <a:pt x="2727" y="6204"/>
                    <a:pt x="2501" y="6061"/>
                    <a:pt x="2346" y="6061"/>
                  </a:cubicBezTo>
                  <a:cubicBezTo>
                    <a:pt x="2239" y="6061"/>
                    <a:pt x="2084" y="6299"/>
                    <a:pt x="2048" y="6466"/>
                  </a:cubicBezTo>
                  <a:cubicBezTo>
                    <a:pt x="1667" y="7764"/>
                    <a:pt x="1810" y="8966"/>
                    <a:pt x="2584" y="10097"/>
                  </a:cubicBezTo>
                  <a:cubicBezTo>
                    <a:pt x="2703" y="10276"/>
                    <a:pt x="2763" y="10478"/>
                    <a:pt x="2822" y="10693"/>
                  </a:cubicBezTo>
                  <a:cubicBezTo>
                    <a:pt x="3060" y="11550"/>
                    <a:pt x="3251" y="12407"/>
                    <a:pt x="3501" y="13252"/>
                  </a:cubicBezTo>
                  <a:cubicBezTo>
                    <a:pt x="3727" y="14026"/>
                    <a:pt x="4037" y="14776"/>
                    <a:pt x="4310" y="15527"/>
                  </a:cubicBezTo>
                  <a:cubicBezTo>
                    <a:pt x="3560" y="14991"/>
                    <a:pt x="2846" y="14431"/>
                    <a:pt x="2239" y="13776"/>
                  </a:cubicBezTo>
                  <a:cubicBezTo>
                    <a:pt x="1762" y="13252"/>
                    <a:pt x="1393" y="12669"/>
                    <a:pt x="1405" y="11871"/>
                  </a:cubicBezTo>
                  <a:cubicBezTo>
                    <a:pt x="1417" y="11312"/>
                    <a:pt x="1179" y="10740"/>
                    <a:pt x="977" y="10204"/>
                  </a:cubicBezTo>
                  <a:cubicBezTo>
                    <a:pt x="834" y="9871"/>
                    <a:pt x="512" y="9633"/>
                    <a:pt x="238" y="9288"/>
                  </a:cubicBezTo>
                  <a:cubicBezTo>
                    <a:pt x="119" y="9514"/>
                    <a:pt x="60" y="9609"/>
                    <a:pt x="0" y="9704"/>
                  </a:cubicBezTo>
                  <a:lnTo>
                    <a:pt x="0" y="10109"/>
                  </a:lnTo>
                  <a:cubicBezTo>
                    <a:pt x="60" y="10347"/>
                    <a:pt x="96" y="10585"/>
                    <a:pt x="167" y="10824"/>
                  </a:cubicBezTo>
                  <a:cubicBezTo>
                    <a:pt x="762" y="12598"/>
                    <a:pt x="1905" y="13967"/>
                    <a:pt x="3322" y="15122"/>
                  </a:cubicBezTo>
                  <a:cubicBezTo>
                    <a:pt x="4072" y="15717"/>
                    <a:pt x="4941" y="16217"/>
                    <a:pt x="5001" y="17313"/>
                  </a:cubicBezTo>
                  <a:cubicBezTo>
                    <a:pt x="3620" y="16122"/>
                    <a:pt x="3370" y="15955"/>
                    <a:pt x="2143" y="15693"/>
                  </a:cubicBezTo>
                  <a:cubicBezTo>
                    <a:pt x="2104" y="15684"/>
                    <a:pt x="2063" y="15680"/>
                    <a:pt x="2021" y="15680"/>
                  </a:cubicBezTo>
                  <a:cubicBezTo>
                    <a:pt x="1849" y="15680"/>
                    <a:pt x="1659" y="15746"/>
                    <a:pt x="1477" y="15765"/>
                  </a:cubicBezTo>
                  <a:cubicBezTo>
                    <a:pt x="1536" y="15955"/>
                    <a:pt x="1548" y="16181"/>
                    <a:pt x="1655" y="16336"/>
                  </a:cubicBezTo>
                  <a:cubicBezTo>
                    <a:pt x="2350" y="17317"/>
                    <a:pt x="3236" y="17871"/>
                    <a:pt x="4336" y="17871"/>
                  </a:cubicBezTo>
                  <a:cubicBezTo>
                    <a:pt x="4612" y="17871"/>
                    <a:pt x="4901" y="17836"/>
                    <a:pt x="5203" y="17765"/>
                  </a:cubicBezTo>
                  <a:cubicBezTo>
                    <a:pt x="5953" y="19444"/>
                    <a:pt x="6346" y="21170"/>
                    <a:pt x="6346" y="22968"/>
                  </a:cubicBezTo>
                  <a:cubicBezTo>
                    <a:pt x="6346" y="23897"/>
                    <a:pt x="6239" y="24813"/>
                    <a:pt x="6275" y="25742"/>
                  </a:cubicBezTo>
                  <a:cubicBezTo>
                    <a:pt x="6346" y="27373"/>
                    <a:pt x="6465" y="29016"/>
                    <a:pt x="6585" y="30647"/>
                  </a:cubicBezTo>
                  <a:cubicBezTo>
                    <a:pt x="6596" y="31017"/>
                    <a:pt x="6692" y="31398"/>
                    <a:pt x="6751" y="31767"/>
                  </a:cubicBezTo>
                  <a:cubicBezTo>
                    <a:pt x="6787" y="31767"/>
                    <a:pt x="6835" y="31755"/>
                    <a:pt x="6882" y="31755"/>
                  </a:cubicBezTo>
                  <a:cubicBezTo>
                    <a:pt x="6882" y="31671"/>
                    <a:pt x="6906" y="31600"/>
                    <a:pt x="6894" y="31529"/>
                  </a:cubicBezTo>
                  <a:cubicBezTo>
                    <a:pt x="6823" y="30814"/>
                    <a:pt x="6704" y="30100"/>
                    <a:pt x="6668" y="29385"/>
                  </a:cubicBezTo>
                  <a:cubicBezTo>
                    <a:pt x="6632" y="27707"/>
                    <a:pt x="6608" y="26040"/>
                    <a:pt x="6585" y="24361"/>
                  </a:cubicBezTo>
                  <a:cubicBezTo>
                    <a:pt x="6585" y="24194"/>
                    <a:pt x="6632" y="24016"/>
                    <a:pt x="6668" y="23861"/>
                  </a:cubicBezTo>
                  <a:cubicBezTo>
                    <a:pt x="7251" y="22111"/>
                    <a:pt x="8561" y="20825"/>
                    <a:pt x="9680" y="19408"/>
                  </a:cubicBezTo>
                  <a:cubicBezTo>
                    <a:pt x="9713" y="19358"/>
                    <a:pt x="9810" y="19337"/>
                    <a:pt x="9898" y="19337"/>
                  </a:cubicBezTo>
                  <a:cubicBezTo>
                    <a:pt x="9936" y="19337"/>
                    <a:pt x="9973" y="19341"/>
                    <a:pt x="10002" y="19348"/>
                  </a:cubicBezTo>
                  <a:cubicBezTo>
                    <a:pt x="10224" y="19413"/>
                    <a:pt x="10450" y="19444"/>
                    <a:pt x="10674" y="19444"/>
                  </a:cubicBezTo>
                  <a:cubicBezTo>
                    <a:pt x="11443" y="19444"/>
                    <a:pt x="12183" y="19075"/>
                    <a:pt x="12645" y="18420"/>
                  </a:cubicBezTo>
                  <a:cubicBezTo>
                    <a:pt x="12788" y="18205"/>
                    <a:pt x="12883" y="17967"/>
                    <a:pt x="12978" y="17741"/>
                  </a:cubicBezTo>
                  <a:cubicBezTo>
                    <a:pt x="12942" y="17682"/>
                    <a:pt x="12907" y="17646"/>
                    <a:pt x="12859" y="17586"/>
                  </a:cubicBezTo>
                  <a:cubicBezTo>
                    <a:pt x="12204" y="17717"/>
                    <a:pt x="11538" y="17836"/>
                    <a:pt x="10918" y="17955"/>
                  </a:cubicBezTo>
                  <a:cubicBezTo>
                    <a:pt x="11002" y="17824"/>
                    <a:pt x="11133" y="17658"/>
                    <a:pt x="11252" y="17479"/>
                  </a:cubicBezTo>
                  <a:cubicBezTo>
                    <a:pt x="11668" y="16896"/>
                    <a:pt x="12002" y="16217"/>
                    <a:pt x="12526" y="15753"/>
                  </a:cubicBezTo>
                  <a:cubicBezTo>
                    <a:pt x="13371" y="15027"/>
                    <a:pt x="13990" y="14193"/>
                    <a:pt x="14335" y="13133"/>
                  </a:cubicBezTo>
                  <a:lnTo>
                    <a:pt x="14335" y="12324"/>
                  </a:lnTo>
                  <a:cubicBezTo>
                    <a:pt x="14232" y="12111"/>
                    <a:pt x="14115" y="12006"/>
                    <a:pt x="13982" y="12006"/>
                  </a:cubicBezTo>
                  <a:cubicBezTo>
                    <a:pt x="13870" y="12006"/>
                    <a:pt x="13746" y="12081"/>
                    <a:pt x="13609" y="12229"/>
                  </a:cubicBezTo>
                  <a:cubicBezTo>
                    <a:pt x="12883" y="13002"/>
                    <a:pt x="12430" y="13895"/>
                    <a:pt x="12323" y="14931"/>
                  </a:cubicBezTo>
                  <a:cubicBezTo>
                    <a:pt x="12264" y="15527"/>
                    <a:pt x="11752" y="16539"/>
                    <a:pt x="11228" y="16920"/>
                  </a:cubicBezTo>
                  <a:cubicBezTo>
                    <a:pt x="11264" y="16598"/>
                    <a:pt x="11359" y="16277"/>
                    <a:pt x="11335" y="15979"/>
                  </a:cubicBezTo>
                  <a:cubicBezTo>
                    <a:pt x="11276" y="15467"/>
                    <a:pt x="11180" y="14943"/>
                    <a:pt x="10990" y="14491"/>
                  </a:cubicBezTo>
                  <a:cubicBezTo>
                    <a:pt x="10920" y="14305"/>
                    <a:pt x="10814" y="14218"/>
                    <a:pt x="10705" y="14218"/>
                  </a:cubicBezTo>
                  <a:cubicBezTo>
                    <a:pt x="10591" y="14218"/>
                    <a:pt x="10474" y="14314"/>
                    <a:pt x="10395" y="14491"/>
                  </a:cubicBezTo>
                  <a:cubicBezTo>
                    <a:pt x="9894" y="15658"/>
                    <a:pt x="9787" y="16836"/>
                    <a:pt x="10502" y="18003"/>
                  </a:cubicBezTo>
                  <a:cubicBezTo>
                    <a:pt x="9180" y="19682"/>
                    <a:pt x="7597" y="21206"/>
                    <a:pt x="6596" y="23313"/>
                  </a:cubicBezTo>
                  <a:cubicBezTo>
                    <a:pt x="6656" y="21992"/>
                    <a:pt x="6704" y="20801"/>
                    <a:pt x="6775" y="19622"/>
                  </a:cubicBezTo>
                  <a:cubicBezTo>
                    <a:pt x="6858" y="18444"/>
                    <a:pt x="6977" y="17265"/>
                    <a:pt x="7061" y="16122"/>
                  </a:cubicBezTo>
                  <a:cubicBezTo>
                    <a:pt x="8668" y="15646"/>
                    <a:pt x="9335" y="14467"/>
                    <a:pt x="9811" y="12967"/>
                  </a:cubicBezTo>
                  <a:lnTo>
                    <a:pt x="9811" y="12967"/>
                  </a:lnTo>
                  <a:cubicBezTo>
                    <a:pt x="9513" y="13002"/>
                    <a:pt x="9275" y="12979"/>
                    <a:pt x="9085" y="13062"/>
                  </a:cubicBezTo>
                  <a:cubicBezTo>
                    <a:pt x="8228" y="13419"/>
                    <a:pt x="7811" y="14193"/>
                    <a:pt x="7275" y="14884"/>
                  </a:cubicBezTo>
                  <a:cubicBezTo>
                    <a:pt x="7525" y="13419"/>
                    <a:pt x="7787" y="11955"/>
                    <a:pt x="8049" y="10526"/>
                  </a:cubicBezTo>
                  <a:cubicBezTo>
                    <a:pt x="10204" y="10407"/>
                    <a:pt x="12419" y="8669"/>
                    <a:pt x="12109" y="7359"/>
                  </a:cubicBezTo>
                  <a:lnTo>
                    <a:pt x="12109" y="7359"/>
                  </a:lnTo>
                  <a:cubicBezTo>
                    <a:pt x="10442" y="7466"/>
                    <a:pt x="9311" y="8442"/>
                    <a:pt x="8299" y="9657"/>
                  </a:cubicBezTo>
                  <a:cubicBezTo>
                    <a:pt x="8478" y="8919"/>
                    <a:pt x="8668" y="8204"/>
                    <a:pt x="8894" y="7490"/>
                  </a:cubicBezTo>
                  <a:cubicBezTo>
                    <a:pt x="9132" y="6764"/>
                    <a:pt x="9359" y="6037"/>
                    <a:pt x="9621" y="5323"/>
                  </a:cubicBezTo>
                  <a:cubicBezTo>
                    <a:pt x="9716" y="5073"/>
                    <a:pt x="9894" y="4811"/>
                    <a:pt x="10097" y="4620"/>
                  </a:cubicBezTo>
                  <a:cubicBezTo>
                    <a:pt x="10906" y="3894"/>
                    <a:pt x="11573" y="3061"/>
                    <a:pt x="11919" y="2013"/>
                  </a:cubicBezTo>
                  <a:cubicBezTo>
                    <a:pt x="12133" y="1358"/>
                    <a:pt x="12216" y="680"/>
                    <a:pt x="11811" y="37"/>
                  </a:cubicBezTo>
                  <a:cubicBezTo>
                    <a:pt x="11740" y="37"/>
                    <a:pt x="11680" y="37"/>
                    <a:pt x="1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0" name="Google Shape;1850;p69"/>
            <p:cNvGrpSpPr/>
            <p:nvPr/>
          </p:nvGrpSpPr>
          <p:grpSpPr>
            <a:xfrm flipH="1">
              <a:off x="3057700" y="1122395"/>
              <a:ext cx="502710" cy="525259"/>
              <a:chOff x="6644875" y="6912300"/>
              <a:chExt cx="1308800" cy="1367150"/>
            </a:xfrm>
          </p:grpSpPr>
          <p:sp>
            <p:nvSpPr>
              <p:cNvPr id="1851" name="Google Shape;1851;p69"/>
              <p:cNvSpPr/>
              <p:nvPr/>
            </p:nvSpPr>
            <p:spPr>
              <a:xfrm>
                <a:off x="7356275" y="7003975"/>
                <a:ext cx="68475" cy="71450"/>
              </a:xfrm>
              <a:custGeom>
                <a:avLst/>
                <a:gdLst/>
                <a:ahLst/>
                <a:cxnLst/>
                <a:rect l="l" t="t" r="r" b="b"/>
                <a:pathLst>
                  <a:path w="2739" h="2858" extrusionOk="0">
                    <a:moveTo>
                      <a:pt x="1369" y="0"/>
                    </a:moveTo>
                    <a:cubicBezTo>
                      <a:pt x="607" y="0"/>
                      <a:pt x="0" y="643"/>
                      <a:pt x="0" y="1429"/>
                    </a:cubicBezTo>
                    <a:cubicBezTo>
                      <a:pt x="0" y="2227"/>
                      <a:pt x="607" y="2858"/>
                      <a:pt x="1369" y="2858"/>
                    </a:cubicBezTo>
                    <a:cubicBezTo>
                      <a:pt x="2119" y="2858"/>
                      <a:pt x="2739" y="2227"/>
                      <a:pt x="2739" y="1429"/>
                    </a:cubicBezTo>
                    <a:cubicBezTo>
                      <a:pt x="2739" y="643"/>
                      <a:pt x="2119" y="0"/>
                      <a:pt x="1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9"/>
              <p:cNvSpPr/>
              <p:nvPr/>
            </p:nvSpPr>
            <p:spPr>
              <a:xfrm>
                <a:off x="7386625" y="6987700"/>
                <a:ext cx="64925" cy="104700"/>
              </a:xfrm>
              <a:custGeom>
                <a:avLst/>
                <a:gdLst/>
                <a:ahLst/>
                <a:cxnLst/>
                <a:rect l="l" t="t" r="r" b="b"/>
                <a:pathLst>
                  <a:path w="2597" h="4188" extrusionOk="0">
                    <a:moveTo>
                      <a:pt x="644" y="1"/>
                    </a:moveTo>
                    <a:cubicBezTo>
                      <a:pt x="503" y="1"/>
                      <a:pt x="363" y="19"/>
                      <a:pt x="227" y="56"/>
                    </a:cubicBezTo>
                    <a:cubicBezTo>
                      <a:pt x="131" y="92"/>
                      <a:pt x="96" y="175"/>
                      <a:pt x="108" y="270"/>
                    </a:cubicBezTo>
                    <a:cubicBezTo>
                      <a:pt x="138" y="331"/>
                      <a:pt x="202" y="383"/>
                      <a:pt x="279" y="383"/>
                    </a:cubicBezTo>
                    <a:cubicBezTo>
                      <a:pt x="293" y="383"/>
                      <a:pt x="307" y="381"/>
                      <a:pt x="322" y="377"/>
                    </a:cubicBezTo>
                    <a:cubicBezTo>
                      <a:pt x="426" y="347"/>
                      <a:pt x="535" y="332"/>
                      <a:pt x="646" y="332"/>
                    </a:cubicBezTo>
                    <a:cubicBezTo>
                      <a:pt x="1141" y="332"/>
                      <a:pt x="1667" y="625"/>
                      <a:pt x="1929" y="1092"/>
                    </a:cubicBezTo>
                    <a:cubicBezTo>
                      <a:pt x="2239" y="1627"/>
                      <a:pt x="2191" y="2366"/>
                      <a:pt x="1822" y="2913"/>
                    </a:cubicBezTo>
                    <a:cubicBezTo>
                      <a:pt x="1465" y="3437"/>
                      <a:pt x="858" y="3794"/>
                      <a:pt x="167" y="3854"/>
                    </a:cubicBezTo>
                    <a:cubicBezTo>
                      <a:pt x="84" y="3866"/>
                      <a:pt x="1" y="3937"/>
                      <a:pt x="24" y="4033"/>
                    </a:cubicBezTo>
                    <a:cubicBezTo>
                      <a:pt x="36" y="4116"/>
                      <a:pt x="96" y="4187"/>
                      <a:pt x="179" y="4187"/>
                    </a:cubicBezTo>
                    <a:lnTo>
                      <a:pt x="203" y="4187"/>
                    </a:lnTo>
                    <a:cubicBezTo>
                      <a:pt x="989" y="4104"/>
                      <a:pt x="1691" y="3711"/>
                      <a:pt x="2108" y="3092"/>
                    </a:cubicBezTo>
                    <a:cubicBezTo>
                      <a:pt x="2537" y="2437"/>
                      <a:pt x="2596" y="1568"/>
                      <a:pt x="2215" y="925"/>
                    </a:cubicBezTo>
                    <a:cubicBezTo>
                      <a:pt x="1904" y="352"/>
                      <a:pt x="1268" y="1"/>
                      <a:pt x="6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9"/>
              <p:cNvSpPr/>
              <p:nvPr/>
            </p:nvSpPr>
            <p:spPr>
              <a:xfrm>
                <a:off x="7137775" y="7832200"/>
                <a:ext cx="63725" cy="18850"/>
              </a:xfrm>
              <a:custGeom>
                <a:avLst/>
                <a:gdLst/>
                <a:ahLst/>
                <a:cxnLst/>
                <a:rect l="l" t="t" r="r" b="b"/>
                <a:pathLst>
                  <a:path w="2549" h="754" extrusionOk="0">
                    <a:moveTo>
                      <a:pt x="685" y="0"/>
                    </a:moveTo>
                    <a:cubicBezTo>
                      <a:pt x="314" y="0"/>
                      <a:pt x="52" y="67"/>
                      <a:pt x="37" y="185"/>
                    </a:cubicBezTo>
                    <a:cubicBezTo>
                      <a:pt x="1" y="363"/>
                      <a:pt x="537" y="602"/>
                      <a:pt x="1227" y="709"/>
                    </a:cubicBezTo>
                    <a:cubicBezTo>
                      <a:pt x="1444" y="739"/>
                      <a:pt x="1651" y="754"/>
                      <a:pt x="1833" y="754"/>
                    </a:cubicBezTo>
                    <a:cubicBezTo>
                      <a:pt x="2222" y="754"/>
                      <a:pt x="2497" y="687"/>
                      <a:pt x="2513" y="566"/>
                    </a:cubicBezTo>
                    <a:cubicBezTo>
                      <a:pt x="2549" y="387"/>
                      <a:pt x="2013" y="149"/>
                      <a:pt x="1322" y="54"/>
                    </a:cubicBezTo>
                    <a:cubicBezTo>
                      <a:pt x="1093" y="18"/>
                      <a:pt x="875" y="0"/>
                      <a:pt x="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9"/>
              <p:cNvSpPr/>
              <p:nvPr/>
            </p:nvSpPr>
            <p:spPr>
              <a:xfrm>
                <a:off x="7246850" y="7835550"/>
                <a:ext cx="75500" cy="19275"/>
              </a:xfrm>
              <a:custGeom>
                <a:avLst/>
                <a:gdLst/>
                <a:ahLst/>
                <a:cxnLst/>
                <a:rect l="l" t="t" r="r" b="b"/>
                <a:pathLst>
                  <a:path w="3020" h="771" extrusionOk="0">
                    <a:moveTo>
                      <a:pt x="2560" y="1"/>
                    </a:moveTo>
                    <a:cubicBezTo>
                      <a:pt x="2287" y="1"/>
                      <a:pt x="1899" y="46"/>
                      <a:pt x="1472" y="98"/>
                    </a:cubicBezTo>
                    <a:cubicBezTo>
                      <a:pt x="698" y="170"/>
                      <a:pt x="43" y="241"/>
                      <a:pt x="31" y="432"/>
                    </a:cubicBezTo>
                    <a:cubicBezTo>
                      <a:pt x="1" y="575"/>
                      <a:pt x="505" y="770"/>
                      <a:pt x="1198" y="770"/>
                    </a:cubicBezTo>
                    <a:cubicBezTo>
                      <a:pt x="1312" y="770"/>
                      <a:pt x="1432" y="765"/>
                      <a:pt x="1555" y="753"/>
                    </a:cubicBezTo>
                    <a:cubicBezTo>
                      <a:pt x="2413" y="646"/>
                      <a:pt x="3020" y="277"/>
                      <a:pt x="2960" y="110"/>
                    </a:cubicBezTo>
                    <a:cubicBezTo>
                      <a:pt x="2928" y="30"/>
                      <a:pt x="2782" y="1"/>
                      <a:pt x="2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9"/>
              <p:cNvSpPr/>
              <p:nvPr/>
            </p:nvSpPr>
            <p:spPr>
              <a:xfrm>
                <a:off x="7349125" y="7807150"/>
                <a:ext cx="67875" cy="27900"/>
              </a:xfrm>
              <a:custGeom>
                <a:avLst/>
                <a:gdLst/>
                <a:ahLst/>
                <a:cxnLst/>
                <a:rect l="l" t="t" r="r" b="b"/>
                <a:pathLst>
                  <a:path w="2715" h="1116" extrusionOk="0">
                    <a:moveTo>
                      <a:pt x="2420" y="1"/>
                    </a:moveTo>
                    <a:cubicBezTo>
                      <a:pt x="2168" y="1"/>
                      <a:pt x="1731" y="137"/>
                      <a:pt x="1250" y="318"/>
                    </a:cubicBezTo>
                    <a:cubicBezTo>
                      <a:pt x="572" y="544"/>
                      <a:pt x="0" y="770"/>
                      <a:pt x="36" y="961"/>
                    </a:cubicBezTo>
                    <a:cubicBezTo>
                      <a:pt x="42" y="1055"/>
                      <a:pt x="231" y="1116"/>
                      <a:pt x="519" y="1116"/>
                    </a:cubicBezTo>
                    <a:cubicBezTo>
                      <a:pt x="778" y="1116"/>
                      <a:pt x="1117" y="1067"/>
                      <a:pt x="1477" y="949"/>
                    </a:cubicBezTo>
                    <a:cubicBezTo>
                      <a:pt x="2227" y="675"/>
                      <a:pt x="2715" y="222"/>
                      <a:pt x="2620" y="68"/>
                    </a:cubicBezTo>
                    <a:cubicBezTo>
                      <a:pt x="2586" y="21"/>
                      <a:pt x="2517" y="1"/>
                      <a:pt x="2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9"/>
              <p:cNvSpPr/>
              <p:nvPr/>
            </p:nvSpPr>
            <p:spPr>
              <a:xfrm>
                <a:off x="7445550" y="7763100"/>
                <a:ext cx="55400" cy="34300"/>
              </a:xfrm>
              <a:custGeom>
                <a:avLst/>
                <a:gdLst/>
                <a:ahLst/>
                <a:cxnLst/>
                <a:rect l="l" t="t" r="r" b="b"/>
                <a:pathLst>
                  <a:path w="2216" h="1372" extrusionOk="0">
                    <a:moveTo>
                      <a:pt x="1976" y="1"/>
                    </a:moveTo>
                    <a:cubicBezTo>
                      <a:pt x="1757" y="1"/>
                      <a:pt x="1356" y="145"/>
                      <a:pt x="942" y="401"/>
                    </a:cubicBezTo>
                    <a:cubicBezTo>
                      <a:pt x="370" y="746"/>
                      <a:pt x="1" y="1163"/>
                      <a:pt x="84" y="1306"/>
                    </a:cubicBezTo>
                    <a:cubicBezTo>
                      <a:pt x="110" y="1350"/>
                      <a:pt x="167" y="1371"/>
                      <a:pt x="248" y="1371"/>
                    </a:cubicBezTo>
                    <a:cubicBezTo>
                      <a:pt x="468" y="1371"/>
                      <a:pt x="865" y="1216"/>
                      <a:pt x="1275" y="972"/>
                    </a:cubicBezTo>
                    <a:cubicBezTo>
                      <a:pt x="1846" y="627"/>
                      <a:pt x="2216" y="210"/>
                      <a:pt x="2132" y="56"/>
                    </a:cubicBezTo>
                    <a:cubicBezTo>
                      <a:pt x="2107" y="18"/>
                      <a:pt x="2053" y="1"/>
                      <a:pt x="19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9"/>
              <p:cNvSpPr/>
              <p:nvPr/>
            </p:nvSpPr>
            <p:spPr>
              <a:xfrm>
                <a:off x="7527725" y="7710150"/>
                <a:ext cx="58350" cy="37825"/>
              </a:xfrm>
              <a:custGeom>
                <a:avLst/>
                <a:gdLst/>
                <a:ahLst/>
                <a:cxnLst/>
                <a:rect l="l" t="t" r="r" b="b"/>
                <a:pathLst>
                  <a:path w="2334" h="1513" extrusionOk="0">
                    <a:moveTo>
                      <a:pt x="2094" y="1"/>
                    </a:moveTo>
                    <a:cubicBezTo>
                      <a:pt x="1871" y="1"/>
                      <a:pt x="1443" y="183"/>
                      <a:pt x="988" y="483"/>
                    </a:cubicBezTo>
                    <a:cubicBezTo>
                      <a:pt x="393" y="864"/>
                      <a:pt x="0" y="1316"/>
                      <a:pt x="107" y="1459"/>
                    </a:cubicBezTo>
                    <a:cubicBezTo>
                      <a:pt x="132" y="1496"/>
                      <a:pt x="183" y="1513"/>
                      <a:pt x="253" y="1513"/>
                    </a:cubicBezTo>
                    <a:cubicBezTo>
                      <a:pt x="479" y="1513"/>
                      <a:pt x="911" y="1331"/>
                      <a:pt x="1357" y="1031"/>
                    </a:cubicBezTo>
                    <a:cubicBezTo>
                      <a:pt x="1953" y="650"/>
                      <a:pt x="2334" y="197"/>
                      <a:pt x="2238" y="54"/>
                    </a:cubicBezTo>
                    <a:cubicBezTo>
                      <a:pt x="2213" y="18"/>
                      <a:pt x="2163" y="1"/>
                      <a:pt x="20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9"/>
              <p:cNvSpPr/>
              <p:nvPr/>
            </p:nvSpPr>
            <p:spPr>
              <a:xfrm>
                <a:off x="7616425" y="7626125"/>
                <a:ext cx="55075" cy="48075"/>
              </a:xfrm>
              <a:custGeom>
                <a:avLst/>
                <a:gdLst/>
                <a:ahLst/>
                <a:cxnLst/>
                <a:rect l="l" t="t" r="r" b="b"/>
                <a:pathLst>
                  <a:path w="2203" h="1923" extrusionOk="0">
                    <a:moveTo>
                      <a:pt x="1980" y="0"/>
                    </a:moveTo>
                    <a:cubicBezTo>
                      <a:pt x="1786" y="0"/>
                      <a:pt x="1365" y="348"/>
                      <a:pt x="917" y="796"/>
                    </a:cubicBezTo>
                    <a:cubicBezTo>
                      <a:pt x="393" y="1272"/>
                      <a:pt x="0" y="1713"/>
                      <a:pt x="95" y="1879"/>
                    </a:cubicBezTo>
                    <a:cubicBezTo>
                      <a:pt x="115" y="1908"/>
                      <a:pt x="155" y="1923"/>
                      <a:pt x="213" y="1923"/>
                    </a:cubicBezTo>
                    <a:cubicBezTo>
                      <a:pt x="439" y="1923"/>
                      <a:pt x="925" y="1700"/>
                      <a:pt x="1381" y="1272"/>
                    </a:cubicBezTo>
                    <a:cubicBezTo>
                      <a:pt x="1941" y="713"/>
                      <a:pt x="2203" y="117"/>
                      <a:pt x="2048" y="22"/>
                    </a:cubicBezTo>
                    <a:cubicBezTo>
                      <a:pt x="2030" y="7"/>
                      <a:pt x="2007" y="0"/>
                      <a:pt x="19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9"/>
              <p:cNvSpPr/>
              <p:nvPr/>
            </p:nvSpPr>
            <p:spPr>
              <a:xfrm>
                <a:off x="7687850" y="7509025"/>
                <a:ext cx="42600" cy="70700"/>
              </a:xfrm>
              <a:custGeom>
                <a:avLst/>
                <a:gdLst/>
                <a:ahLst/>
                <a:cxnLst/>
                <a:rect l="l" t="t" r="r" b="b"/>
                <a:pathLst>
                  <a:path w="1704" h="2828" extrusionOk="0">
                    <a:moveTo>
                      <a:pt x="1526" y="0"/>
                    </a:moveTo>
                    <a:cubicBezTo>
                      <a:pt x="1324" y="0"/>
                      <a:pt x="1035" y="602"/>
                      <a:pt x="691" y="1337"/>
                    </a:cubicBezTo>
                    <a:cubicBezTo>
                      <a:pt x="310" y="2051"/>
                      <a:pt x="1" y="2682"/>
                      <a:pt x="155" y="2813"/>
                    </a:cubicBezTo>
                    <a:cubicBezTo>
                      <a:pt x="169" y="2823"/>
                      <a:pt x="186" y="2828"/>
                      <a:pt x="206" y="2828"/>
                    </a:cubicBezTo>
                    <a:cubicBezTo>
                      <a:pt x="404" y="2828"/>
                      <a:pt x="909" y="2367"/>
                      <a:pt x="1287" y="1622"/>
                    </a:cubicBezTo>
                    <a:cubicBezTo>
                      <a:pt x="1679" y="789"/>
                      <a:pt x="1703" y="27"/>
                      <a:pt x="1548" y="3"/>
                    </a:cubicBezTo>
                    <a:cubicBezTo>
                      <a:pt x="1541" y="1"/>
                      <a:pt x="1534" y="0"/>
                      <a:pt x="1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9"/>
              <p:cNvSpPr/>
              <p:nvPr/>
            </p:nvSpPr>
            <p:spPr>
              <a:xfrm>
                <a:off x="7728325" y="7399525"/>
                <a:ext cx="28825" cy="62650"/>
              </a:xfrm>
              <a:custGeom>
                <a:avLst/>
                <a:gdLst/>
                <a:ahLst/>
                <a:cxnLst/>
                <a:rect l="l" t="t" r="r" b="b"/>
                <a:pathLst>
                  <a:path w="1153" h="2506" extrusionOk="0">
                    <a:moveTo>
                      <a:pt x="785" y="1"/>
                    </a:moveTo>
                    <a:cubicBezTo>
                      <a:pt x="781" y="1"/>
                      <a:pt x="778" y="1"/>
                      <a:pt x="775" y="2"/>
                    </a:cubicBezTo>
                    <a:cubicBezTo>
                      <a:pt x="584" y="13"/>
                      <a:pt x="477" y="573"/>
                      <a:pt x="322" y="1204"/>
                    </a:cubicBezTo>
                    <a:cubicBezTo>
                      <a:pt x="179" y="1847"/>
                      <a:pt x="1" y="2383"/>
                      <a:pt x="168" y="2490"/>
                    </a:cubicBezTo>
                    <a:cubicBezTo>
                      <a:pt x="180" y="2500"/>
                      <a:pt x="196" y="2505"/>
                      <a:pt x="215" y="2505"/>
                    </a:cubicBezTo>
                    <a:cubicBezTo>
                      <a:pt x="389" y="2505"/>
                      <a:pt x="805" y="2060"/>
                      <a:pt x="977" y="1371"/>
                    </a:cubicBezTo>
                    <a:cubicBezTo>
                      <a:pt x="1152" y="611"/>
                      <a:pt x="961" y="1"/>
                      <a:pt x="7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9"/>
              <p:cNvSpPr/>
              <p:nvPr/>
            </p:nvSpPr>
            <p:spPr>
              <a:xfrm>
                <a:off x="7735475" y="7274525"/>
                <a:ext cx="16400" cy="78325"/>
              </a:xfrm>
              <a:custGeom>
                <a:avLst/>
                <a:gdLst/>
                <a:ahLst/>
                <a:cxnLst/>
                <a:rect l="l" t="t" r="r" b="b"/>
                <a:pathLst>
                  <a:path w="656" h="3133" extrusionOk="0">
                    <a:moveTo>
                      <a:pt x="322" y="1"/>
                    </a:moveTo>
                    <a:cubicBezTo>
                      <a:pt x="144" y="1"/>
                      <a:pt x="1" y="703"/>
                      <a:pt x="1" y="1561"/>
                    </a:cubicBezTo>
                    <a:cubicBezTo>
                      <a:pt x="1" y="2430"/>
                      <a:pt x="144" y="3132"/>
                      <a:pt x="322" y="3132"/>
                    </a:cubicBezTo>
                    <a:cubicBezTo>
                      <a:pt x="501" y="3132"/>
                      <a:pt x="655" y="2430"/>
                      <a:pt x="655" y="1561"/>
                    </a:cubicBezTo>
                    <a:cubicBezTo>
                      <a:pt x="655" y="703"/>
                      <a:pt x="501" y="1"/>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9"/>
              <p:cNvSpPr/>
              <p:nvPr/>
            </p:nvSpPr>
            <p:spPr>
              <a:xfrm>
                <a:off x="7679225" y="7359300"/>
                <a:ext cx="26800" cy="82300"/>
              </a:xfrm>
              <a:custGeom>
                <a:avLst/>
                <a:gdLst/>
                <a:ahLst/>
                <a:cxnLst/>
                <a:rect l="l" t="t" r="r" b="b"/>
                <a:pathLst>
                  <a:path w="1072" h="3292" extrusionOk="0">
                    <a:moveTo>
                      <a:pt x="876" y="1"/>
                    </a:moveTo>
                    <a:cubicBezTo>
                      <a:pt x="695" y="1"/>
                      <a:pt x="399" y="699"/>
                      <a:pt x="203" y="1587"/>
                    </a:cubicBezTo>
                    <a:cubicBezTo>
                      <a:pt x="12" y="2492"/>
                      <a:pt x="0" y="3266"/>
                      <a:pt x="179" y="3289"/>
                    </a:cubicBezTo>
                    <a:cubicBezTo>
                      <a:pt x="185" y="3291"/>
                      <a:pt x="190" y="3292"/>
                      <a:pt x="196" y="3292"/>
                    </a:cubicBezTo>
                    <a:cubicBezTo>
                      <a:pt x="377" y="3292"/>
                      <a:pt x="673" y="2594"/>
                      <a:pt x="858" y="1718"/>
                    </a:cubicBezTo>
                    <a:cubicBezTo>
                      <a:pt x="1048" y="813"/>
                      <a:pt x="1072" y="39"/>
                      <a:pt x="893" y="3"/>
                    </a:cubicBezTo>
                    <a:cubicBezTo>
                      <a:pt x="888" y="2"/>
                      <a:pt x="882" y="1"/>
                      <a:pt x="8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9"/>
              <p:cNvSpPr/>
              <p:nvPr/>
            </p:nvSpPr>
            <p:spPr>
              <a:xfrm>
                <a:off x="7642025" y="7490275"/>
                <a:ext cx="36325" cy="67625"/>
              </a:xfrm>
              <a:custGeom>
                <a:avLst/>
                <a:gdLst/>
                <a:ahLst/>
                <a:cxnLst/>
                <a:rect l="l" t="t" r="r" b="b"/>
                <a:pathLst>
                  <a:path w="1453" h="2705" extrusionOk="0">
                    <a:moveTo>
                      <a:pt x="1252" y="0"/>
                    </a:moveTo>
                    <a:cubicBezTo>
                      <a:pt x="1067" y="0"/>
                      <a:pt x="728" y="544"/>
                      <a:pt x="488" y="1253"/>
                    </a:cubicBezTo>
                    <a:cubicBezTo>
                      <a:pt x="143" y="1956"/>
                      <a:pt x="0" y="2610"/>
                      <a:pt x="167" y="2694"/>
                    </a:cubicBezTo>
                    <a:cubicBezTo>
                      <a:pt x="179" y="2701"/>
                      <a:pt x="193" y="2705"/>
                      <a:pt x="208" y="2705"/>
                    </a:cubicBezTo>
                    <a:cubicBezTo>
                      <a:pt x="387" y="2705"/>
                      <a:pt x="766" y="2205"/>
                      <a:pt x="1095" y="1503"/>
                    </a:cubicBezTo>
                    <a:cubicBezTo>
                      <a:pt x="1381" y="729"/>
                      <a:pt x="1453" y="51"/>
                      <a:pt x="1274" y="3"/>
                    </a:cubicBezTo>
                    <a:cubicBezTo>
                      <a:pt x="1267" y="1"/>
                      <a:pt x="1260" y="0"/>
                      <a:pt x="1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9"/>
              <p:cNvSpPr/>
              <p:nvPr/>
            </p:nvSpPr>
            <p:spPr>
              <a:xfrm>
                <a:off x="7558375" y="7597300"/>
                <a:ext cx="51525" cy="54450"/>
              </a:xfrm>
              <a:custGeom>
                <a:avLst/>
                <a:gdLst/>
                <a:ahLst/>
                <a:cxnLst/>
                <a:rect l="l" t="t" r="r" b="b"/>
                <a:pathLst>
                  <a:path w="2061" h="2178" extrusionOk="0">
                    <a:moveTo>
                      <a:pt x="1866" y="1"/>
                    </a:moveTo>
                    <a:cubicBezTo>
                      <a:pt x="1673" y="1"/>
                      <a:pt x="1302" y="439"/>
                      <a:pt x="870" y="961"/>
                    </a:cubicBezTo>
                    <a:cubicBezTo>
                      <a:pt x="393" y="1508"/>
                      <a:pt x="0" y="1973"/>
                      <a:pt x="96" y="2139"/>
                    </a:cubicBezTo>
                    <a:cubicBezTo>
                      <a:pt x="113" y="2165"/>
                      <a:pt x="147" y="2177"/>
                      <a:pt x="195" y="2177"/>
                    </a:cubicBezTo>
                    <a:cubicBezTo>
                      <a:pt x="417" y="2177"/>
                      <a:pt x="931" y="1908"/>
                      <a:pt x="1382" y="1389"/>
                    </a:cubicBezTo>
                    <a:cubicBezTo>
                      <a:pt x="1917" y="758"/>
                      <a:pt x="2060" y="80"/>
                      <a:pt x="1905" y="8"/>
                    </a:cubicBezTo>
                    <a:cubicBezTo>
                      <a:pt x="1893" y="3"/>
                      <a:pt x="1880" y="1"/>
                      <a:pt x="1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9"/>
              <p:cNvSpPr/>
              <p:nvPr/>
            </p:nvSpPr>
            <p:spPr>
              <a:xfrm>
                <a:off x="7454500" y="7679550"/>
                <a:ext cx="63125" cy="41750"/>
              </a:xfrm>
              <a:custGeom>
                <a:avLst/>
                <a:gdLst/>
                <a:ahLst/>
                <a:cxnLst/>
                <a:rect l="l" t="t" r="r" b="b"/>
                <a:pathLst>
                  <a:path w="2525" h="1670" extrusionOk="0">
                    <a:moveTo>
                      <a:pt x="2306" y="1"/>
                    </a:moveTo>
                    <a:cubicBezTo>
                      <a:pt x="2093" y="1"/>
                      <a:pt x="1631" y="281"/>
                      <a:pt x="1119" y="635"/>
                    </a:cubicBezTo>
                    <a:cubicBezTo>
                      <a:pt x="488" y="1052"/>
                      <a:pt x="0" y="1421"/>
                      <a:pt x="72" y="1600"/>
                    </a:cubicBezTo>
                    <a:cubicBezTo>
                      <a:pt x="91" y="1646"/>
                      <a:pt x="156" y="1669"/>
                      <a:pt x="254" y="1669"/>
                    </a:cubicBezTo>
                    <a:cubicBezTo>
                      <a:pt x="508" y="1669"/>
                      <a:pt x="989" y="1510"/>
                      <a:pt x="1488" y="1183"/>
                    </a:cubicBezTo>
                    <a:cubicBezTo>
                      <a:pt x="2155" y="719"/>
                      <a:pt x="2524" y="159"/>
                      <a:pt x="2405" y="40"/>
                    </a:cubicBezTo>
                    <a:cubicBezTo>
                      <a:pt x="2384" y="13"/>
                      <a:pt x="2351" y="1"/>
                      <a:pt x="2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9"/>
              <p:cNvSpPr/>
              <p:nvPr/>
            </p:nvSpPr>
            <p:spPr>
              <a:xfrm>
                <a:off x="7343475" y="7744775"/>
                <a:ext cx="61925" cy="30625"/>
              </a:xfrm>
              <a:custGeom>
                <a:avLst/>
                <a:gdLst/>
                <a:ahLst/>
                <a:cxnLst/>
                <a:rect l="l" t="t" r="r" b="b"/>
                <a:pathLst>
                  <a:path w="2477" h="1225" extrusionOk="0">
                    <a:moveTo>
                      <a:pt x="2172" y="1"/>
                    </a:moveTo>
                    <a:cubicBezTo>
                      <a:pt x="1933" y="1"/>
                      <a:pt x="1525" y="110"/>
                      <a:pt x="1095" y="312"/>
                    </a:cubicBezTo>
                    <a:cubicBezTo>
                      <a:pt x="453" y="610"/>
                      <a:pt x="0" y="991"/>
                      <a:pt x="83" y="1146"/>
                    </a:cubicBezTo>
                    <a:cubicBezTo>
                      <a:pt x="106" y="1199"/>
                      <a:pt x="182" y="1224"/>
                      <a:pt x="294" y="1224"/>
                    </a:cubicBezTo>
                    <a:cubicBezTo>
                      <a:pt x="533" y="1224"/>
                      <a:pt x="940" y="1110"/>
                      <a:pt x="1369" y="908"/>
                    </a:cubicBezTo>
                    <a:cubicBezTo>
                      <a:pt x="2012" y="610"/>
                      <a:pt x="2477" y="241"/>
                      <a:pt x="2381" y="74"/>
                    </a:cubicBezTo>
                    <a:cubicBezTo>
                      <a:pt x="2359" y="25"/>
                      <a:pt x="2284" y="1"/>
                      <a:pt x="2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9"/>
              <p:cNvSpPr/>
              <p:nvPr/>
            </p:nvSpPr>
            <p:spPr>
              <a:xfrm>
                <a:off x="7225000" y="7781925"/>
                <a:ext cx="76825" cy="22575"/>
              </a:xfrm>
              <a:custGeom>
                <a:avLst/>
                <a:gdLst/>
                <a:ahLst/>
                <a:cxnLst/>
                <a:rect l="l" t="t" r="r" b="b"/>
                <a:pathLst>
                  <a:path w="3073" h="903" extrusionOk="0">
                    <a:moveTo>
                      <a:pt x="2536" y="1"/>
                    </a:moveTo>
                    <a:cubicBezTo>
                      <a:pt x="2252" y="1"/>
                      <a:pt x="1874" y="42"/>
                      <a:pt x="1465" y="124"/>
                    </a:cubicBezTo>
                    <a:cubicBezTo>
                      <a:pt x="631" y="303"/>
                      <a:pt x="0" y="588"/>
                      <a:pt x="24" y="767"/>
                    </a:cubicBezTo>
                    <a:cubicBezTo>
                      <a:pt x="48" y="858"/>
                      <a:pt x="242" y="903"/>
                      <a:pt x="536" y="903"/>
                    </a:cubicBezTo>
                    <a:cubicBezTo>
                      <a:pt x="820" y="903"/>
                      <a:pt x="1198" y="861"/>
                      <a:pt x="1608" y="779"/>
                    </a:cubicBezTo>
                    <a:cubicBezTo>
                      <a:pt x="2441" y="612"/>
                      <a:pt x="3072" y="338"/>
                      <a:pt x="3048" y="136"/>
                    </a:cubicBezTo>
                    <a:cubicBezTo>
                      <a:pt x="3024" y="45"/>
                      <a:pt x="2831" y="1"/>
                      <a:pt x="2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9"/>
              <p:cNvSpPr/>
              <p:nvPr/>
            </p:nvSpPr>
            <p:spPr>
              <a:xfrm>
                <a:off x="7281550" y="7712400"/>
                <a:ext cx="74750" cy="36750"/>
              </a:xfrm>
              <a:custGeom>
                <a:avLst/>
                <a:gdLst/>
                <a:ahLst/>
                <a:cxnLst/>
                <a:rect l="l" t="t" r="r" b="b"/>
                <a:pathLst>
                  <a:path w="2990" h="1470" extrusionOk="0">
                    <a:moveTo>
                      <a:pt x="2739" y="0"/>
                    </a:moveTo>
                    <a:cubicBezTo>
                      <a:pt x="2469" y="0"/>
                      <a:pt x="1937" y="158"/>
                      <a:pt x="1346" y="441"/>
                    </a:cubicBezTo>
                    <a:cubicBezTo>
                      <a:pt x="560" y="810"/>
                      <a:pt x="1" y="1238"/>
                      <a:pt x="72" y="1405"/>
                    </a:cubicBezTo>
                    <a:cubicBezTo>
                      <a:pt x="91" y="1449"/>
                      <a:pt x="154" y="1470"/>
                      <a:pt x="250" y="1470"/>
                    </a:cubicBezTo>
                    <a:cubicBezTo>
                      <a:pt x="520" y="1470"/>
                      <a:pt x="1053" y="1308"/>
                      <a:pt x="1632" y="1036"/>
                    </a:cubicBezTo>
                    <a:cubicBezTo>
                      <a:pt x="2418" y="655"/>
                      <a:pt x="2989" y="226"/>
                      <a:pt x="2918" y="60"/>
                    </a:cubicBezTo>
                    <a:cubicBezTo>
                      <a:pt x="2896" y="19"/>
                      <a:pt x="2834" y="0"/>
                      <a:pt x="2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9"/>
              <p:cNvSpPr/>
              <p:nvPr/>
            </p:nvSpPr>
            <p:spPr>
              <a:xfrm>
                <a:off x="7400625" y="7649925"/>
                <a:ext cx="58650" cy="39900"/>
              </a:xfrm>
              <a:custGeom>
                <a:avLst/>
                <a:gdLst/>
                <a:ahLst/>
                <a:cxnLst/>
                <a:rect l="l" t="t" r="r" b="b"/>
                <a:pathLst>
                  <a:path w="2346" h="1596" extrusionOk="0">
                    <a:moveTo>
                      <a:pt x="2115" y="1"/>
                    </a:moveTo>
                    <a:cubicBezTo>
                      <a:pt x="1896" y="1"/>
                      <a:pt x="1443" y="196"/>
                      <a:pt x="976" y="523"/>
                    </a:cubicBezTo>
                    <a:cubicBezTo>
                      <a:pt x="381" y="939"/>
                      <a:pt x="0" y="1404"/>
                      <a:pt x="95" y="1546"/>
                    </a:cubicBezTo>
                    <a:cubicBezTo>
                      <a:pt x="118" y="1580"/>
                      <a:pt x="163" y="1596"/>
                      <a:pt x="225" y="1596"/>
                    </a:cubicBezTo>
                    <a:cubicBezTo>
                      <a:pt x="450" y="1596"/>
                      <a:pt x="902" y="1388"/>
                      <a:pt x="1369" y="1070"/>
                    </a:cubicBezTo>
                    <a:cubicBezTo>
                      <a:pt x="1965" y="654"/>
                      <a:pt x="2346" y="201"/>
                      <a:pt x="2238" y="46"/>
                    </a:cubicBezTo>
                    <a:cubicBezTo>
                      <a:pt x="2218" y="15"/>
                      <a:pt x="2175" y="1"/>
                      <a:pt x="21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9"/>
              <p:cNvSpPr/>
              <p:nvPr/>
            </p:nvSpPr>
            <p:spPr>
              <a:xfrm>
                <a:off x="7343175" y="7627850"/>
                <a:ext cx="56575" cy="35850"/>
              </a:xfrm>
              <a:custGeom>
                <a:avLst/>
                <a:gdLst/>
                <a:ahLst/>
                <a:cxnLst/>
                <a:rect l="l" t="t" r="r" b="b"/>
                <a:pathLst>
                  <a:path w="2263" h="1434" extrusionOk="0">
                    <a:moveTo>
                      <a:pt x="2021" y="1"/>
                    </a:moveTo>
                    <a:cubicBezTo>
                      <a:pt x="1814" y="1"/>
                      <a:pt x="1423" y="219"/>
                      <a:pt x="977" y="501"/>
                    </a:cubicBezTo>
                    <a:cubicBezTo>
                      <a:pt x="429" y="834"/>
                      <a:pt x="0" y="1167"/>
                      <a:pt x="72" y="1346"/>
                    </a:cubicBezTo>
                    <a:cubicBezTo>
                      <a:pt x="92" y="1403"/>
                      <a:pt x="174" y="1433"/>
                      <a:pt x="299" y="1433"/>
                    </a:cubicBezTo>
                    <a:cubicBezTo>
                      <a:pt x="540" y="1433"/>
                      <a:pt x="938" y="1319"/>
                      <a:pt x="1346" y="1060"/>
                    </a:cubicBezTo>
                    <a:cubicBezTo>
                      <a:pt x="1941" y="679"/>
                      <a:pt x="2262" y="155"/>
                      <a:pt x="2131" y="36"/>
                    </a:cubicBezTo>
                    <a:cubicBezTo>
                      <a:pt x="2105" y="12"/>
                      <a:pt x="2068" y="1"/>
                      <a:pt x="20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9"/>
              <p:cNvSpPr/>
              <p:nvPr/>
            </p:nvSpPr>
            <p:spPr>
              <a:xfrm>
                <a:off x="7497950" y="7570250"/>
                <a:ext cx="55975" cy="48250"/>
              </a:xfrm>
              <a:custGeom>
                <a:avLst/>
                <a:gdLst/>
                <a:ahLst/>
                <a:cxnLst/>
                <a:rect l="l" t="t" r="r" b="b"/>
                <a:pathLst>
                  <a:path w="2239" h="1930" extrusionOk="0">
                    <a:moveTo>
                      <a:pt x="2034" y="0"/>
                    </a:moveTo>
                    <a:cubicBezTo>
                      <a:pt x="1827" y="0"/>
                      <a:pt x="1356" y="289"/>
                      <a:pt x="893" y="721"/>
                    </a:cubicBezTo>
                    <a:cubicBezTo>
                      <a:pt x="346" y="1245"/>
                      <a:pt x="0" y="1757"/>
                      <a:pt x="131" y="1900"/>
                    </a:cubicBezTo>
                    <a:cubicBezTo>
                      <a:pt x="150" y="1920"/>
                      <a:pt x="179" y="1930"/>
                      <a:pt x="217" y="1930"/>
                    </a:cubicBezTo>
                    <a:cubicBezTo>
                      <a:pt x="424" y="1930"/>
                      <a:pt x="895" y="1642"/>
                      <a:pt x="1358" y="1209"/>
                    </a:cubicBezTo>
                    <a:cubicBezTo>
                      <a:pt x="1905" y="709"/>
                      <a:pt x="2239" y="173"/>
                      <a:pt x="2120" y="31"/>
                    </a:cubicBezTo>
                    <a:cubicBezTo>
                      <a:pt x="2101" y="10"/>
                      <a:pt x="2072" y="0"/>
                      <a:pt x="2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9"/>
              <p:cNvSpPr/>
              <p:nvPr/>
            </p:nvSpPr>
            <p:spPr>
              <a:xfrm>
                <a:off x="7579800" y="7473225"/>
                <a:ext cx="42000" cy="48800"/>
              </a:xfrm>
              <a:custGeom>
                <a:avLst/>
                <a:gdLst/>
                <a:ahLst/>
                <a:cxnLst/>
                <a:rect l="l" t="t" r="r" b="b"/>
                <a:pathLst>
                  <a:path w="1680" h="1952" extrusionOk="0">
                    <a:moveTo>
                      <a:pt x="1489" y="1"/>
                    </a:moveTo>
                    <a:cubicBezTo>
                      <a:pt x="1305" y="1"/>
                      <a:pt x="1002" y="395"/>
                      <a:pt x="667" y="852"/>
                    </a:cubicBezTo>
                    <a:cubicBezTo>
                      <a:pt x="298" y="1328"/>
                      <a:pt x="1" y="1757"/>
                      <a:pt x="108" y="1911"/>
                    </a:cubicBezTo>
                    <a:cubicBezTo>
                      <a:pt x="128" y="1938"/>
                      <a:pt x="164" y="1952"/>
                      <a:pt x="212" y="1952"/>
                    </a:cubicBezTo>
                    <a:cubicBezTo>
                      <a:pt x="418" y="1952"/>
                      <a:pt x="846" y="1706"/>
                      <a:pt x="1203" y="1233"/>
                    </a:cubicBezTo>
                    <a:cubicBezTo>
                      <a:pt x="1644" y="661"/>
                      <a:pt x="1679" y="66"/>
                      <a:pt x="1525" y="6"/>
                    </a:cubicBezTo>
                    <a:cubicBezTo>
                      <a:pt x="1513" y="2"/>
                      <a:pt x="1501" y="1"/>
                      <a:pt x="1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9"/>
              <p:cNvSpPr/>
              <p:nvPr/>
            </p:nvSpPr>
            <p:spPr>
              <a:xfrm>
                <a:off x="7610475" y="7370075"/>
                <a:ext cx="30075" cy="51800"/>
              </a:xfrm>
              <a:custGeom>
                <a:avLst/>
                <a:gdLst/>
                <a:ahLst/>
                <a:cxnLst/>
                <a:rect l="l" t="t" r="r" b="b"/>
                <a:pathLst>
                  <a:path w="1203" h="2072" extrusionOk="0">
                    <a:moveTo>
                      <a:pt x="905" y="1"/>
                    </a:moveTo>
                    <a:cubicBezTo>
                      <a:pt x="714" y="1"/>
                      <a:pt x="536" y="441"/>
                      <a:pt x="357" y="953"/>
                    </a:cubicBezTo>
                    <a:cubicBezTo>
                      <a:pt x="155" y="1477"/>
                      <a:pt x="0" y="1930"/>
                      <a:pt x="143" y="2049"/>
                    </a:cubicBezTo>
                    <a:cubicBezTo>
                      <a:pt x="160" y="2064"/>
                      <a:pt x="183" y="2072"/>
                      <a:pt x="211" y="2072"/>
                    </a:cubicBezTo>
                    <a:cubicBezTo>
                      <a:pt x="392" y="2072"/>
                      <a:pt x="770" y="1739"/>
                      <a:pt x="976" y="1191"/>
                    </a:cubicBezTo>
                    <a:cubicBezTo>
                      <a:pt x="1203" y="560"/>
                      <a:pt x="1072" y="1"/>
                      <a:pt x="9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9"/>
              <p:cNvSpPr/>
              <p:nvPr/>
            </p:nvSpPr>
            <p:spPr>
              <a:xfrm>
                <a:off x="7525925" y="7401900"/>
                <a:ext cx="37225" cy="78175"/>
              </a:xfrm>
              <a:custGeom>
                <a:avLst/>
                <a:gdLst/>
                <a:ahLst/>
                <a:cxnLst/>
                <a:rect l="l" t="t" r="r" b="b"/>
                <a:pathLst>
                  <a:path w="1489" h="3127" extrusionOk="0">
                    <a:moveTo>
                      <a:pt x="1295" y="0"/>
                    </a:moveTo>
                    <a:cubicBezTo>
                      <a:pt x="1105" y="0"/>
                      <a:pt x="826" y="655"/>
                      <a:pt x="536" y="1490"/>
                    </a:cubicBezTo>
                    <a:cubicBezTo>
                      <a:pt x="227" y="2324"/>
                      <a:pt x="1" y="3038"/>
                      <a:pt x="179" y="3121"/>
                    </a:cubicBezTo>
                    <a:cubicBezTo>
                      <a:pt x="186" y="3125"/>
                      <a:pt x="194" y="3127"/>
                      <a:pt x="203" y="3127"/>
                    </a:cubicBezTo>
                    <a:cubicBezTo>
                      <a:pt x="364" y="3127"/>
                      <a:pt x="840" y="2538"/>
                      <a:pt x="1156" y="1704"/>
                    </a:cubicBezTo>
                    <a:cubicBezTo>
                      <a:pt x="1477" y="811"/>
                      <a:pt x="1489" y="26"/>
                      <a:pt x="1310" y="2"/>
                    </a:cubicBezTo>
                    <a:cubicBezTo>
                      <a:pt x="1305" y="1"/>
                      <a:pt x="1300" y="0"/>
                      <a:pt x="1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9"/>
              <p:cNvSpPr/>
              <p:nvPr/>
            </p:nvSpPr>
            <p:spPr>
              <a:xfrm>
                <a:off x="7448825" y="7528575"/>
                <a:ext cx="54800" cy="62600"/>
              </a:xfrm>
              <a:custGeom>
                <a:avLst/>
                <a:gdLst/>
                <a:ahLst/>
                <a:cxnLst/>
                <a:rect l="l" t="t" r="r" b="b"/>
                <a:pathLst>
                  <a:path w="2192" h="2504" extrusionOk="0">
                    <a:moveTo>
                      <a:pt x="1991" y="1"/>
                    </a:moveTo>
                    <a:cubicBezTo>
                      <a:pt x="1798" y="1"/>
                      <a:pt x="1413" y="523"/>
                      <a:pt x="953" y="1150"/>
                    </a:cubicBezTo>
                    <a:cubicBezTo>
                      <a:pt x="441" y="1793"/>
                      <a:pt x="1" y="2329"/>
                      <a:pt x="120" y="2471"/>
                    </a:cubicBezTo>
                    <a:cubicBezTo>
                      <a:pt x="136" y="2493"/>
                      <a:pt x="165" y="2503"/>
                      <a:pt x="204" y="2503"/>
                    </a:cubicBezTo>
                    <a:cubicBezTo>
                      <a:pt x="427" y="2503"/>
                      <a:pt x="991" y="2163"/>
                      <a:pt x="1477" y="1555"/>
                    </a:cubicBezTo>
                    <a:cubicBezTo>
                      <a:pt x="2025" y="828"/>
                      <a:pt x="2192" y="66"/>
                      <a:pt x="2025" y="7"/>
                    </a:cubicBezTo>
                    <a:cubicBezTo>
                      <a:pt x="2014" y="3"/>
                      <a:pt x="2003" y="1"/>
                      <a:pt x="19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9"/>
              <p:cNvSpPr/>
              <p:nvPr/>
            </p:nvSpPr>
            <p:spPr>
              <a:xfrm>
                <a:off x="7200600" y="7702900"/>
                <a:ext cx="69375" cy="34475"/>
              </a:xfrm>
              <a:custGeom>
                <a:avLst/>
                <a:gdLst/>
                <a:ahLst/>
                <a:cxnLst/>
                <a:rect l="l" t="t" r="r" b="b"/>
                <a:pathLst>
                  <a:path w="2775" h="1379" extrusionOk="0">
                    <a:moveTo>
                      <a:pt x="2488" y="1"/>
                    </a:moveTo>
                    <a:cubicBezTo>
                      <a:pt x="2230" y="1"/>
                      <a:pt x="1749" y="142"/>
                      <a:pt x="1238" y="380"/>
                    </a:cubicBezTo>
                    <a:cubicBezTo>
                      <a:pt x="524" y="725"/>
                      <a:pt x="0" y="1142"/>
                      <a:pt x="95" y="1309"/>
                    </a:cubicBezTo>
                    <a:cubicBezTo>
                      <a:pt x="116" y="1356"/>
                      <a:pt x="183" y="1379"/>
                      <a:pt x="286" y="1379"/>
                    </a:cubicBezTo>
                    <a:cubicBezTo>
                      <a:pt x="545" y="1379"/>
                      <a:pt x="1025" y="1238"/>
                      <a:pt x="1536" y="999"/>
                    </a:cubicBezTo>
                    <a:cubicBezTo>
                      <a:pt x="2250" y="654"/>
                      <a:pt x="2774" y="237"/>
                      <a:pt x="2679" y="70"/>
                    </a:cubicBezTo>
                    <a:cubicBezTo>
                      <a:pt x="2659" y="23"/>
                      <a:pt x="2591" y="1"/>
                      <a:pt x="2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9"/>
              <p:cNvSpPr/>
              <p:nvPr/>
            </p:nvSpPr>
            <p:spPr>
              <a:xfrm>
                <a:off x="7143750" y="7764300"/>
                <a:ext cx="71450" cy="25475"/>
              </a:xfrm>
              <a:custGeom>
                <a:avLst/>
                <a:gdLst/>
                <a:ahLst/>
                <a:cxnLst/>
                <a:rect l="l" t="t" r="r" b="b"/>
                <a:pathLst>
                  <a:path w="2858" h="1019" extrusionOk="0">
                    <a:moveTo>
                      <a:pt x="2449" y="0"/>
                    </a:moveTo>
                    <a:cubicBezTo>
                      <a:pt x="2174" y="0"/>
                      <a:pt x="1771" y="64"/>
                      <a:pt x="1345" y="186"/>
                    </a:cubicBezTo>
                    <a:cubicBezTo>
                      <a:pt x="583" y="412"/>
                      <a:pt x="0" y="722"/>
                      <a:pt x="48" y="901"/>
                    </a:cubicBezTo>
                    <a:cubicBezTo>
                      <a:pt x="69" y="979"/>
                      <a:pt x="210" y="1019"/>
                      <a:pt x="427" y="1019"/>
                    </a:cubicBezTo>
                    <a:cubicBezTo>
                      <a:pt x="702" y="1019"/>
                      <a:pt x="1098" y="956"/>
                      <a:pt x="1524" y="829"/>
                    </a:cubicBezTo>
                    <a:cubicBezTo>
                      <a:pt x="2274" y="603"/>
                      <a:pt x="2858" y="293"/>
                      <a:pt x="2810" y="115"/>
                    </a:cubicBezTo>
                    <a:cubicBezTo>
                      <a:pt x="2794" y="38"/>
                      <a:pt x="2659" y="0"/>
                      <a:pt x="2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9"/>
              <p:cNvSpPr/>
              <p:nvPr/>
            </p:nvSpPr>
            <p:spPr>
              <a:xfrm>
                <a:off x="7044325" y="7810025"/>
                <a:ext cx="54500" cy="16975"/>
              </a:xfrm>
              <a:custGeom>
                <a:avLst/>
                <a:gdLst/>
                <a:ahLst/>
                <a:cxnLst/>
                <a:rect l="l" t="t" r="r" b="b"/>
                <a:pathLst>
                  <a:path w="2180" h="679" extrusionOk="0">
                    <a:moveTo>
                      <a:pt x="842" y="1"/>
                    </a:moveTo>
                    <a:cubicBezTo>
                      <a:pt x="380" y="1"/>
                      <a:pt x="34" y="100"/>
                      <a:pt x="24" y="250"/>
                    </a:cubicBezTo>
                    <a:cubicBezTo>
                      <a:pt x="0" y="429"/>
                      <a:pt x="465" y="619"/>
                      <a:pt x="1060" y="667"/>
                    </a:cubicBezTo>
                    <a:cubicBezTo>
                      <a:pt x="1156" y="675"/>
                      <a:pt x="1249" y="678"/>
                      <a:pt x="1337" y="678"/>
                    </a:cubicBezTo>
                    <a:cubicBezTo>
                      <a:pt x="1800" y="678"/>
                      <a:pt x="2147" y="579"/>
                      <a:pt x="2167" y="429"/>
                    </a:cubicBezTo>
                    <a:cubicBezTo>
                      <a:pt x="2179" y="250"/>
                      <a:pt x="1703" y="60"/>
                      <a:pt x="1120" y="12"/>
                    </a:cubicBezTo>
                    <a:cubicBezTo>
                      <a:pt x="1024" y="4"/>
                      <a:pt x="931" y="1"/>
                      <a:pt x="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9"/>
              <p:cNvSpPr/>
              <p:nvPr/>
            </p:nvSpPr>
            <p:spPr>
              <a:xfrm>
                <a:off x="7057725" y="7761325"/>
                <a:ext cx="47650" cy="17625"/>
              </a:xfrm>
              <a:custGeom>
                <a:avLst/>
                <a:gdLst/>
                <a:ahLst/>
                <a:cxnLst/>
                <a:rect l="l" t="t" r="r" b="b"/>
                <a:pathLst>
                  <a:path w="1906" h="705" extrusionOk="0">
                    <a:moveTo>
                      <a:pt x="1277" y="1"/>
                    </a:moveTo>
                    <a:cubicBezTo>
                      <a:pt x="1164" y="1"/>
                      <a:pt x="1042" y="10"/>
                      <a:pt x="917" y="31"/>
                    </a:cubicBezTo>
                    <a:cubicBezTo>
                      <a:pt x="393" y="103"/>
                      <a:pt x="0" y="305"/>
                      <a:pt x="24" y="484"/>
                    </a:cubicBezTo>
                    <a:cubicBezTo>
                      <a:pt x="42" y="618"/>
                      <a:pt x="287" y="705"/>
                      <a:pt x="630" y="705"/>
                    </a:cubicBezTo>
                    <a:cubicBezTo>
                      <a:pt x="744" y="705"/>
                      <a:pt x="869" y="695"/>
                      <a:pt x="1000" y="674"/>
                    </a:cubicBezTo>
                    <a:cubicBezTo>
                      <a:pt x="1524" y="603"/>
                      <a:pt x="1905" y="400"/>
                      <a:pt x="1893" y="222"/>
                    </a:cubicBezTo>
                    <a:cubicBezTo>
                      <a:pt x="1875" y="88"/>
                      <a:pt x="1616" y="1"/>
                      <a:pt x="1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9"/>
              <p:cNvSpPr/>
              <p:nvPr/>
            </p:nvSpPr>
            <p:spPr>
              <a:xfrm>
                <a:off x="7347325" y="7291000"/>
                <a:ext cx="94100" cy="102925"/>
              </a:xfrm>
              <a:custGeom>
                <a:avLst/>
                <a:gdLst/>
                <a:ahLst/>
                <a:cxnLst/>
                <a:rect l="l" t="t" r="r" b="b"/>
                <a:pathLst>
                  <a:path w="3764" h="4117" extrusionOk="0">
                    <a:moveTo>
                      <a:pt x="191" y="0"/>
                    </a:moveTo>
                    <a:cubicBezTo>
                      <a:pt x="125" y="0"/>
                      <a:pt x="61" y="31"/>
                      <a:pt x="25" y="104"/>
                    </a:cubicBezTo>
                    <a:cubicBezTo>
                      <a:pt x="1" y="187"/>
                      <a:pt x="25" y="283"/>
                      <a:pt x="120" y="318"/>
                    </a:cubicBezTo>
                    <a:cubicBezTo>
                      <a:pt x="1692" y="985"/>
                      <a:pt x="2930" y="2366"/>
                      <a:pt x="3418" y="3997"/>
                    </a:cubicBezTo>
                    <a:cubicBezTo>
                      <a:pt x="3442" y="4081"/>
                      <a:pt x="3513" y="4116"/>
                      <a:pt x="3585" y="4116"/>
                    </a:cubicBezTo>
                    <a:lnTo>
                      <a:pt x="3632" y="4116"/>
                    </a:lnTo>
                    <a:cubicBezTo>
                      <a:pt x="3716" y="4093"/>
                      <a:pt x="3763" y="3997"/>
                      <a:pt x="3751" y="3914"/>
                    </a:cubicBezTo>
                    <a:cubicBezTo>
                      <a:pt x="3227" y="2176"/>
                      <a:pt x="1930" y="711"/>
                      <a:pt x="251" y="9"/>
                    </a:cubicBezTo>
                    <a:cubicBezTo>
                      <a:pt x="231" y="3"/>
                      <a:pt x="211" y="0"/>
                      <a:pt x="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9"/>
              <p:cNvSpPr/>
              <p:nvPr/>
            </p:nvSpPr>
            <p:spPr>
              <a:xfrm>
                <a:off x="7387525" y="7203500"/>
                <a:ext cx="236650" cy="99325"/>
              </a:xfrm>
              <a:custGeom>
                <a:avLst/>
                <a:gdLst/>
                <a:ahLst/>
                <a:cxnLst/>
                <a:rect l="l" t="t" r="r" b="b"/>
                <a:pathLst>
                  <a:path w="9466" h="3973" extrusionOk="0">
                    <a:moveTo>
                      <a:pt x="9272" y="1"/>
                    </a:moveTo>
                    <a:cubicBezTo>
                      <a:pt x="9228" y="1"/>
                      <a:pt x="9187" y="19"/>
                      <a:pt x="9156" y="56"/>
                    </a:cubicBezTo>
                    <a:cubicBezTo>
                      <a:pt x="7138" y="2311"/>
                      <a:pt x="4142" y="3647"/>
                      <a:pt x="1126" y="3647"/>
                    </a:cubicBezTo>
                    <a:cubicBezTo>
                      <a:pt x="814" y="3647"/>
                      <a:pt x="502" y="3633"/>
                      <a:pt x="191" y="3604"/>
                    </a:cubicBezTo>
                    <a:cubicBezTo>
                      <a:pt x="107" y="3604"/>
                      <a:pt x="12" y="3663"/>
                      <a:pt x="12" y="3747"/>
                    </a:cubicBezTo>
                    <a:cubicBezTo>
                      <a:pt x="0" y="3842"/>
                      <a:pt x="72" y="3925"/>
                      <a:pt x="167" y="3925"/>
                    </a:cubicBezTo>
                    <a:cubicBezTo>
                      <a:pt x="476" y="3961"/>
                      <a:pt x="786" y="3973"/>
                      <a:pt x="1119" y="3973"/>
                    </a:cubicBezTo>
                    <a:cubicBezTo>
                      <a:pt x="4227" y="3973"/>
                      <a:pt x="7334" y="2604"/>
                      <a:pt x="9406" y="282"/>
                    </a:cubicBezTo>
                    <a:cubicBezTo>
                      <a:pt x="9466" y="211"/>
                      <a:pt x="9466" y="104"/>
                      <a:pt x="9394" y="44"/>
                    </a:cubicBezTo>
                    <a:cubicBezTo>
                      <a:pt x="9354" y="16"/>
                      <a:pt x="9312" y="1"/>
                      <a:pt x="9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9"/>
              <p:cNvSpPr/>
              <p:nvPr/>
            </p:nvSpPr>
            <p:spPr>
              <a:xfrm>
                <a:off x="6644875" y="6912300"/>
                <a:ext cx="1308800" cy="1367150"/>
              </a:xfrm>
              <a:custGeom>
                <a:avLst/>
                <a:gdLst/>
                <a:ahLst/>
                <a:cxnLst/>
                <a:rect l="l" t="t" r="r" b="b"/>
                <a:pathLst>
                  <a:path w="52352" h="54686" extrusionOk="0">
                    <a:moveTo>
                      <a:pt x="15300" y="24229"/>
                    </a:moveTo>
                    <a:cubicBezTo>
                      <a:pt x="15252" y="24420"/>
                      <a:pt x="15228" y="24622"/>
                      <a:pt x="15204" y="24836"/>
                    </a:cubicBezTo>
                    <a:cubicBezTo>
                      <a:pt x="15204" y="25146"/>
                      <a:pt x="15288" y="25479"/>
                      <a:pt x="15419" y="25777"/>
                    </a:cubicBezTo>
                    <a:cubicBezTo>
                      <a:pt x="15181" y="25789"/>
                      <a:pt x="14966" y="25813"/>
                      <a:pt x="14752" y="25837"/>
                    </a:cubicBezTo>
                    <a:cubicBezTo>
                      <a:pt x="14585" y="25848"/>
                      <a:pt x="14419" y="25872"/>
                      <a:pt x="14252" y="25896"/>
                    </a:cubicBezTo>
                    <a:cubicBezTo>
                      <a:pt x="14585" y="25325"/>
                      <a:pt x="14931" y="24765"/>
                      <a:pt x="15300" y="24229"/>
                    </a:cubicBezTo>
                    <a:close/>
                    <a:moveTo>
                      <a:pt x="15597" y="26087"/>
                    </a:moveTo>
                    <a:cubicBezTo>
                      <a:pt x="15669" y="26194"/>
                      <a:pt x="15764" y="26289"/>
                      <a:pt x="15847" y="26396"/>
                    </a:cubicBezTo>
                    <a:cubicBezTo>
                      <a:pt x="16074" y="26622"/>
                      <a:pt x="16359" y="26753"/>
                      <a:pt x="16633" y="26813"/>
                    </a:cubicBezTo>
                    <a:cubicBezTo>
                      <a:pt x="16502" y="27027"/>
                      <a:pt x="16431" y="27265"/>
                      <a:pt x="16371" y="27492"/>
                    </a:cubicBezTo>
                    <a:cubicBezTo>
                      <a:pt x="16347" y="27492"/>
                      <a:pt x="16334" y="27486"/>
                      <a:pt x="16321" y="27486"/>
                    </a:cubicBezTo>
                    <a:cubicBezTo>
                      <a:pt x="16314" y="27486"/>
                      <a:pt x="16308" y="27488"/>
                      <a:pt x="16300" y="27492"/>
                    </a:cubicBezTo>
                    <a:cubicBezTo>
                      <a:pt x="15737" y="27595"/>
                      <a:pt x="15173" y="27646"/>
                      <a:pt x="14608" y="27646"/>
                    </a:cubicBezTo>
                    <a:cubicBezTo>
                      <a:pt x="14193" y="27646"/>
                      <a:pt x="13777" y="27618"/>
                      <a:pt x="13359" y="27563"/>
                    </a:cubicBezTo>
                    <a:cubicBezTo>
                      <a:pt x="13597" y="27111"/>
                      <a:pt x="13823" y="26682"/>
                      <a:pt x="14061" y="26229"/>
                    </a:cubicBezTo>
                    <a:cubicBezTo>
                      <a:pt x="14311" y="26218"/>
                      <a:pt x="14550" y="26194"/>
                      <a:pt x="14788" y="26158"/>
                    </a:cubicBezTo>
                    <a:cubicBezTo>
                      <a:pt x="15050" y="26134"/>
                      <a:pt x="15323" y="26099"/>
                      <a:pt x="15597" y="26087"/>
                    </a:cubicBezTo>
                    <a:close/>
                    <a:moveTo>
                      <a:pt x="16324" y="27837"/>
                    </a:moveTo>
                    <a:lnTo>
                      <a:pt x="16324" y="27837"/>
                    </a:lnTo>
                    <a:cubicBezTo>
                      <a:pt x="16312" y="28289"/>
                      <a:pt x="16419" y="28730"/>
                      <a:pt x="16669" y="29111"/>
                    </a:cubicBezTo>
                    <a:cubicBezTo>
                      <a:pt x="15825" y="29286"/>
                      <a:pt x="14961" y="29373"/>
                      <a:pt x="14093" y="29373"/>
                    </a:cubicBezTo>
                    <a:cubicBezTo>
                      <a:pt x="13603" y="29373"/>
                      <a:pt x="13111" y="29345"/>
                      <a:pt x="12621" y="29289"/>
                    </a:cubicBezTo>
                    <a:cubicBezTo>
                      <a:pt x="12823" y="28813"/>
                      <a:pt x="13026" y="28349"/>
                      <a:pt x="13228" y="27884"/>
                    </a:cubicBezTo>
                    <a:cubicBezTo>
                      <a:pt x="13692" y="27956"/>
                      <a:pt x="14169" y="27992"/>
                      <a:pt x="14633" y="27992"/>
                    </a:cubicBezTo>
                    <a:cubicBezTo>
                      <a:pt x="15193" y="27992"/>
                      <a:pt x="15764" y="27944"/>
                      <a:pt x="16324" y="27837"/>
                    </a:cubicBezTo>
                    <a:close/>
                    <a:moveTo>
                      <a:pt x="23408" y="13990"/>
                    </a:moveTo>
                    <a:cubicBezTo>
                      <a:pt x="23705" y="14645"/>
                      <a:pt x="24301" y="15216"/>
                      <a:pt x="25122" y="15657"/>
                    </a:cubicBezTo>
                    <a:cubicBezTo>
                      <a:pt x="25468" y="15835"/>
                      <a:pt x="25825" y="15990"/>
                      <a:pt x="26158" y="16157"/>
                    </a:cubicBezTo>
                    <a:cubicBezTo>
                      <a:pt x="26813" y="16454"/>
                      <a:pt x="27432" y="16740"/>
                      <a:pt x="27980" y="17121"/>
                    </a:cubicBezTo>
                    <a:cubicBezTo>
                      <a:pt x="29897" y="18467"/>
                      <a:pt x="30647" y="21396"/>
                      <a:pt x="29730" y="23943"/>
                    </a:cubicBezTo>
                    <a:cubicBezTo>
                      <a:pt x="28956" y="26087"/>
                      <a:pt x="27230" y="27980"/>
                      <a:pt x="24598" y="29587"/>
                    </a:cubicBezTo>
                    <a:cubicBezTo>
                      <a:pt x="23539" y="30218"/>
                      <a:pt x="22443" y="30754"/>
                      <a:pt x="21300" y="31206"/>
                    </a:cubicBezTo>
                    <a:cubicBezTo>
                      <a:pt x="21134" y="31194"/>
                      <a:pt x="20967" y="31171"/>
                      <a:pt x="20824" y="31111"/>
                    </a:cubicBezTo>
                    <a:cubicBezTo>
                      <a:pt x="20134" y="30909"/>
                      <a:pt x="19574" y="30361"/>
                      <a:pt x="19348" y="29682"/>
                    </a:cubicBezTo>
                    <a:cubicBezTo>
                      <a:pt x="19336" y="29647"/>
                      <a:pt x="19300" y="29611"/>
                      <a:pt x="19253" y="29587"/>
                    </a:cubicBezTo>
                    <a:cubicBezTo>
                      <a:pt x="19235" y="29575"/>
                      <a:pt x="19214" y="29569"/>
                      <a:pt x="19192" y="29569"/>
                    </a:cubicBezTo>
                    <a:cubicBezTo>
                      <a:pt x="19169" y="29569"/>
                      <a:pt x="19145" y="29575"/>
                      <a:pt x="19122" y="29587"/>
                    </a:cubicBezTo>
                    <a:cubicBezTo>
                      <a:pt x="18916" y="29671"/>
                      <a:pt x="18696" y="29711"/>
                      <a:pt x="18475" y="29711"/>
                    </a:cubicBezTo>
                    <a:cubicBezTo>
                      <a:pt x="18007" y="29711"/>
                      <a:pt x="17537" y="29530"/>
                      <a:pt x="17205" y="29206"/>
                    </a:cubicBezTo>
                    <a:lnTo>
                      <a:pt x="17205" y="29170"/>
                    </a:lnTo>
                    <a:cubicBezTo>
                      <a:pt x="17193" y="29087"/>
                      <a:pt x="17109" y="29051"/>
                      <a:pt x="17038" y="29051"/>
                    </a:cubicBezTo>
                    <a:lnTo>
                      <a:pt x="16990" y="29004"/>
                    </a:lnTo>
                    <a:cubicBezTo>
                      <a:pt x="16538" y="28361"/>
                      <a:pt x="16562" y="27396"/>
                      <a:pt x="17074" y="26801"/>
                    </a:cubicBezTo>
                    <a:cubicBezTo>
                      <a:pt x="17109" y="26753"/>
                      <a:pt x="17109" y="26682"/>
                      <a:pt x="17086" y="26622"/>
                    </a:cubicBezTo>
                    <a:cubicBezTo>
                      <a:pt x="17054" y="26569"/>
                      <a:pt x="17003" y="26525"/>
                      <a:pt x="16941" y="26525"/>
                    </a:cubicBezTo>
                    <a:cubicBezTo>
                      <a:pt x="16934" y="26525"/>
                      <a:pt x="16926" y="26526"/>
                      <a:pt x="16919" y="26527"/>
                    </a:cubicBezTo>
                    <a:cubicBezTo>
                      <a:pt x="16890" y="26530"/>
                      <a:pt x="16862" y="26531"/>
                      <a:pt x="16835" y="26531"/>
                    </a:cubicBezTo>
                    <a:cubicBezTo>
                      <a:pt x="16496" y="26531"/>
                      <a:pt x="16239" y="26337"/>
                      <a:pt x="16074" y="26194"/>
                    </a:cubicBezTo>
                    <a:cubicBezTo>
                      <a:pt x="16014" y="26134"/>
                      <a:pt x="15955" y="26051"/>
                      <a:pt x="15895" y="25979"/>
                    </a:cubicBezTo>
                    <a:lnTo>
                      <a:pt x="15895" y="25956"/>
                    </a:lnTo>
                    <a:cubicBezTo>
                      <a:pt x="15895" y="25872"/>
                      <a:pt x="15835" y="25813"/>
                      <a:pt x="15752" y="25789"/>
                    </a:cubicBezTo>
                    <a:cubicBezTo>
                      <a:pt x="15597" y="25503"/>
                      <a:pt x="15514" y="25182"/>
                      <a:pt x="15514" y="24860"/>
                    </a:cubicBezTo>
                    <a:cubicBezTo>
                      <a:pt x="15538" y="24182"/>
                      <a:pt x="15859" y="23515"/>
                      <a:pt x="16216" y="22943"/>
                    </a:cubicBezTo>
                    <a:cubicBezTo>
                      <a:pt x="16359" y="22765"/>
                      <a:pt x="16502" y="22586"/>
                      <a:pt x="16657" y="22408"/>
                    </a:cubicBezTo>
                    <a:cubicBezTo>
                      <a:pt x="17383" y="21550"/>
                      <a:pt x="18157" y="20717"/>
                      <a:pt x="18919" y="19907"/>
                    </a:cubicBezTo>
                    <a:cubicBezTo>
                      <a:pt x="20610" y="18109"/>
                      <a:pt x="22372" y="16252"/>
                      <a:pt x="23408" y="13990"/>
                    </a:cubicBezTo>
                    <a:close/>
                    <a:moveTo>
                      <a:pt x="16907" y="29408"/>
                    </a:moveTo>
                    <a:cubicBezTo>
                      <a:pt x="17309" y="29819"/>
                      <a:pt x="17890" y="30050"/>
                      <a:pt x="18463" y="30050"/>
                    </a:cubicBezTo>
                    <a:cubicBezTo>
                      <a:pt x="18670" y="30050"/>
                      <a:pt x="18877" y="30020"/>
                      <a:pt x="19074" y="29956"/>
                    </a:cubicBezTo>
                    <a:cubicBezTo>
                      <a:pt x="19157" y="30147"/>
                      <a:pt x="19253" y="30313"/>
                      <a:pt x="19372" y="30480"/>
                    </a:cubicBezTo>
                    <a:cubicBezTo>
                      <a:pt x="17766" y="30972"/>
                      <a:pt x="16083" y="31218"/>
                      <a:pt x="14402" y="31218"/>
                    </a:cubicBezTo>
                    <a:cubicBezTo>
                      <a:pt x="13603" y="31218"/>
                      <a:pt x="12804" y="31163"/>
                      <a:pt x="12014" y="31051"/>
                    </a:cubicBezTo>
                    <a:cubicBezTo>
                      <a:pt x="12192" y="30563"/>
                      <a:pt x="12347" y="30087"/>
                      <a:pt x="12514" y="29611"/>
                    </a:cubicBezTo>
                    <a:cubicBezTo>
                      <a:pt x="13049" y="29670"/>
                      <a:pt x="13573" y="29718"/>
                      <a:pt x="14109" y="29718"/>
                    </a:cubicBezTo>
                    <a:cubicBezTo>
                      <a:pt x="15050" y="29718"/>
                      <a:pt x="15978" y="29611"/>
                      <a:pt x="16907" y="29408"/>
                    </a:cubicBezTo>
                    <a:close/>
                    <a:moveTo>
                      <a:pt x="19610" y="30754"/>
                    </a:moveTo>
                    <a:cubicBezTo>
                      <a:pt x="19907" y="31075"/>
                      <a:pt x="20265" y="31313"/>
                      <a:pt x="20681" y="31432"/>
                    </a:cubicBezTo>
                    <a:cubicBezTo>
                      <a:pt x="18455" y="32206"/>
                      <a:pt x="16085" y="32623"/>
                      <a:pt x="13680" y="32623"/>
                    </a:cubicBezTo>
                    <a:cubicBezTo>
                      <a:pt x="12990" y="32623"/>
                      <a:pt x="12311" y="32587"/>
                      <a:pt x="11633" y="32516"/>
                    </a:cubicBezTo>
                    <a:cubicBezTo>
                      <a:pt x="11728" y="32123"/>
                      <a:pt x="11835" y="31754"/>
                      <a:pt x="11930" y="31385"/>
                    </a:cubicBezTo>
                    <a:cubicBezTo>
                      <a:pt x="12740" y="31504"/>
                      <a:pt x="13561" y="31563"/>
                      <a:pt x="14371" y="31563"/>
                    </a:cubicBezTo>
                    <a:cubicBezTo>
                      <a:pt x="16145" y="31563"/>
                      <a:pt x="17907" y="31290"/>
                      <a:pt x="19586" y="30778"/>
                    </a:cubicBezTo>
                    <a:cubicBezTo>
                      <a:pt x="19598" y="30778"/>
                      <a:pt x="19598" y="30754"/>
                      <a:pt x="19610" y="30754"/>
                    </a:cubicBezTo>
                    <a:close/>
                    <a:moveTo>
                      <a:pt x="45196" y="24705"/>
                    </a:moveTo>
                    <a:cubicBezTo>
                      <a:pt x="44756" y="27658"/>
                      <a:pt x="43744" y="30563"/>
                      <a:pt x="42220" y="33135"/>
                    </a:cubicBezTo>
                    <a:cubicBezTo>
                      <a:pt x="42029" y="33480"/>
                      <a:pt x="41803" y="33826"/>
                      <a:pt x="41493" y="34016"/>
                    </a:cubicBezTo>
                    <a:lnTo>
                      <a:pt x="41434" y="34016"/>
                    </a:lnTo>
                    <a:cubicBezTo>
                      <a:pt x="41386" y="34028"/>
                      <a:pt x="41351" y="34064"/>
                      <a:pt x="41339" y="34088"/>
                    </a:cubicBezTo>
                    <a:cubicBezTo>
                      <a:pt x="41259" y="34122"/>
                      <a:pt x="41167" y="34139"/>
                      <a:pt x="41072" y="34139"/>
                    </a:cubicBezTo>
                    <a:cubicBezTo>
                      <a:pt x="40940" y="34139"/>
                      <a:pt x="40802" y="34107"/>
                      <a:pt x="40684" y="34052"/>
                    </a:cubicBezTo>
                    <a:cubicBezTo>
                      <a:pt x="40600" y="33992"/>
                      <a:pt x="40458" y="33897"/>
                      <a:pt x="40446" y="33730"/>
                    </a:cubicBezTo>
                    <a:cubicBezTo>
                      <a:pt x="40434" y="33659"/>
                      <a:pt x="40386" y="33611"/>
                      <a:pt x="40315" y="33599"/>
                    </a:cubicBezTo>
                    <a:cubicBezTo>
                      <a:pt x="40303" y="33597"/>
                      <a:pt x="40291" y="33596"/>
                      <a:pt x="40280" y="33596"/>
                    </a:cubicBezTo>
                    <a:cubicBezTo>
                      <a:pt x="40224" y="33596"/>
                      <a:pt x="40176" y="33621"/>
                      <a:pt x="40136" y="33671"/>
                    </a:cubicBezTo>
                    <a:cubicBezTo>
                      <a:pt x="39661" y="34443"/>
                      <a:pt x="38741" y="34894"/>
                      <a:pt x="37842" y="34894"/>
                    </a:cubicBezTo>
                    <a:cubicBezTo>
                      <a:pt x="37660" y="34894"/>
                      <a:pt x="37479" y="34876"/>
                      <a:pt x="37302" y="34838"/>
                    </a:cubicBezTo>
                    <a:cubicBezTo>
                      <a:pt x="40898" y="32266"/>
                      <a:pt x="43672" y="28658"/>
                      <a:pt x="45196" y="24705"/>
                    </a:cubicBezTo>
                    <a:close/>
                    <a:moveTo>
                      <a:pt x="45946" y="13287"/>
                    </a:moveTo>
                    <a:cubicBezTo>
                      <a:pt x="46220" y="13752"/>
                      <a:pt x="46458" y="14264"/>
                      <a:pt x="46661" y="14776"/>
                    </a:cubicBezTo>
                    <a:cubicBezTo>
                      <a:pt x="49375" y="21884"/>
                      <a:pt x="48685" y="30325"/>
                      <a:pt x="44839" y="36909"/>
                    </a:cubicBezTo>
                    <a:lnTo>
                      <a:pt x="43827" y="35445"/>
                    </a:lnTo>
                    <a:cubicBezTo>
                      <a:pt x="45018" y="32659"/>
                      <a:pt x="46137" y="29670"/>
                      <a:pt x="46744" y="26515"/>
                    </a:cubicBezTo>
                    <a:cubicBezTo>
                      <a:pt x="47435" y="22920"/>
                      <a:pt x="47339" y="19610"/>
                      <a:pt x="46482" y="16681"/>
                    </a:cubicBezTo>
                    <a:cubicBezTo>
                      <a:pt x="46399" y="15538"/>
                      <a:pt x="46220" y="14383"/>
                      <a:pt x="45946" y="13287"/>
                    </a:cubicBezTo>
                    <a:close/>
                    <a:moveTo>
                      <a:pt x="36945" y="35088"/>
                    </a:moveTo>
                    <a:cubicBezTo>
                      <a:pt x="37243" y="35195"/>
                      <a:pt x="37541" y="35242"/>
                      <a:pt x="37862" y="35242"/>
                    </a:cubicBezTo>
                    <a:cubicBezTo>
                      <a:pt x="37945" y="35242"/>
                      <a:pt x="38053" y="35242"/>
                      <a:pt x="38136" y="35219"/>
                    </a:cubicBezTo>
                    <a:lnTo>
                      <a:pt x="38136" y="35219"/>
                    </a:lnTo>
                    <a:cubicBezTo>
                      <a:pt x="37826" y="35874"/>
                      <a:pt x="37505" y="36516"/>
                      <a:pt x="37148" y="37147"/>
                    </a:cubicBezTo>
                    <a:lnTo>
                      <a:pt x="36576" y="35790"/>
                    </a:lnTo>
                    <a:cubicBezTo>
                      <a:pt x="36695" y="35576"/>
                      <a:pt x="36802" y="35373"/>
                      <a:pt x="36933" y="35159"/>
                    </a:cubicBezTo>
                    <a:cubicBezTo>
                      <a:pt x="36945" y="35147"/>
                      <a:pt x="36945" y="35123"/>
                      <a:pt x="36945" y="35088"/>
                    </a:cubicBezTo>
                    <a:close/>
                    <a:moveTo>
                      <a:pt x="46506" y="18228"/>
                    </a:moveTo>
                    <a:lnTo>
                      <a:pt x="46506" y="18228"/>
                    </a:lnTo>
                    <a:cubicBezTo>
                      <a:pt x="47018" y="20729"/>
                      <a:pt x="46970" y="23479"/>
                      <a:pt x="46399" y="26444"/>
                    </a:cubicBezTo>
                    <a:cubicBezTo>
                      <a:pt x="45803" y="29551"/>
                      <a:pt x="44708" y="32504"/>
                      <a:pt x="43529" y="35254"/>
                    </a:cubicBezTo>
                    <a:lnTo>
                      <a:pt x="43470" y="35254"/>
                    </a:lnTo>
                    <a:cubicBezTo>
                      <a:pt x="43351" y="35266"/>
                      <a:pt x="43244" y="35326"/>
                      <a:pt x="43196" y="35433"/>
                    </a:cubicBezTo>
                    <a:cubicBezTo>
                      <a:pt x="42863" y="36100"/>
                      <a:pt x="42529" y="36743"/>
                      <a:pt x="42160" y="37338"/>
                    </a:cubicBezTo>
                    <a:cubicBezTo>
                      <a:pt x="42101" y="36314"/>
                      <a:pt x="41934" y="35278"/>
                      <a:pt x="41672" y="34290"/>
                    </a:cubicBezTo>
                    <a:cubicBezTo>
                      <a:pt x="42041" y="34052"/>
                      <a:pt x="42291" y="33659"/>
                      <a:pt x="42505" y="33302"/>
                    </a:cubicBezTo>
                    <a:cubicBezTo>
                      <a:pt x="44244" y="30325"/>
                      <a:pt x="45339" y="26932"/>
                      <a:pt x="45684" y="23491"/>
                    </a:cubicBezTo>
                    <a:cubicBezTo>
                      <a:pt x="45684" y="23455"/>
                      <a:pt x="45673" y="23420"/>
                      <a:pt x="45661" y="23372"/>
                    </a:cubicBezTo>
                    <a:cubicBezTo>
                      <a:pt x="46030" y="22205"/>
                      <a:pt x="46280" y="20979"/>
                      <a:pt x="46423" y="19741"/>
                    </a:cubicBezTo>
                    <a:cubicBezTo>
                      <a:pt x="46482" y="19241"/>
                      <a:pt x="46494" y="18729"/>
                      <a:pt x="46506" y="18228"/>
                    </a:cubicBezTo>
                    <a:close/>
                    <a:moveTo>
                      <a:pt x="29885" y="643"/>
                    </a:moveTo>
                    <a:cubicBezTo>
                      <a:pt x="32326" y="643"/>
                      <a:pt x="34707" y="1214"/>
                      <a:pt x="36755" y="2274"/>
                    </a:cubicBezTo>
                    <a:cubicBezTo>
                      <a:pt x="39410" y="3643"/>
                      <a:pt x="41612" y="5786"/>
                      <a:pt x="43184" y="8370"/>
                    </a:cubicBezTo>
                    <a:cubicBezTo>
                      <a:pt x="43053" y="9573"/>
                      <a:pt x="42601" y="10763"/>
                      <a:pt x="41874" y="11752"/>
                    </a:cubicBezTo>
                    <a:cubicBezTo>
                      <a:pt x="41815" y="11823"/>
                      <a:pt x="41839" y="11930"/>
                      <a:pt x="41910" y="11990"/>
                    </a:cubicBezTo>
                    <a:cubicBezTo>
                      <a:pt x="41934" y="12002"/>
                      <a:pt x="41970" y="12013"/>
                      <a:pt x="42017" y="12013"/>
                    </a:cubicBezTo>
                    <a:cubicBezTo>
                      <a:pt x="42053" y="12013"/>
                      <a:pt x="42113" y="11990"/>
                      <a:pt x="42148" y="11942"/>
                    </a:cubicBezTo>
                    <a:cubicBezTo>
                      <a:pt x="42815" y="11037"/>
                      <a:pt x="43279" y="9954"/>
                      <a:pt x="43470" y="8834"/>
                    </a:cubicBezTo>
                    <a:cubicBezTo>
                      <a:pt x="43696" y="9215"/>
                      <a:pt x="43887" y="9608"/>
                      <a:pt x="44077" y="9989"/>
                    </a:cubicBezTo>
                    <a:lnTo>
                      <a:pt x="43398" y="11442"/>
                    </a:lnTo>
                    <a:cubicBezTo>
                      <a:pt x="43351" y="11525"/>
                      <a:pt x="43398" y="11621"/>
                      <a:pt x="43470" y="11656"/>
                    </a:cubicBezTo>
                    <a:cubicBezTo>
                      <a:pt x="43506" y="11680"/>
                      <a:pt x="43517" y="11680"/>
                      <a:pt x="43541" y="11680"/>
                    </a:cubicBezTo>
                    <a:cubicBezTo>
                      <a:pt x="43601" y="11680"/>
                      <a:pt x="43660" y="11644"/>
                      <a:pt x="43696" y="11585"/>
                    </a:cubicBezTo>
                    <a:lnTo>
                      <a:pt x="44256" y="10394"/>
                    </a:lnTo>
                    <a:cubicBezTo>
                      <a:pt x="45542" y="13240"/>
                      <a:pt x="46101" y="16454"/>
                      <a:pt x="45780" y="19669"/>
                    </a:cubicBezTo>
                    <a:cubicBezTo>
                      <a:pt x="45089" y="26337"/>
                      <a:pt x="40529" y="32730"/>
                      <a:pt x="34159" y="35981"/>
                    </a:cubicBezTo>
                    <a:cubicBezTo>
                      <a:pt x="32052" y="37052"/>
                      <a:pt x="29754" y="37814"/>
                      <a:pt x="27325" y="38231"/>
                    </a:cubicBezTo>
                    <a:cubicBezTo>
                      <a:pt x="27265" y="38148"/>
                      <a:pt x="27170" y="38088"/>
                      <a:pt x="27075" y="38088"/>
                    </a:cubicBezTo>
                    <a:cubicBezTo>
                      <a:pt x="27066" y="38087"/>
                      <a:pt x="27058" y="38087"/>
                      <a:pt x="27050" y="38087"/>
                    </a:cubicBezTo>
                    <a:cubicBezTo>
                      <a:pt x="26896" y="38087"/>
                      <a:pt x="26787" y="38190"/>
                      <a:pt x="26742" y="38314"/>
                    </a:cubicBezTo>
                    <a:cubicBezTo>
                      <a:pt x="25432" y="38505"/>
                      <a:pt x="24098" y="38612"/>
                      <a:pt x="22753" y="38612"/>
                    </a:cubicBezTo>
                    <a:cubicBezTo>
                      <a:pt x="22649" y="38613"/>
                      <a:pt x="22544" y="38614"/>
                      <a:pt x="22440" y="38614"/>
                    </a:cubicBezTo>
                    <a:cubicBezTo>
                      <a:pt x="19487" y="38614"/>
                      <a:pt x="16569" y="38126"/>
                      <a:pt x="13752" y="37183"/>
                    </a:cubicBezTo>
                    <a:cubicBezTo>
                      <a:pt x="13121" y="36981"/>
                      <a:pt x="12264" y="36624"/>
                      <a:pt x="12097" y="35957"/>
                    </a:cubicBezTo>
                    <a:cubicBezTo>
                      <a:pt x="12014" y="35576"/>
                      <a:pt x="12145" y="35147"/>
                      <a:pt x="12287" y="34742"/>
                    </a:cubicBezTo>
                    <a:cubicBezTo>
                      <a:pt x="12335" y="34623"/>
                      <a:pt x="12383" y="34504"/>
                      <a:pt x="12430" y="34373"/>
                    </a:cubicBezTo>
                    <a:cubicBezTo>
                      <a:pt x="12645" y="34373"/>
                      <a:pt x="12883" y="34385"/>
                      <a:pt x="13109" y="34385"/>
                    </a:cubicBezTo>
                    <a:cubicBezTo>
                      <a:pt x="15728" y="34385"/>
                      <a:pt x="18383" y="33909"/>
                      <a:pt x="20836" y="33016"/>
                    </a:cubicBezTo>
                    <a:cubicBezTo>
                      <a:pt x="20919" y="32992"/>
                      <a:pt x="20967" y="32885"/>
                      <a:pt x="20943" y="32814"/>
                    </a:cubicBezTo>
                    <a:cubicBezTo>
                      <a:pt x="20916" y="32740"/>
                      <a:pt x="20845" y="32695"/>
                      <a:pt x="20781" y="32695"/>
                    </a:cubicBezTo>
                    <a:cubicBezTo>
                      <a:pt x="20763" y="32695"/>
                      <a:pt x="20745" y="32698"/>
                      <a:pt x="20729" y="32706"/>
                    </a:cubicBezTo>
                    <a:cubicBezTo>
                      <a:pt x="18343" y="33586"/>
                      <a:pt x="15753" y="34049"/>
                      <a:pt x="13205" y="34049"/>
                    </a:cubicBezTo>
                    <a:cubicBezTo>
                      <a:pt x="12994" y="34049"/>
                      <a:pt x="12783" y="34046"/>
                      <a:pt x="12573" y="34040"/>
                    </a:cubicBezTo>
                    <a:cubicBezTo>
                      <a:pt x="12680" y="33778"/>
                      <a:pt x="12787" y="33528"/>
                      <a:pt x="12883" y="33254"/>
                    </a:cubicBezTo>
                    <a:cubicBezTo>
                      <a:pt x="13157" y="33266"/>
                      <a:pt x="13418" y="33266"/>
                      <a:pt x="13692" y="33266"/>
                    </a:cubicBezTo>
                    <a:cubicBezTo>
                      <a:pt x="17681" y="33266"/>
                      <a:pt x="21574" y="32183"/>
                      <a:pt x="24968" y="30147"/>
                    </a:cubicBezTo>
                    <a:cubicBezTo>
                      <a:pt x="27754" y="28468"/>
                      <a:pt x="29575" y="26456"/>
                      <a:pt x="30385" y="24158"/>
                    </a:cubicBezTo>
                    <a:cubicBezTo>
                      <a:pt x="31266" y="21705"/>
                      <a:pt x="30861" y="18300"/>
                      <a:pt x="28385" y="16574"/>
                    </a:cubicBezTo>
                    <a:cubicBezTo>
                      <a:pt x="27766" y="16157"/>
                      <a:pt x="27099" y="15847"/>
                      <a:pt x="26456" y="15550"/>
                    </a:cubicBezTo>
                    <a:cubicBezTo>
                      <a:pt x="26122" y="15395"/>
                      <a:pt x="25777" y="15228"/>
                      <a:pt x="25444" y="15050"/>
                    </a:cubicBezTo>
                    <a:cubicBezTo>
                      <a:pt x="24944" y="14788"/>
                      <a:pt x="24539" y="14454"/>
                      <a:pt x="24253" y="14085"/>
                    </a:cubicBezTo>
                    <a:lnTo>
                      <a:pt x="24301" y="13680"/>
                    </a:lnTo>
                    <a:cubicBezTo>
                      <a:pt x="24896" y="14395"/>
                      <a:pt x="25741" y="14907"/>
                      <a:pt x="26670" y="15050"/>
                    </a:cubicBezTo>
                    <a:lnTo>
                      <a:pt x="26694" y="15050"/>
                    </a:lnTo>
                    <a:cubicBezTo>
                      <a:pt x="26777" y="15050"/>
                      <a:pt x="26849" y="14990"/>
                      <a:pt x="26861" y="14919"/>
                    </a:cubicBezTo>
                    <a:cubicBezTo>
                      <a:pt x="26873" y="14835"/>
                      <a:pt x="26813" y="14740"/>
                      <a:pt x="26730" y="14728"/>
                    </a:cubicBezTo>
                    <a:cubicBezTo>
                      <a:pt x="25765" y="14573"/>
                      <a:pt x="24884" y="13978"/>
                      <a:pt x="24348" y="13180"/>
                    </a:cubicBezTo>
                    <a:cubicBezTo>
                      <a:pt x="24360" y="12609"/>
                      <a:pt x="24337" y="12049"/>
                      <a:pt x="24229" y="11466"/>
                    </a:cubicBezTo>
                    <a:cubicBezTo>
                      <a:pt x="23991" y="10049"/>
                      <a:pt x="23277" y="8620"/>
                      <a:pt x="22217" y="7537"/>
                    </a:cubicBezTo>
                    <a:cubicBezTo>
                      <a:pt x="22622" y="6465"/>
                      <a:pt x="22872" y="5346"/>
                      <a:pt x="22979" y="4203"/>
                    </a:cubicBezTo>
                    <a:cubicBezTo>
                      <a:pt x="23039" y="3655"/>
                      <a:pt x="23003" y="3000"/>
                      <a:pt x="22562" y="2655"/>
                    </a:cubicBezTo>
                    <a:cubicBezTo>
                      <a:pt x="22503" y="2608"/>
                      <a:pt x="22432" y="2572"/>
                      <a:pt x="22348" y="2536"/>
                    </a:cubicBezTo>
                    <a:cubicBezTo>
                      <a:pt x="24575" y="1322"/>
                      <a:pt x="27170" y="643"/>
                      <a:pt x="29885" y="643"/>
                    </a:cubicBezTo>
                    <a:close/>
                    <a:moveTo>
                      <a:pt x="35850" y="35790"/>
                    </a:moveTo>
                    <a:lnTo>
                      <a:pt x="36005" y="36159"/>
                    </a:lnTo>
                    <a:cubicBezTo>
                      <a:pt x="35731" y="36731"/>
                      <a:pt x="35493" y="37290"/>
                      <a:pt x="35290" y="37886"/>
                    </a:cubicBezTo>
                    <a:cubicBezTo>
                      <a:pt x="35243" y="37898"/>
                      <a:pt x="35195" y="37898"/>
                      <a:pt x="35171" y="37933"/>
                    </a:cubicBezTo>
                    <a:cubicBezTo>
                      <a:pt x="34300" y="38491"/>
                      <a:pt x="33281" y="38762"/>
                      <a:pt x="32256" y="38762"/>
                    </a:cubicBezTo>
                    <a:cubicBezTo>
                      <a:pt x="31488" y="38762"/>
                      <a:pt x="30718" y="38610"/>
                      <a:pt x="30004" y="38314"/>
                    </a:cubicBezTo>
                    <a:cubicBezTo>
                      <a:pt x="31552" y="37886"/>
                      <a:pt x="33040" y="37302"/>
                      <a:pt x="34421" y="36588"/>
                    </a:cubicBezTo>
                    <a:cubicBezTo>
                      <a:pt x="34909" y="36338"/>
                      <a:pt x="35386" y="36076"/>
                      <a:pt x="35850" y="35790"/>
                    </a:cubicBezTo>
                    <a:close/>
                    <a:moveTo>
                      <a:pt x="36195" y="36576"/>
                    </a:moveTo>
                    <a:lnTo>
                      <a:pt x="36731" y="37862"/>
                    </a:lnTo>
                    <a:cubicBezTo>
                      <a:pt x="36505" y="38243"/>
                      <a:pt x="36267" y="38612"/>
                      <a:pt x="36017" y="39005"/>
                    </a:cubicBezTo>
                    <a:cubicBezTo>
                      <a:pt x="35838" y="38755"/>
                      <a:pt x="35719" y="38481"/>
                      <a:pt x="35683" y="38171"/>
                    </a:cubicBezTo>
                    <a:cubicBezTo>
                      <a:pt x="35671" y="38112"/>
                      <a:pt x="35659" y="38052"/>
                      <a:pt x="35612" y="38005"/>
                    </a:cubicBezTo>
                    <a:cubicBezTo>
                      <a:pt x="35778" y="37517"/>
                      <a:pt x="35969" y="37052"/>
                      <a:pt x="36195" y="36576"/>
                    </a:cubicBezTo>
                    <a:close/>
                    <a:moveTo>
                      <a:pt x="40350" y="34207"/>
                    </a:moveTo>
                    <a:cubicBezTo>
                      <a:pt x="40386" y="34254"/>
                      <a:pt x="40446" y="34302"/>
                      <a:pt x="40529" y="34326"/>
                    </a:cubicBezTo>
                    <a:cubicBezTo>
                      <a:pt x="40689" y="34417"/>
                      <a:pt x="40874" y="34460"/>
                      <a:pt x="41058" y="34460"/>
                    </a:cubicBezTo>
                    <a:cubicBezTo>
                      <a:pt x="41161" y="34460"/>
                      <a:pt x="41264" y="34447"/>
                      <a:pt x="41362" y="34421"/>
                    </a:cubicBezTo>
                    <a:cubicBezTo>
                      <a:pt x="41636" y="35516"/>
                      <a:pt x="41803" y="36647"/>
                      <a:pt x="41851" y="37790"/>
                    </a:cubicBezTo>
                    <a:cubicBezTo>
                      <a:pt x="41279" y="38636"/>
                      <a:pt x="40648" y="39291"/>
                      <a:pt x="39791" y="39719"/>
                    </a:cubicBezTo>
                    <a:cubicBezTo>
                      <a:pt x="39719" y="39767"/>
                      <a:pt x="39636" y="39791"/>
                      <a:pt x="39541" y="39826"/>
                    </a:cubicBezTo>
                    <a:lnTo>
                      <a:pt x="40350" y="34207"/>
                    </a:lnTo>
                    <a:close/>
                    <a:moveTo>
                      <a:pt x="36874" y="38255"/>
                    </a:moveTo>
                    <a:lnTo>
                      <a:pt x="37588" y="39969"/>
                    </a:lnTo>
                    <a:cubicBezTo>
                      <a:pt x="37326" y="39898"/>
                      <a:pt x="37052" y="39803"/>
                      <a:pt x="36802" y="39672"/>
                    </a:cubicBezTo>
                    <a:cubicBezTo>
                      <a:pt x="36576" y="39553"/>
                      <a:pt x="36398" y="39422"/>
                      <a:pt x="36243" y="39267"/>
                    </a:cubicBezTo>
                    <a:cubicBezTo>
                      <a:pt x="36457" y="38933"/>
                      <a:pt x="36671" y="38600"/>
                      <a:pt x="36874" y="38255"/>
                    </a:cubicBezTo>
                    <a:close/>
                    <a:moveTo>
                      <a:pt x="39993" y="34385"/>
                    </a:moveTo>
                    <a:lnTo>
                      <a:pt x="39184" y="39945"/>
                    </a:lnTo>
                    <a:cubicBezTo>
                      <a:pt x="38922" y="40005"/>
                      <a:pt x="38636" y="40041"/>
                      <a:pt x="38350" y="40041"/>
                    </a:cubicBezTo>
                    <a:lnTo>
                      <a:pt x="37314" y="37528"/>
                    </a:lnTo>
                    <a:cubicBezTo>
                      <a:pt x="37743" y="36790"/>
                      <a:pt x="38136" y="36028"/>
                      <a:pt x="38505" y="35254"/>
                    </a:cubicBezTo>
                    <a:cubicBezTo>
                      <a:pt x="38517" y="35219"/>
                      <a:pt x="38517" y="35195"/>
                      <a:pt x="38517" y="35159"/>
                    </a:cubicBezTo>
                    <a:cubicBezTo>
                      <a:pt x="39065" y="35040"/>
                      <a:pt x="39588" y="34778"/>
                      <a:pt x="39993" y="34385"/>
                    </a:cubicBezTo>
                    <a:close/>
                    <a:moveTo>
                      <a:pt x="19419" y="39124"/>
                    </a:moveTo>
                    <a:cubicBezTo>
                      <a:pt x="19776" y="39172"/>
                      <a:pt x="20122" y="39195"/>
                      <a:pt x="20479" y="39231"/>
                    </a:cubicBezTo>
                    <a:cubicBezTo>
                      <a:pt x="19717" y="39826"/>
                      <a:pt x="18943" y="40374"/>
                      <a:pt x="18145" y="40850"/>
                    </a:cubicBezTo>
                    <a:lnTo>
                      <a:pt x="19419" y="39124"/>
                    </a:lnTo>
                    <a:close/>
                    <a:moveTo>
                      <a:pt x="17038" y="38755"/>
                    </a:moveTo>
                    <a:cubicBezTo>
                      <a:pt x="17693" y="38886"/>
                      <a:pt x="18360" y="38981"/>
                      <a:pt x="19038" y="39076"/>
                    </a:cubicBezTo>
                    <a:lnTo>
                      <a:pt x="17443" y="41219"/>
                    </a:lnTo>
                    <a:cubicBezTo>
                      <a:pt x="16514" y="41696"/>
                      <a:pt x="15550" y="42053"/>
                      <a:pt x="14526" y="42279"/>
                    </a:cubicBezTo>
                    <a:lnTo>
                      <a:pt x="17038" y="38755"/>
                    </a:lnTo>
                    <a:close/>
                    <a:moveTo>
                      <a:pt x="16026" y="38517"/>
                    </a:moveTo>
                    <a:cubicBezTo>
                      <a:pt x="16252" y="38576"/>
                      <a:pt x="16478" y="38612"/>
                      <a:pt x="16681" y="38660"/>
                    </a:cubicBezTo>
                    <a:lnTo>
                      <a:pt x="14050" y="42362"/>
                    </a:lnTo>
                    <a:lnTo>
                      <a:pt x="13954" y="42386"/>
                    </a:lnTo>
                    <a:lnTo>
                      <a:pt x="13883" y="42481"/>
                    </a:lnTo>
                    <a:cubicBezTo>
                      <a:pt x="13145" y="43410"/>
                      <a:pt x="12133" y="44136"/>
                      <a:pt x="11002" y="44613"/>
                    </a:cubicBezTo>
                    <a:lnTo>
                      <a:pt x="16014" y="38541"/>
                    </a:lnTo>
                    <a:cubicBezTo>
                      <a:pt x="16026" y="38529"/>
                      <a:pt x="16026" y="38529"/>
                      <a:pt x="16026" y="38517"/>
                    </a:cubicBezTo>
                    <a:close/>
                    <a:moveTo>
                      <a:pt x="12918" y="37576"/>
                    </a:moveTo>
                    <a:lnTo>
                      <a:pt x="13228" y="37707"/>
                    </a:lnTo>
                    <a:lnTo>
                      <a:pt x="6977" y="45148"/>
                    </a:lnTo>
                    <a:lnTo>
                      <a:pt x="6358" y="45017"/>
                    </a:lnTo>
                    <a:lnTo>
                      <a:pt x="12918" y="37576"/>
                    </a:lnTo>
                    <a:close/>
                    <a:moveTo>
                      <a:pt x="13573" y="37826"/>
                    </a:moveTo>
                    <a:cubicBezTo>
                      <a:pt x="14276" y="38064"/>
                      <a:pt x="14966" y="38255"/>
                      <a:pt x="15669" y="38433"/>
                    </a:cubicBezTo>
                    <a:lnTo>
                      <a:pt x="10370" y="44851"/>
                    </a:lnTo>
                    <a:cubicBezTo>
                      <a:pt x="9632" y="45089"/>
                      <a:pt x="8835" y="45220"/>
                      <a:pt x="8049" y="45220"/>
                    </a:cubicBezTo>
                    <a:cubicBezTo>
                      <a:pt x="7823" y="45220"/>
                      <a:pt x="7608" y="45208"/>
                      <a:pt x="7382" y="45196"/>
                    </a:cubicBezTo>
                    <a:lnTo>
                      <a:pt x="13573" y="37826"/>
                    </a:lnTo>
                    <a:close/>
                    <a:moveTo>
                      <a:pt x="11418" y="35719"/>
                    </a:moveTo>
                    <a:cubicBezTo>
                      <a:pt x="11418" y="35850"/>
                      <a:pt x="11430" y="35969"/>
                      <a:pt x="11454" y="36100"/>
                    </a:cubicBezTo>
                    <a:cubicBezTo>
                      <a:pt x="11609" y="36731"/>
                      <a:pt x="12085" y="37147"/>
                      <a:pt x="12609" y="37421"/>
                    </a:cubicBezTo>
                    <a:lnTo>
                      <a:pt x="5989" y="44910"/>
                    </a:lnTo>
                    <a:lnTo>
                      <a:pt x="5918" y="44898"/>
                    </a:lnTo>
                    <a:lnTo>
                      <a:pt x="5787" y="44970"/>
                    </a:lnTo>
                    <a:cubicBezTo>
                      <a:pt x="4536" y="45756"/>
                      <a:pt x="3155" y="46339"/>
                      <a:pt x="1703" y="46696"/>
                    </a:cubicBezTo>
                    <a:lnTo>
                      <a:pt x="11418" y="35719"/>
                    </a:lnTo>
                    <a:close/>
                    <a:moveTo>
                      <a:pt x="29873" y="0"/>
                    </a:moveTo>
                    <a:cubicBezTo>
                      <a:pt x="25849" y="0"/>
                      <a:pt x="22074" y="1405"/>
                      <a:pt x="19312" y="3846"/>
                    </a:cubicBezTo>
                    <a:cubicBezTo>
                      <a:pt x="18348" y="4536"/>
                      <a:pt x="17455" y="5310"/>
                      <a:pt x="16776" y="6275"/>
                    </a:cubicBezTo>
                    <a:cubicBezTo>
                      <a:pt x="16895" y="6275"/>
                      <a:pt x="17026" y="6287"/>
                      <a:pt x="17145" y="6310"/>
                    </a:cubicBezTo>
                    <a:lnTo>
                      <a:pt x="17098" y="6370"/>
                    </a:lnTo>
                    <a:lnTo>
                      <a:pt x="17514" y="6346"/>
                    </a:lnTo>
                    <a:cubicBezTo>
                      <a:pt x="18645" y="6489"/>
                      <a:pt x="19765" y="6799"/>
                      <a:pt x="20824" y="7263"/>
                    </a:cubicBezTo>
                    <a:cubicBezTo>
                      <a:pt x="22193" y="8215"/>
                      <a:pt x="23265" y="9787"/>
                      <a:pt x="23563" y="11585"/>
                    </a:cubicBezTo>
                    <a:cubicBezTo>
                      <a:pt x="23598" y="11823"/>
                      <a:pt x="23634" y="12049"/>
                      <a:pt x="23646" y="12287"/>
                    </a:cubicBezTo>
                    <a:cubicBezTo>
                      <a:pt x="23598" y="12335"/>
                      <a:pt x="23586" y="12394"/>
                      <a:pt x="23598" y="12466"/>
                    </a:cubicBezTo>
                    <a:cubicBezTo>
                      <a:pt x="23581" y="12463"/>
                      <a:pt x="23563" y="12462"/>
                      <a:pt x="23546" y="12462"/>
                    </a:cubicBezTo>
                    <a:cubicBezTo>
                      <a:pt x="23408" y="12462"/>
                      <a:pt x="23272" y="12544"/>
                      <a:pt x="23229" y="12692"/>
                    </a:cubicBezTo>
                    <a:cubicBezTo>
                      <a:pt x="22348" y="15311"/>
                      <a:pt x="20360" y="17419"/>
                      <a:pt x="18455" y="19467"/>
                    </a:cubicBezTo>
                    <a:cubicBezTo>
                      <a:pt x="17693" y="20264"/>
                      <a:pt x="16907" y="21110"/>
                      <a:pt x="16193" y="21979"/>
                    </a:cubicBezTo>
                    <a:cubicBezTo>
                      <a:pt x="13621" y="25075"/>
                      <a:pt x="11799" y="28789"/>
                      <a:pt x="10942" y="32742"/>
                    </a:cubicBezTo>
                    <a:cubicBezTo>
                      <a:pt x="10918" y="32826"/>
                      <a:pt x="10942" y="32933"/>
                      <a:pt x="11002" y="33004"/>
                    </a:cubicBezTo>
                    <a:cubicBezTo>
                      <a:pt x="11061" y="33076"/>
                      <a:pt x="11132" y="33135"/>
                      <a:pt x="11240" y="33135"/>
                    </a:cubicBezTo>
                    <a:cubicBezTo>
                      <a:pt x="11561" y="33183"/>
                      <a:pt x="11894" y="33195"/>
                      <a:pt x="12216" y="33230"/>
                    </a:cubicBezTo>
                    <a:cubicBezTo>
                      <a:pt x="12037" y="33659"/>
                      <a:pt x="11871" y="34088"/>
                      <a:pt x="11716" y="34528"/>
                    </a:cubicBezTo>
                    <a:cubicBezTo>
                      <a:pt x="11692" y="34564"/>
                      <a:pt x="11680" y="34623"/>
                      <a:pt x="11668" y="34671"/>
                    </a:cubicBezTo>
                    <a:lnTo>
                      <a:pt x="11668" y="34480"/>
                    </a:lnTo>
                    <a:lnTo>
                      <a:pt x="0" y="47708"/>
                    </a:lnTo>
                    <a:lnTo>
                      <a:pt x="917" y="47565"/>
                    </a:lnTo>
                    <a:cubicBezTo>
                      <a:pt x="2739" y="47268"/>
                      <a:pt x="4525" y="46589"/>
                      <a:pt x="6084" y="45625"/>
                    </a:cubicBezTo>
                    <a:cubicBezTo>
                      <a:pt x="6739" y="45803"/>
                      <a:pt x="7406" y="45899"/>
                      <a:pt x="8108" y="45899"/>
                    </a:cubicBezTo>
                    <a:cubicBezTo>
                      <a:pt x="10549" y="45899"/>
                      <a:pt x="12883" y="44827"/>
                      <a:pt x="14371" y="43005"/>
                    </a:cubicBezTo>
                    <a:cubicBezTo>
                      <a:pt x="17050" y="42517"/>
                      <a:pt x="19348" y="41136"/>
                      <a:pt x="21491" y="39291"/>
                    </a:cubicBezTo>
                    <a:cubicBezTo>
                      <a:pt x="21920" y="39303"/>
                      <a:pt x="22348" y="39314"/>
                      <a:pt x="22765" y="39314"/>
                    </a:cubicBezTo>
                    <a:cubicBezTo>
                      <a:pt x="24110" y="39314"/>
                      <a:pt x="25432" y="39207"/>
                      <a:pt x="26730" y="39029"/>
                    </a:cubicBezTo>
                    <a:lnTo>
                      <a:pt x="26730" y="39029"/>
                    </a:lnTo>
                    <a:lnTo>
                      <a:pt x="26492" y="49851"/>
                    </a:lnTo>
                    <a:cubicBezTo>
                      <a:pt x="26099" y="49947"/>
                      <a:pt x="25682" y="50185"/>
                      <a:pt x="25444" y="50423"/>
                    </a:cubicBezTo>
                    <a:cubicBezTo>
                      <a:pt x="24968" y="50637"/>
                      <a:pt x="24456" y="50780"/>
                      <a:pt x="23920" y="50935"/>
                    </a:cubicBezTo>
                    <a:cubicBezTo>
                      <a:pt x="23705" y="50994"/>
                      <a:pt x="23479" y="51054"/>
                      <a:pt x="23277" y="51113"/>
                    </a:cubicBezTo>
                    <a:cubicBezTo>
                      <a:pt x="22467" y="51352"/>
                      <a:pt x="21336" y="51804"/>
                      <a:pt x="20681" y="52745"/>
                    </a:cubicBezTo>
                    <a:cubicBezTo>
                      <a:pt x="20622" y="52816"/>
                      <a:pt x="20610" y="52923"/>
                      <a:pt x="20646" y="53007"/>
                    </a:cubicBezTo>
                    <a:cubicBezTo>
                      <a:pt x="20669" y="53102"/>
                      <a:pt x="20729" y="53185"/>
                      <a:pt x="20824" y="53221"/>
                    </a:cubicBezTo>
                    <a:lnTo>
                      <a:pt x="20908" y="53257"/>
                    </a:lnTo>
                    <a:lnTo>
                      <a:pt x="21038" y="52983"/>
                    </a:lnTo>
                    <a:lnTo>
                      <a:pt x="21241" y="53114"/>
                    </a:lnTo>
                    <a:cubicBezTo>
                      <a:pt x="21777" y="52340"/>
                      <a:pt x="22765" y="51971"/>
                      <a:pt x="23467" y="51745"/>
                    </a:cubicBezTo>
                    <a:lnTo>
                      <a:pt x="24098" y="51566"/>
                    </a:lnTo>
                    <a:cubicBezTo>
                      <a:pt x="24551" y="51435"/>
                      <a:pt x="25027" y="51292"/>
                      <a:pt x="25491" y="51102"/>
                    </a:cubicBezTo>
                    <a:lnTo>
                      <a:pt x="25491" y="51102"/>
                    </a:lnTo>
                    <a:cubicBezTo>
                      <a:pt x="25229" y="51292"/>
                      <a:pt x="24944" y="51459"/>
                      <a:pt x="24646" y="51637"/>
                    </a:cubicBezTo>
                    <a:cubicBezTo>
                      <a:pt x="24432" y="51756"/>
                      <a:pt x="24229" y="51887"/>
                      <a:pt x="24015" y="52030"/>
                    </a:cubicBezTo>
                    <a:cubicBezTo>
                      <a:pt x="22967" y="52709"/>
                      <a:pt x="22372" y="53459"/>
                      <a:pt x="22205" y="54304"/>
                    </a:cubicBezTo>
                    <a:cubicBezTo>
                      <a:pt x="22170" y="54483"/>
                      <a:pt x="22289" y="54662"/>
                      <a:pt x="22467" y="54685"/>
                    </a:cubicBezTo>
                    <a:lnTo>
                      <a:pt x="22527" y="54685"/>
                    </a:lnTo>
                    <a:cubicBezTo>
                      <a:pt x="22693" y="54685"/>
                      <a:pt x="22824" y="54590"/>
                      <a:pt x="22860" y="54423"/>
                    </a:cubicBezTo>
                    <a:cubicBezTo>
                      <a:pt x="22991" y="53769"/>
                      <a:pt x="23479" y="53161"/>
                      <a:pt x="24396" y="52578"/>
                    </a:cubicBezTo>
                    <a:cubicBezTo>
                      <a:pt x="24587" y="52447"/>
                      <a:pt x="24789" y="52328"/>
                      <a:pt x="25003" y="52209"/>
                    </a:cubicBezTo>
                    <a:cubicBezTo>
                      <a:pt x="25444" y="51935"/>
                      <a:pt x="25908" y="51673"/>
                      <a:pt x="26313" y="51316"/>
                    </a:cubicBezTo>
                    <a:lnTo>
                      <a:pt x="26384" y="51316"/>
                    </a:lnTo>
                    <a:cubicBezTo>
                      <a:pt x="26539" y="51316"/>
                      <a:pt x="26670" y="51292"/>
                      <a:pt x="26801" y="51268"/>
                    </a:cubicBezTo>
                    <a:lnTo>
                      <a:pt x="26801" y="51268"/>
                    </a:lnTo>
                    <a:cubicBezTo>
                      <a:pt x="26682" y="51983"/>
                      <a:pt x="26503" y="52661"/>
                      <a:pt x="26218" y="53340"/>
                    </a:cubicBezTo>
                    <a:cubicBezTo>
                      <a:pt x="26146" y="53495"/>
                      <a:pt x="26242" y="53709"/>
                      <a:pt x="26396" y="53769"/>
                    </a:cubicBezTo>
                    <a:cubicBezTo>
                      <a:pt x="26444" y="53780"/>
                      <a:pt x="26492" y="53792"/>
                      <a:pt x="26539" y="53792"/>
                    </a:cubicBezTo>
                    <a:cubicBezTo>
                      <a:pt x="26670" y="53792"/>
                      <a:pt x="26789" y="53721"/>
                      <a:pt x="26849" y="53590"/>
                    </a:cubicBezTo>
                    <a:cubicBezTo>
                      <a:pt x="27218" y="52697"/>
                      <a:pt x="27444" y="51756"/>
                      <a:pt x="27551" y="50804"/>
                    </a:cubicBezTo>
                    <a:cubicBezTo>
                      <a:pt x="27873" y="50268"/>
                      <a:pt x="28337" y="49804"/>
                      <a:pt x="28885" y="49482"/>
                    </a:cubicBezTo>
                    <a:cubicBezTo>
                      <a:pt x="28981" y="49430"/>
                      <a:pt x="29246" y="49286"/>
                      <a:pt x="29474" y="49286"/>
                    </a:cubicBezTo>
                    <a:cubicBezTo>
                      <a:pt x="29555" y="49286"/>
                      <a:pt x="29632" y="49304"/>
                      <a:pt x="29694" y="49351"/>
                    </a:cubicBezTo>
                    <a:cubicBezTo>
                      <a:pt x="29750" y="49389"/>
                      <a:pt x="29817" y="49408"/>
                      <a:pt x="29884" y="49408"/>
                    </a:cubicBezTo>
                    <a:cubicBezTo>
                      <a:pt x="29987" y="49408"/>
                      <a:pt x="30089" y="49362"/>
                      <a:pt x="30147" y="49268"/>
                    </a:cubicBezTo>
                    <a:cubicBezTo>
                      <a:pt x="30254" y="49125"/>
                      <a:pt x="30230" y="48911"/>
                      <a:pt x="30075" y="48816"/>
                    </a:cubicBezTo>
                    <a:cubicBezTo>
                      <a:pt x="29907" y="48689"/>
                      <a:pt x="29703" y="48628"/>
                      <a:pt x="29479" y="48628"/>
                    </a:cubicBezTo>
                    <a:cubicBezTo>
                      <a:pt x="29197" y="48628"/>
                      <a:pt x="28882" y="48725"/>
                      <a:pt x="28563" y="48911"/>
                    </a:cubicBezTo>
                    <a:cubicBezTo>
                      <a:pt x="28087" y="49197"/>
                      <a:pt x="27670" y="49566"/>
                      <a:pt x="27325" y="50006"/>
                    </a:cubicBezTo>
                    <a:cubicBezTo>
                      <a:pt x="27289" y="49959"/>
                      <a:pt x="27254" y="49923"/>
                      <a:pt x="27206" y="49899"/>
                    </a:cubicBezTo>
                    <a:lnTo>
                      <a:pt x="27444" y="38898"/>
                    </a:lnTo>
                    <a:cubicBezTo>
                      <a:pt x="28004" y="38791"/>
                      <a:pt x="28563" y="38695"/>
                      <a:pt x="29111" y="38552"/>
                    </a:cubicBezTo>
                    <a:cubicBezTo>
                      <a:pt x="30088" y="39117"/>
                      <a:pt x="31225" y="39412"/>
                      <a:pt x="32357" y="39412"/>
                    </a:cubicBezTo>
                    <a:cubicBezTo>
                      <a:pt x="33347" y="39412"/>
                      <a:pt x="34334" y="39186"/>
                      <a:pt x="35207" y="38719"/>
                    </a:cubicBezTo>
                    <a:cubicBezTo>
                      <a:pt x="35421" y="39362"/>
                      <a:pt x="35897" y="39886"/>
                      <a:pt x="36576" y="40243"/>
                    </a:cubicBezTo>
                    <a:cubicBezTo>
                      <a:pt x="37017" y="40457"/>
                      <a:pt x="37505" y="40612"/>
                      <a:pt x="37993" y="40660"/>
                    </a:cubicBezTo>
                    <a:lnTo>
                      <a:pt x="41755" y="49625"/>
                    </a:lnTo>
                    <a:cubicBezTo>
                      <a:pt x="41743" y="49649"/>
                      <a:pt x="41743" y="49673"/>
                      <a:pt x="41732" y="49685"/>
                    </a:cubicBezTo>
                    <a:cubicBezTo>
                      <a:pt x="40929" y="49751"/>
                      <a:pt x="40119" y="49772"/>
                      <a:pt x="39290" y="49772"/>
                    </a:cubicBezTo>
                    <a:cubicBezTo>
                      <a:pt x="39073" y="49772"/>
                      <a:pt x="38855" y="49771"/>
                      <a:pt x="38636" y="49768"/>
                    </a:cubicBezTo>
                    <a:cubicBezTo>
                      <a:pt x="38546" y="49768"/>
                      <a:pt x="38454" y="49767"/>
                      <a:pt x="38361" y="49767"/>
                    </a:cubicBezTo>
                    <a:cubicBezTo>
                      <a:pt x="38036" y="49767"/>
                      <a:pt x="37698" y="49781"/>
                      <a:pt x="37374" y="49911"/>
                    </a:cubicBezTo>
                    <a:cubicBezTo>
                      <a:pt x="36910" y="50090"/>
                      <a:pt x="36457" y="50518"/>
                      <a:pt x="36481" y="51113"/>
                    </a:cubicBezTo>
                    <a:cubicBezTo>
                      <a:pt x="36481" y="51292"/>
                      <a:pt x="36624" y="51447"/>
                      <a:pt x="36802" y="51447"/>
                    </a:cubicBezTo>
                    <a:lnTo>
                      <a:pt x="36814" y="51447"/>
                    </a:lnTo>
                    <a:cubicBezTo>
                      <a:pt x="36993" y="51447"/>
                      <a:pt x="37148" y="51280"/>
                      <a:pt x="37148" y="51102"/>
                    </a:cubicBezTo>
                    <a:cubicBezTo>
                      <a:pt x="37148" y="50852"/>
                      <a:pt x="37386" y="50637"/>
                      <a:pt x="37624" y="50542"/>
                    </a:cubicBezTo>
                    <a:cubicBezTo>
                      <a:pt x="37872" y="50443"/>
                      <a:pt x="38153" y="50434"/>
                      <a:pt x="38467" y="50434"/>
                    </a:cubicBezTo>
                    <a:cubicBezTo>
                      <a:pt x="38530" y="50434"/>
                      <a:pt x="38594" y="50435"/>
                      <a:pt x="38660" y="50435"/>
                    </a:cubicBezTo>
                    <a:cubicBezTo>
                      <a:pt x="38879" y="50438"/>
                      <a:pt x="39099" y="50439"/>
                      <a:pt x="39318" y="50439"/>
                    </a:cubicBezTo>
                    <a:cubicBezTo>
                      <a:pt x="40074" y="50439"/>
                      <a:pt x="40829" y="50421"/>
                      <a:pt x="41577" y="50375"/>
                    </a:cubicBezTo>
                    <a:cubicBezTo>
                      <a:pt x="41743" y="50780"/>
                      <a:pt x="42220" y="50875"/>
                      <a:pt x="42374" y="50923"/>
                    </a:cubicBezTo>
                    <a:cubicBezTo>
                      <a:pt x="43363" y="51149"/>
                      <a:pt x="44375" y="51173"/>
                      <a:pt x="45363" y="51197"/>
                    </a:cubicBezTo>
                    <a:cubicBezTo>
                      <a:pt x="45744" y="51209"/>
                      <a:pt x="46149" y="51209"/>
                      <a:pt x="46542" y="51233"/>
                    </a:cubicBezTo>
                    <a:cubicBezTo>
                      <a:pt x="48220" y="51328"/>
                      <a:pt x="49375" y="51697"/>
                      <a:pt x="50209" y="52399"/>
                    </a:cubicBezTo>
                    <a:cubicBezTo>
                      <a:pt x="50268" y="52459"/>
                      <a:pt x="50352" y="52471"/>
                      <a:pt x="50423" y="52471"/>
                    </a:cubicBezTo>
                    <a:cubicBezTo>
                      <a:pt x="50506" y="52471"/>
                      <a:pt x="50614" y="52423"/>
                      <a:pt x="50673" y="52352"/>
                    </a:cubicBezTo>
                    <a:cubicBezTo>
                      <a:pt x="50792" y="52221"/>
                      <a:pt x="50780" y="51995"/>
                      <a:pt x="50626" y="51875"/>
                    </a:cubicBezTo>
                    <a:cubicBezTo>
                      <a:pt x="49685" y="51090"/>
                      <a:pt x="48399" y="50673"/>
                      <a:pt x="46565" y="50566"/>
                    </a:cubicBezTo>
                    <a:lnTo>
                      <a:pt x="45363" y="50518"/>
                    </a:lnTo>
                    <a:cubicBezTo>
                      <a:pt x="44827" y="50506"/>
                      <a:pt x="44303" y="50494"/>
                      <a:pt x="43779" y="50447"/>
                    </a:cubicBezTo>
                    <a:cubicBezTo>
                      <a:pt x="43815" y="50399"/>
                      <a:pt x="43839" y="50375"/>
                      <a:pt x="43863" y="50328"/>
                    </a:cubicBezTo>
                    <a:cubicBezTo>
                      <a:pt x="44696" y="50316"/>
                      <a:pt x="45530" y="50197"/>
                      <a:pt x="46339" y="50078"/>
                    </a:cubicBezTo>
                    <a:cubicBezTo>
                      <a:pt x="47210" y="49956"/>
                      <a:pt x="48104" y="49834"/>
                      <a:pt x="48984" y="49834"/>
                    </a:cubicBezTo>
                    <a:cubicBezTo>
                      <a:pt x="49223" y="49834"/>
                      <a:pt x="49461" y="49843"/>
                      <a:pt x="49697" y="49863"/>
                    </a:cubicBezTo>
                    <a:cubicBezTo>
                      <a:pt x="50375" y="49923"/>
                      <a:pt x="51280" y="50149"/>
                      <a:pt x="51780" y="50816"/>
                    </a:cubicBezTo>
                    <a:cubicBezTo>
                      <a:pt x="51840" y="50911"/>
                      <a:pt x="51935" y="50959"/>
                      <a:pt x="52042" y="50959"/>
                    </a:cubicBezTo>
                    <a:cubicBezTo>
                      <a:pt x="52114" y="50959"/>
                      <a:pt x="52173" y="50935"/>
                      <a:pt x="52233" y="50899"/>
                    </a:cubicBezTo>
                    <a:cubicBezTo>
                      <a:pt x="52328" y="50804"/>
                      <a:pt x="52352" y="50602"/>
                      <a:pt x="52257" y="50447"/>
                    </a:cubicBezTo>
                    <a:cubicBezTo>
                      <a:pt x="51757" y="49768"/>
                      <a:pt x="50864" y="49328"/>
                      <a:pt x="49697" y="49232"/>
                    </a:cubicBezTo>
                    <a:cubicBezTo>
                      <a:pt x="49436" y="49209"/>
                      <a:pt x="49175" y="49198"/>
                      <a:pt x="48914" y="49198"/>
                    </a:cubicBezTo>
                    <a:cubicBezTo>
                      <a:pt x="47994" y="49198"/>
                      <a:pt x="47077" y="49326"/>
                      <a:pt x="46196" y="49447"/>
                    </a:cubicBezTo>
                    <a:cubicBezTo>
                      <a:pt x="45320" y="49573"/>
                      <a:pt x="44490" y="49691"/>
                      <a:pt x="43666" y="49691"/>
                    </a:cubicBezTo>
                    <a:cubicBezTo>
                      <a:pt x="43561" y="49691"/>
                      <a:pt x="43456" y="49689"/>
                      <a:pt x="43351" y="49685"/>
                    </a:cubicBezTo>
                    <a:cubicBezTo>
                      <a:pt x="43041" y="49482"/>
                      <a:pt x="42625" y="49304"/>
                      <a:pt x="42291" y="49304"/>
                    </a:cubicBezTo>
                    <a:lnTo>
                      <a:pt x="42267" y="49304"/>
                    </a:lnTo>
                    <a:lnTo>
                      <a:pt x="38648" y="40696"/>
                    </a:lnTo>
                    <a:cubicBezTo>
                      <a:pt x="39172" y="40672"/>
                      <a:pt x="39660" y="40541"/>
                      <a:pt x="40112" y="40315"/>
                    </a:cubicBezTo>
                    <a:cubicBezTo>
                      <a:pt x="41791" y="39469"/>
                      <a:pt x="42815" y="37695"/>
                      <a:pt x="43565" y="36231"/>
                    </a:cubicBezTo>
                    <a:lnTo>
                      <a:pt x="44589" y="37707"/>
                    </a:lnTo>
                    <a:cubicBezTo>
                      <a:pt x="44649" y="37802"/>
                      <a:pt x="44756" y="37862"/>
                      <a:pt x="44875" y="37862"/>
                    </a:cubicBezTo>
                    <a:cubicBezTo>
                      <a:pt x="44994" y="37862"/>
                      <a:pt x="45077" y="37802"/>
                      <a:pt x="45137" y="37695"/>
                    </a:cubicBezTo>
                    <a:cubicBezTo>
                      <a:pt x="49316" y="30873"/>
                      <a:pt x="50125" y="21991"/>
                      <a:pt x="47280" y="14538"/>
                    </a:cubicBezTo>
                    <a:cubicBezTo>
                      <a:pt x="46970" y="13704"/>
                      <a:pt x="46565" y="12835"/>
                      <a:pt x="45911" y="12204"/>
                    </a:cubicBezTo>
                    <a:cubicBezTo>
                      <a:pt x="45792" y="12085"/>
                      <a:pt x="45661" y="11978"/>
                      <a:pt x="45542" y="11882"/>
                    </a:cubicBezTo>
                    <a:cubicBezTo>
                      <a:pt x="44077" y="7513"/>
                      <a:pt x="41065" y="3751"/>
                      <a:pt x="37052" y="1691"/>
                    </a:cubicBezTo>
                    <a:cubicBezTo>
                      <a:pt x="34909" y="595"/>
                      <a:pt x="32433" y="0"/>
                      <a:pt x="298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9"/>
              <p:cNvSpPr/>
              <p:nvPr/>
            </p:nvSpPr>
            <p:spPr>
              <a:xfrm>
                <a:off x="7193150" y="7329325"/>
                <a:ext cx="63725" cy="69650"/>
              </a:xfrm>
              <a:custGeom>
                <a:avLst/>
                <a:gdLst/>
                <a:ahLst/>
                <a:cxnLst/>
                <a:rect l="l" t="t" r="r" b="b"/>
                <a:pathLst>
                  <a:path w="2549" h="2786" extrusionOk="0">
                    <a:moveTo>
                      <a:pt x="1644" y="357"/>
                    </a:moveTo>
                    <a:cubicBezTo>
                      <a:pt x="1763" y="357"/>
                      <a:pt x="1846" y="381"/>
                      <a:pt x="1941" y="440"/>
                    </a:cubicBezTo>
                    <a:cubicBezTo>
                      <a:pt x="2191" y="619"/>
                      <a:pt x="2191" y="1059"/>
                      <a:pt x="2060" y="1381"/>
                    </a:cubicBezTo>
                    <a:cubicBezTo>
                      <a:pt x="1905" y="1750"/>
                      <a:pt x="1644" y="2083"/>
                      <a:pt x="1298" y="2309"/>
                    </a:cubicBezTo>
                    <a:cubicBezTo>
                      <a:pt x="1135" y="2408"/>
                      <a:pt x="953" y="2463"/>
                      <a:pt x="799" y="2463"/>
                    </a:cubicBezTo>
                    <a:cubicBezTo>
                      <a:pt x="673" y="2463"/>
                      <a:pt x="565" y="2426"/>
                      <a:pt x="501" y="2345"/>
                    </a:cubicBezTo>
                    <a:cubicBezTo>
                      <a:pt x="334" y="2167"/>
                      <a:pt x="393" y="1869"/>
                      <a:pt x="441" y="1714"/>
                    </a:cubicBezTo>
                    <a:cubicBezTo>
                      <a:pt x="524" y="1381"/>
                      <a:pt x="691" y="1071"/>
                      <a:pt x="893" y="797"/>
                    </a:cubicBezTo>
                    <a:cubicBezTo>
                      <a:pt x="1060" y="595"/>
                      <a:pt x="1227" y="464"/>
                      <a:pt x="1393" y="404"/>
                    </a:cubicBezTo>
                    <a:cubicBezTo>
                      <a:pt x="1465" y="369"/>
                      <a:pt x="1548" y="357"/>
                      <a:pt x="1644" y="357"/>
                    </a:cubicBezTo>
                    <a:close/>
                    <a:moveTo>
                      <a:pt x="1643" y="0"/>
                    </a:moveTo>
                    <a:cubicBezTo>
                      <a:pt x="1520" y="0"/>
                      <a:pt x="1394" y="23"/>
                      <a:pt x="1274" y="71"/>
                    </a:cubicBezTo>
                    <a:cubicBezTo>
                      <a:pt x="1048" y="166"/>
                      <a:pt x="834" y="321"/>
                      <a:pt x="631" y="583"/>
                    </a:cubicBezTo>
                    <a:cubicBezTo>
                      <a:pt x="393" y="881"/>
                      <a:pt x="215" y="1238"/>
                      <a:pt x="108" y="1607"/>
                    </a:cubicBezTo>
                    <a:cubicBezTo>
                      <a:pt x="0" y="2012"/>
                      <a:pt x="48" y="2345"/>
                      <a:pt x="239" y="2560"/>
                    </a:cubicBezTo>
                    <a:cubicBezTo>
                      <a:pt x="381" y="2702"/>
                      <a:pt x="572" y="2786"/>
                      <a:pt x="798" y="2786"/>
                    </a:cubicBezTo>
                    <a:cubicBezTo>
                      <a:pt x="1012" y="2786"/>
                      <a:pt x="1274" y="2702"/>
                      <a:pt x="1477" y="2560"/>
                    </a:cubicBezTo>
                    <a:cubicBezTo>
                      <a:pt x="1882" y="2309"/>
                      <a:pt x="2191" y="1917"/>
                      <a:pt x="2370" y="1476"/>
                    </a:cubicBezTo>
                    <a:cubicBezTo>
                      <a:pt x="2548" y="1036"/>
                      <a:pt x="2536" y="428"/>
                      <a:pt x="2132" y="143"/>
                    </a:cubicBezTo>
                    <a:cubicBezTo>
                      <a:pt x="1997" y="50"/>
                      <a:pt x="1824" y="0"/>
                      <a:pt x="16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9"/>
              <p:cNvSpPr/>
              <p:nvPr/>
            </p:nvSpPr>
            <p:spPr>
              <a:xfrm>
                <a:off x="7177975" y="7398625"/>
                <a:ext cx="117300" cy="133400"/>
              </a:xfrm>
              <a:custGeom>
                <a:avLst/>
                <a:gdLst/>
                <a:ahLst/>
                <a:cxnLst/>
                <a:rect l="l" t="t" r="r" b="b"/>
                <a:pathLst>
                  <a:path w="4692" h="5336" extrusionOk="0">
                    <a:moveTo>
                      <a:pt x="3584" y="347"/>
                    </a:moveTo>
                    <a:cubicBezTo>
                      <a:pt x="3763" y="347"/>
                      <a:pt x="3917" y="395"/>
                      <a:pt x="4036" y="490"/>
                    </a:cubicBezTo>
                    <a:cubicBezTo>
                      <a:pt x="4322" y="704"/>
                      <a:pt x="4334" y="1169"/>
                      <a:pt x="4286" y="1514"/>
                    </a:cubicBezTo>
                    <a:cubicBezTo>
                      <a:pt x="4108" y="2847"/>
                      <a:pt x="3274" y="4086"/>
                      <a:pt x="2096" y="4752"/>
                    </a:cubicBezTo>
                    <a:cubicBezTo>
                      <a:pt x="1893" y="4871"/>
                      <a:pt x="1560" y="5026"/>
                      <a:pt x="1250" y="5026"/>
                    </a:cubicBezTo>
                    <a:cubicBezTo>
                      <a:pt x="1108" y="5026"/>
                      <a:pt x="953" y="4991"/>
                      <a:pt x="846" y="4919"/>
                    </a:cubicBezTo>
                    <a:cubicBezTo>
                      <a:pt x="346" y="4610"/>
                      <a:pt x="405" y="3848"/>
                      <a:pt x="429" y="3621"/>
                    </a:cubicBezTo>
                    <a:cubicBezTo>
                      <a:pt x="631" y="2193"/>
                      <a:pt x="1667" y="919"/>
                      <a:pt x="3036" y="454"/>
                    </a:cubicBezTo>
                    <a:cubicBezTo>
                      <a:pt x="3251" y="383"/>
                      <a:pt x="3417" y="347"/>
                      <a:pt x="3584" y="347"/>
                    </a:cubicBezTo>
                    <a:close/>
                    <a:moveTo>
                      <a:pt x="3580" y="1"/>
                    </a:moveTo>
                    <a:cubicBezTo>
                      <a:pt x="3380" y="1"/>
                      <a:pt x="3158" y="44"/>
                      <a:pt x="2917" y="133"/>
                    </a:cubicBezTo>
                    <a:cubicBezTo>
                      <a:pt x="1441" y="633"/>
                      <a:pt x="310" y="2014"/>
                      <a:pt x="95" y="3562"/>
                    </a:cubicBezTo>
                    <a:cubicBezTo>
                      <a:pt x="0" y="4324"/>
                      <a:pt x="215" y="4919"/>
                      <a:pt x="655" y="5193"/>
                    </a:cubicBezTo>
                    <a:cubicBezTo>
                      <a:pt x="822" y="5288"/>
                      <a:pt x="1012" y="5336"/>
                      <a:pt x="1238" y="5336"/>
                    </a:cubicBezTo>
                    <a:cubicBezTo>
                      <a:pt x="1619" y="5336"/>
                      <a:pt x="2012" y="5169"/>
                      <a:pt x="2251" y="5026"/>
                    </a:cubicBezTo>
                    <a:cubicBezTo>
                      <a:pt x="3513" y="4312"/>
                      <a:pt x="4406" y="2966"/>
                      <a:pt x="4596" y="1538"/>
                    </a:cubicBezTo>
                    <a:cubicBezTo>
                      <a:pt x="4691" y="931"/>
                      <a:pt x="4560" y="466"/>
                      <a:pt x="4227" y="204"/>
                    </a:cubicBezTo>
                    <a:cubicBezTo>
                      <a:pt x="4053" y="71"/>
                      <a:pt x="3835" y="1"/>
                      <a:pt x="3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9"/>
              <p:cNvSpPr/>
              <p:nvPr/>
            </p:nvSpPr>
            <p:spPr>
              <a:xfrm>
                <a:off x="7282450" y="7358775"/>
                <a:ext cx="42575" cy="45275"/>
              </a:xfrm>
              <a:custGeom>
                <a:avLst/>
                <a:gdLst/>
                <a:ahLst/>
                <a:cxnLst/>
                <a:rect l="l" t="t" r="r" b="b"/>
                <a:pathLst>
                  <a:path w="1703" h="1811" extrusionOk="0">
                    <a:moveTo>
                      <a:pt x="941" y="322"/>
                    </a:moveTo>
                    <a:cubicBezTo>
                      <a:pt x="1024" y="322"/>
                      <a:pt x="1120" y="358"/>
                      <a:pt x="1179" y="405"/>
                    </a:cubicBezTo>
                    <a:cubicBezTo>
                      <a:pt x="1358" y="572"/>
                      <a:pt x="1262" y="929"/>
                      <a:pt x="1108" y="1179"/>
                    </a:cubicBezTo>
                    <a:cubicBezTo>
                      <a:pt x="1048" y="1274"/>
                      <a:pt x="881" y="1501"/>
                      <a:pt x="703" y="1501"/>
                    </a:cubicBezTo>
                    <a:lnTo>
                      <a:pt x="667" y="1501"/>
                    </a:lnTo>
                    <a:cubicBezTo>
                      <a:pt x="572" y="1477"/>
                      <a:pt x="477" y="1405"/>
                      <a:pt x="417" y="1286"/>
                    </a:cubicBezTo>
                    <a:cubicBezTo>
                      <a:pt x="346" y="1143"/>
                      <a:pt x="358" y="977"/>
                      <a:pt x="393" y="870"/>
                    </a:cubicBezTo>
                    <a:cubicBezTo>
                      <a:pt x="441" y="655"/>
                      <a:pt x="560" y="477"/>
                      <a:pt x="703" y="381"/>
                    </a:cubicBezTo>
                    <a:cubicBezTo>
                      <a:pt x="774" y="334"/>
                      <a:pt x="858" y="322"/>
                      <a:pt x="941" y="322"/>
                    </a:cubicBezTo>
                    <a:close/>
                    <a:moveTo>
                      <a:pt x="919" y="0"/>
                    </a:moveTo>
                    <a:cubicBezTo>
                      <a:pt x="775" y="0"/>
                      <a:pt x="629" y="40"/>
                      <a:pt x="512" y="119"/>
                    </a:cubicBezTo>
                    <a:cubicBezTo>
                      <a:pt x="286" y="250"/>
                      <a:pt x="119" y="500"/>
                      <a:pt x="48" y="810"/>
                    </a:cubicBezTo>
                    <a:cubicBezTo>
                      <a:pt x="0" y="1036"/>
                      <a:pt x="24" y="1251"/>
                      <a:pt x="96" y="1429"/>
                    </a:cubicBezTo>
                    <a:cubicBezTo>
                      <a:pt x="203" y="1632"/>
                      <a:pt x="405" y="1798"/>
                      <a:pt x="619" y="1810"/>
                    </a:cubicBezTo>
                    <a:lnTo>
                      <a:pt x="679" y="1810"/>
                    </a:lnTo>
                    <a:cubicBezTo>
                      <a:pt x="929" y="1810"/>
                      <a:pt x="1167" y="1643"/>
                      <a:pt x="1358" y="1370"/>
                    </a:cubicBezTo>
                    <a:cubicBezTo>
                      <a:pt x="1596" y="1012"/>
                      <a:pt x="1703" y="489"/>
                      <a:pt x="1393" y="179"/>
                    </a:cubicBezTo>
                    <a:cubicBezTo>
                      <a:pt x="1275" y="60"/>
                      <a:pt x="1098" y="0"/>
                      <a:pt x="9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9"/>
              <p:cNvSpPr/>
              <p:nvPr/>
            </p:nvSpPr>
            <p:spPr>
              <a:xfrm>
                <a:off x="7289300" y="7427825"/>
                <a:ext cx="69075" cy="106875"/>
              </a:xfrm>
              <a:custGeom>
                <a:avLst/>
                <a:gdLst/>
                <a:ahLst/>
                <a:cxnLst/>
                <a:rect l="l" t="t" r="r" b="b"/>
                <a:pathLst>
                  <a:path w="2763" h="4275" extrusionOk="0">
                    <a:moveTo>
                      <a:pt x="1929" y="310"/>
                    </a:moveTo>
                    <a:cubicBezTo>
                      <a:pt x="2084" y="310"/>
                      <a:pt x="2239" y="429"/>
                      <a:pt x="2322" y="608"/>
                    </a:cubicBezTo>
                    <a:cubicBezTo>
                      <a:pt x="2405" y="810"/>
                      <a:pt x="2393" y="1060"/>
                      <a:pt x="2381" y="1239"/>
                    </a:cubicBezTo>
                    <a:cubicBezTo>
                      <a:pt x="2286" y="2191"/>
                      <a:pt x="1834" y="3096"/>
                      <a:pt x="1131" y="3727"/>
                    </a:cubicBezTo>
                    <a:cubicBezTo>
                      <a:pt x="1024" y="3823"/>
                      <a:pt x="893" y="3918"/>
                      <a:pt x="750" y="3930"/>
                    </a:cubicBezTo>
                    <a:cubicBezTo>
                      <a:pt x="595" y="3930"/>
                      <a:pt x="453" y="3787"/>
                      <a:pt x="393" y="3632"/>
                    </a:cubicBezTo>
                    <a:cubicBezTo>
                      <a:pt x="322" y="3442"/>
                      <a:pt x="357" y="3215"/>
                      <a:pt x="381" y="3025"/>
                    </a:cubicBezTo>
                    <a:cubicBezTo>
                      <a:pt x="524" y="2156"/>
                      <a:pt x="869" y="1346"/>
                      <a:pt x="1429" y="655"/>
                    </a:cubicBezTo>
                    <a:cubicBezTo>
                      <a:pt x="1619" y="429"/>
                      <a:pt x="1786" y="310"/>
                      <a:pt x="1929" y="310"/>
                    </a:cubicBezTo>
                    <a:close/>
                    <a:moveTo>
                      <a:pt x="1906" y="0"/>
                    </a:moveTo>
                    <a:cubicBezTo>
                      <a:pt x="1561" y="0"/>
                      <a:pt x="1318" y="255"/>
                      <a:pt x="1155" y="465"/>
                    </a:cubicBezTo>
                    <a:cubicBezTo>
                      <a:pt x="584" y="1191"/>
                      <a:pt x="191" y="2072"/>
                      <a:pt x="60" y="2989"/>
                    </a:cubicBezTo>
                    <a:cubicBezTo>
                      <a:pt x="24" y="3227"/>
                      <a:pt x="0" y="3501"/>
                      <a:pt x="84" y="3763"/>
                    </a:cubicBezTo>
                    <a:cubicBezTo>
                      <a:pt x="191" y="4061"/>
                      <a:pt x="476" y="4275"/>
                      <a:pt x="762" y="4275"/>
                    </a:cubicBezTo>
                    <a:lnTo>
                      <a:pt x="774" y="4275"/>
                    </a:lnTo>
                    <a:cubicBezTo>
                      <a:pt x="1012" y="4275"/>
                      <a:pt x="1215" y="4120"/>
                      <a:pt x="1369" y="3989"/>
                    </a:cubicBezTo>
                    <a:cubicBezTo>
                      <a:pt x="2143" y="3311"/>
                      <a:pt x="2643" y="2310"/>
                      <a:pt x="2739" y="1287"/>
                    </a:cubicBezTo>
                    <a:cubicBezTo>
                      <a:pt x="2751" y="1060"/>
                      <a:pt x="2762" y="763"/>
                      <a:pt x="2643" y="489"/>
                    </a:cubicBezTo>
                    <a:cubicBezTo>
                      <a:pt x="2512" y="191"/>
                      <a:pt x="2227" y="1"/>
                      <a:pt x="1929" y="1"/>
                    </a:cubicBezTo>
                    <a:cubicBezTo>
                      <a:pt x="1921" y="0"/>
                      <a:pt x="1913" y="0"/>
                      <a:pt x="1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9"/>
              <p:cNvSpPr/>
              <p:nvPr/>
            </p:nvSpPr>
            <p:spPr>
              <a:xfrm>
                <a:off x="7222925" y="7554600"/>
                <a:ext cx="50325" cy="57500"/>
              </a:xfrm>
              <a:custGeom>
                <a:avLst/>
                <a:gdLst/>
                <a:ahLst/>
                <a:cxnLst/>
                <a:rect l="l" t="t" r="r" b="b"/>
                <a:pathLst>
                  <a:path w="2013" h="2300" extrusionOk="0">
                    <a:moveTo>
                      <a:pt x="1417" y="335"/>
                    </a:moveTo>
                    <a:cubicBezTo>
                      <a:pt x="1465" y="335"/>
                      <a:pt x="1536" y="347"/>
                      <a:pt x="1584" y="383"/>
                    </a:cubicBezTo>
                    <a:cubicBezTo>
                      <a:pt x="1643" y="442"/>
                      <a:pt x="1667" y="537"/>
                      <a:pt x="1655" y="657"/>
                    </a:cubicBezTo>
                    <a:cubicBezTo>
                      <a:pt x="1643" y="799"/>
                      <a:pt x="1584" y="918"/>
                      <a:pt x="1512" y="1038"/>
                    </a:cubicBezTo>
                    <a:cubicBezTo>
                      <a:pt x="1345" y="1311"/>
                      <a:pt x="1155" y="1573"/>
                      <a:pt x="917" y="1776"/>
                    </a:cubicBezTo>
                    <a:cubicBezTo>
                      <a:pt x="790" y="1894"/>
                      <a:pt x="663" y="1963"/>
                      <a:pt x="573" y="1963"/>
                    </a:cubicBezTo>
                    <a:cubicBezTo>
                      <a:pt x="544" y="1963"/>
                      <a:pt x="520" y="1957"/>
                      <a:pt x="500" y="1942"/>
                    </a:cubicBezTo>
                    <a:cubicBezTo>
                      <a:pt x="357" y="1871"/>
                      <a:pt x="393" y="1597"/>
                      <a:pt x="453" y="1454"/>
                    </a:cubicBezTo>
                    <a:cubicBezTo>
                      <a:pt x="560" y="1133"/>
                      <a:pt x="738" y="835"/>
                      <a:pt x="953" y="597"/>
                    </a:cubicBezTo>
                    <a:cubicBezTo>
                      <a:pt x="1072" y="466"/>
                      <a:pt x="1179" y="395"/>
                      <a:pt x="1286" y="359"/>
                    </a:cubicBezTo>
                    <a:cubicBezTo>
                      <a:pt x="1334" y="347"/>
                      <a:pt x="1369" y="335"/>
                      <a:pt x="1417" y="335"/>
                    </a:cubicBezTo>
                    <a:close/>
                    <a:moveTo>
                      <a:pt x="1410" y="1"/>
                    </a:moveTo>
                    <a:cubicBezTo>
                      <a:pt x="1325" y="1"/>
                      <a:pt x="1238" y="17"/>
                      <a:pt x="1155" y="49"/>
                    </a:cubicBezTo>
                    <a:cubicBezTo>
                      <a:pt x="953" y="121"/>
                      <a:pt x="798" y="276"/>
                      <a:pt x="703" y="383"/>
                    </a:cubicBezTo>
                    <a:cubicBezTo>
                      <a:pt x="453" y="657"/>
                      <a:pt x="238" y="990"/>
                      <a:pt x="119" y="1347"/>
                    </a:cubicBezTo>
                    <a:cubicBezTo>
                      <a:pt x="24" y="1657"/>
                      <a:pt x="0" y="2073"/>
                      <a:pt x="333" y="2240"/>
                    </a:cubicBezTo>
                    <a:cubicBezTo>
                      <a:pt x="405" y="2264"/>
                      <a:pt x="476" y="2300"/>
                      <a:pt x="560" y="2300"/>
                    </a:cubicBezTo>
                    <a:cubicBezTo>
                      <a:pt x="798" y="2300"/>
                      <a:pt x="1000" y="2145"/>
                      <a:pt x="1131" y="2014"/>
                    </a:cubicBezTo>
                    <a:cubicBezTo>
                      <a:pt x="1405" y="1776"/>
                      <a:pt x="1607" y="1490"/>
                      <a:pt x="1786" y="1180"/>
                    </a:cubicBezTo>
                    <a:cubicBezTo>
                      <a:pt x="1869" y="1049"/>
                      <a:pt x="1953" y="871"/>
                      <a:pt x="1988" y="680"/>
                    </a:cubicBezTo>
                    <a:cubicBezTo>
                      <a:pt x="2012" y="454"/>
                      <a:pt x="1941" y="240"/>
                      <a:pt x="1774" y="121"/>
                    </a:cubicBezTo>
                    <a:cubicBezTo>
                      <a:pt x="1672" y="41"/>
                      <a:pt x="1544" y="1"/>
                      <a:pt x="14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9"/>
              <p:cNvSpPr/>
              <p:nvPr/>
            </p:nvSpPr>
            <p:spPr>
              <a:xfrm>
                <a:off x="7109200" y="7542250"/>
                <a:ext cx="89025" cy="82950"/>
              </a:xfrm>
              <a:custGeom>
                <a:avLst/>
                <a:gdLst/>
                <a:ahLst/>
                <a:cxnLst/>
                <a:rect l="l" t="t" r="r" b="b"/>
                <a:pathLst>
                  <a:path w="3561" h="3318" extrusionOk="0">
                    <a:moveTo>
                      <a:pt x="2501" y="341"/>
                    </a:moveTo>
                    <a:cubicBezTo>
                      <a:pt x="2811" y="365"/>
                      <a:pt x="3085" y="579"/>
                      <a:pt x="3144" y="829"/>
                    </a:cubicBezTo>
                    <a:cubicBezTo>
                      <a:pt x="3204" y="1055"/>
                      <a:pt x="3120" y="1317"/>
                      <a:pt x="2918" y="1627"/>
                    </a:cubicBezTo>
                    <a:cubicBezTo>
                      <a:pt x="2608" y="2103"/>
                      <a:pt x="2168" y="2496"/>
                      <a:pt x="1680" y="2782"/>
                    </a:cubicBezTo>
                    <a:cubicBezTo>
                      <a:pt x="1442" y="2913"/>
                      <a:pt x="1192" y="2984"/>
                      <a:pt x="977" y="2984"/>
                    </a:cubicBezTo>
                    <a:cubicBezTo>
                      <a:pt x="834" y="2984"/>
                      <a:pt x="703" y="2936"/>
                      <a:pt x="596" y="2865"/>
                    </a:cubicBezTo>
                    <a:cubicBezTo>
                      <a:pt x="430" y="2746"/>
                      <a:pt x="322" y="2508"/>
                      <a:pt x="346" y="2258"/>
                    </a:cubicBezTo>
                    <a:cubicBezTo>
                      <a:pt x="358" y="2032"/>
                      <a:pt x="441" y="1805"/>
                      <a:pt x="608" y="1543"/>
                    </a:cubicBezTo>
                    <a:cubicBezTo>
                      <a:pt x="858" y="1151"/>
                      <a:pt x="1203" y="817"/>
                      <a:pt x="1608" y="591"/>
                    </a:cubicBezTo>
                    <a:cubicBezTo>
                      <a:pt x="1894" y="424"/>
                      <a:pt x="2156" y="341"/>
                      <a:pt x="2394" y="341"/>
                    </a:cubicBezTo>
                    <a:close/>
                    <a:moveTo>
                      <a:pt x="2415" y="0"/>
                    </a:moveTo>
                    <a:cubicBezTo>
                      <a:pt x="2105" y="0"/>
                      <a:pt x="1793" y="98"/>
                      <a:pt x="1453" y="293"/>
                    </a:cubicBezTo>
                    <a:cubicBezTo>
                      <a:pt x="1013" y="555"/>
                      <a:pt x="620" y="912"/>
                      <a:pt x="334" y="1365"/>
                    </a:cubicBezTo>
                    <a:cubicBezTo>
                      <a:pt x="144" y="1674"/>
                      <a:pt x="37" y="1960"/>
                      <a:pt x="25" y="2222"/>
                    </a:cubicBezTo>
                    <a:cubicBezTo>
                      <a:pt x="1" y="2603"/>
                      <a:pt x="144" y="2936"/>
                      <a:pt x="406" y="3139"/>
                    </a:cubicBezTo>
                    <a:cubicBezTo>
                      <a:pt x="560" y="3258"/>
                      <a:pt x="763" y="3317"/>
                      <a:pt x="1001" y="3317"/>
                    </a:cubicBezTo>
                    <a:cubicBezTo>
                      <a:pt x="1334" y="3317"/>
                      <a:pt x="1656" y="3175"/>
                      <a:pt x="1858" y="3056"/>
                    </a:cubicBezTo>
                    <a:cubicBezTo>
                      <a:pt x="2406" y="2758"/>
                      <a:pt x="2870" y="2329"/>
                      <a:pt x="3216" y="1805"/>
                    </a:cubicBezTo>
                    <a:cubicBezTo>
                      <a:pt x="3466" y="1401"/>
                      <a:pt x="3561" y="1055"/>
                      <a:pt x="3478" y="734"/>
                    </a:cubicBezTo>
                    <a:cubicBezTo>
                      <a:pt x="3382" y="353"/>
                      <a:pt x="2989" y="55"/>
                      <a:pt x="2561" y="8"/>
                    </a:cubicBezTo>
                    <a:cubicBezTo>
                      <a:pt x="2512" y="3"/>
                      <a:pt x="2463" y="0"/>
                      <a:pt x="2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9"/>
              <p:cNvSpPr/>
              <p:nvPr/>
            </p:nvSpPr>
            <p:spPr>
              <a:xfrm>
                <a:off x="7109200" y="7489200"/>
                <a:ext cx="47950" cy="48500"/>
              </a:xfrm>
              <a:custGeom>
                <a:avLst/>
                <a:gdLst/>
                <a:ahLst/>
                <a:cxnLst/>
                <a:rect l="l" t="t" r="r" b="b"/>
                <a:pathLst>
                  <a:path w="1918" h="1940" extrusionOk="0">
                    <a:moveTo>
                      <a:pt x="1418" y="332"/>
                    </a:moveTo>
                    <a:cubicBezTo>
                      <a:pt x="1453" y="332"/>
                      <a:pt x="1489" y="332"/>
                      <a:pt x="1501" y="356"/>
                    </a:cubicBezTo>
                    <a:cubicBezTo>
                      <a:pt x="1549" y="391"/>
                      <a:pt x="1596" y="463"/>
                      <a:pt x="1596" y="558"/>
                    </a:cubicBezTo>
                    <a:cubicBezTo>
                      <a:pt x="1596" y="760"/>
                      <a:pt x="1442" y="975"/>
                      <a:pt x="1311" y="1153"/>
                    </a:cubicBezTo>
                    <a:cubicBezTo>
                      <a:pt x="1192" y="1296"/>
                      <a:pt x="1072" y="1451"/>
                      <a:pt x="918" y="1522"/>
                    </a:cubicBezTo>
                    <a:cubicBezTo>
                      <a:pt x="847" y="1558"/>
                      <a:pt x="771" y="1593"/>
                      <a:pt x="686" y="1593"/>
                    </a:cubicBezTo>
                    <a:cubicBezTo>
                      <a:pt x="629" y="1593"/>
                      <a:pt x="568" y="1577"/>
                      <a:pt x="501" y="1534"/>
                    </a:cubicBezTo>
                    <a:cubicBezTo>
                      <a:pt x="406" y="1475"/>
                      <a:pt x="346" y="1332"/>
                      <a:pt x="370" y="1177"/>
                    </a:cubicBezTo>
                    <a:cubicBezTo>
                      <a:pt x="382" y="1046"/>
                      <a:pt x="477" y="915"/>
                      <a:pt x="596" y="760"/>
                    </a:cubicBezTo>
                    <a:cubicBezTo>
                      <a:pt x="775" y="582"/>
                      <a:pt x="977" y="439"/>
                      <a:pt x="1239" y="356"/>
                    </a:cubicBezTo>
                    <a:cubicBezTo>
                      <a:pt x="1311" y="332"/>
                      <a:pt x="1370" y="332"/>
                      <a:pt x="1418" y="332"/>
                    </a:cubicBezTo>
                    <a:close/>
                    <a:moveTo>
                      <a:pt x="1377" y="0"/>
                    </a:moveTo>
                    <a:cubicBezTo>
                      <a:pt x="1297" y="0"/>
                      <a:pt x="1212" y="15"/>
                      <a:pt x="1120" y="46"/>
                    </a:cubicBezTo>
                    <a:cubicBezTo>
                      <a:pt x="822" y="129"/>
                      <a:pt x="549" y="320"/>
                      <a:pt x="346" y="534"/>
                    </a:cubicBezTo>
                    <a:cubicBezTo>
                      <a:pt x="168" y="725"/>
                      <a:pt x="60" y="927"/>
                      <a:pt x="25" y="1129"/>
                    </a:cubicBezTo>
                    <a:cubicBezTo>
                      <a:pt x="1" y="1403"/>
                      <a:pt x="108" y="1665"/>
                      <a:pt x="299" y="1820"/>
                    </a:cubicBezTo>
                    <a:cubicBezTo>
                      <a:pt x="406" y="1891"/>
                      <a:pt x="537" y="1939"/>
                      <a:pt x="668" y="1939"/>
                    </a:cubicBezTo>
                    <a:cubicBezTo>
                      <a:pt x="799" y="1939"/>
                      <a:pt x="941" y="1903"/>
                      <a:pt x="1061" y="1832"/>
                    </a:cubicBezTo>
                    <a:cubicBezTo>
                      <a:pt x="1263" y="1713"/>
                      <a:pt x="1418" y="1534"/>
                      <a:pt x="1549" y="1368"/>
                    </a:cubicBezTo>
                    <a:cubicBezTo>
                      <a:pt x="1739" y="1129"/>
                      <a:pt x="1918" y="867"/>
                      <a:pt x="1906" y="558"/>
                    </a:cubicBezTo>
                    <a:cubicBezTo>
                      <a:pt x="1906" y="344"/>
                      <a:pt x="1811" y="165"/>
                      <a:pt x="1668" y="82"/>
                    </a:cubicBezTo>
                    <a:cubicBezTo>
                      <a:pt x="1579" y="27"/>
                      <a:pt x="1483" y="0"/>
                      <a:pt x="1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9"/>
              <p:cNvSpPr/>
              <p:nvPr/>
            </p:nvSpPr>
            <p:spPr>
              <a:xfrm>
                <a:off x="7114275" y="7404750"/>
                <a:ext cx="62225" cy="67150"/>
              </a:xfrm>
              <a:custGeom>
                <a:avLst/>
                <a:gdLst/>
                <a:ahLst/>
                <a:cxnLst/>
                <a:rect l="l" t="t" r="r" b="b"/>
                <a:pathLst>
                  <a:path w="2489" h="2686" extrusionOk="0">
                    <a:moveTo>
                      <a:pt x="1846" y="340"/>
                    </a:moveTo>
                    <a:cubicBezTo>
                      <a:pt x="1965" y="340"/>
                      <a:pt x="2072" y="388"/>
                      <a:pt x="2132" y="459"/>
                    </a:cubicBezTo>
                    <a:cubicBezTo>
                      <a:pt x="2179" y="519"/>
                      <a:pt x="2191" y="614"/>
                      <a:pt x="2191" y="733"/>
                    </a:cubicBezTo>
                    <a:cubicBezTo>
                      <a:pt x="2179" y="1293"/>
                      <a:pt x="1751" y="1840"/>
                      <a:pt x="1048" y="2221"/>
                    </a:cubicBezTo>
                    <a:cubicBezTo>
                      <a:pt x="900" y="2299"/>
                      <a:pt x="761" y="2339"/>
                      <a:pt x="651" y="2339"/>
                    </a:cubicBezTo>
                    <a:cubicBezTo>
                      <a:pt x="576" y="2339"/>
                      <a:pt x="515" y="2320"/>
                      <a:pt x="477" y="2281"/>
                    </a:cubicBezTo>
                    <a:cubicBezTo>
                      <a:pt x="334" y="2162"/>
                      <a:pt x="405" y="1888"/>
                      <a:pt x="453" y="1793"/>
                    </a:cubicBezTo>
                    <a:cubicBezTo>
                      <a:pt x="631" y="1317"/>
                      <a:pt x="941" y="876"/>
                      <a:pt x="1346" y="566"/>
                    </a:cubicBezTo>
                    <a:cubicBezTo>
                      <a:pt x="1500" y="435"/>
                      <a:pt x="1643" y="376"/>
                      <a:pt x="1774" y="340"/>
                    </a:cubicBezTo>
                    <a:close/>
                    <a:moveTo>
                      <a:pt x="1819" y="0"/>
                    </a:moveTo>
                    <a:cubicBezTo>
                      <a:pt x="1785" y="0"/>
                      <a:pt x="1750" y="2"/>
                      <a:pt x="1715" y="7"/>
                    </a:cubicBezTo>
                    <a:cubicBezTo>
                      <a:pt x="1477" y="43"/>
                      <a:pt x="1274" y="185"/>
                      <a:pt x="1131" y="281"/>
                    </a:cubicBezTo>
                    <a:cubicBezTo>
                      <a:pt x="691" y="638"/>
                      <a:pt x="334" y="1114"/>
                      <a:pt x="143" y="1650"/>
                    </a:cubicBezTo>
                    <a:cubicBezTo>
                      <a:pt x="0" y="2007"/>
                      <a:pt x="36" y="2305"/>
                      <a:pt x="215" y="2483"/>
                    </a:cubicBezTo>
                    <a:cubicBezTo>
                      <a:pt x="322" y="2626"/>
                      <a:pt x="453" y="2686"/>
                      <a:pt x="619" y="2686"/>
                    </a:cubicBezTo>
                    <a:cubicBezTo>
                      <a:pt x="822" y="2686"/>
                      <a:pt x="1036" y="2591"/>
                      <a:pt x="1167" y="2519"/>
                    </a:cubicBezTo>
                    <a:cubicBezTo>
                      <a:pt x="1989" y="2090"/>
                      <a:pt x="2477" y="1412"/>
                      <a:pt x="2489" y="733"/>
                    </a:cubicBezTo>
                    <a:cubicBezTo>
                      <a:pt x="2489" y="543"/>
                      <a:pt x="2465" y="388"/>
                      <a:pt x="2382" y="269"/>
                    </a:cubicBezTo>
                    <a:cubicBezTo>
                      <a:pt x="2267" y="103"/>
                      <a:pt x="2054" y="0"/>
                      <a:pt x="18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9"/>
              <p:cNvSpPr/>
              <p:nvPr/>
            </p:nvSpPr>
            <p:spPr>
              <a:xfrm>
                <a:off x="7065750" y="7478575"/>
                <a:ext cx="34250" cy="38875"/>
              </a:xfrm>
              <a:custGeom>
                <a:avLst/>
                <a:gdLst/>
                <a:ahLst/>
                <a:cxnLst/>
                <a:rect l="l" t="t" r="r" b="b"/>
                <a:pathLst>
                  <a:path w="1370" h="1555" extrusionOk="0">
                    <a:moveTo>
                      <a:pt x="917" y="340"/>
                    </a:moveTo>
                    <a:cubicBezTo>
                      <a:pt x="953" y="340"/>
                      <a:pt x="977" y="340"/>
                      <a:pt x="1013" y="364"/>
                    </a:cubicBezTo>
                    <a:cubicBezTo>
                      <a:pt x="1025" y="400"/>
                      <a:pt x="1036" y="447"/>
                      <a:pt x="1036" y="483"/>
                    </a:cubicBezTo>
                    <a:cubicBezTo>
                      <a:pt x="1036" y="650"/>
                      <a:pt x="917" y="816"/>
                      <a:pt x="786" y="995"/>
                    </a:cubicBezTo>
                    <a:cubicBezTo>
                      <a:pt x="632" y="1185"/>
                      <a:pt x="548" y="1233"/>
                      <a:pt x="489" y="1233"/>
                    </a:cubicBezTo>
                    <a:lnTo>
                      <a:pt x="453" y="1233"/>
                    </a:lnTo>
                    <a:cubicBezTo>
                      <a:pt x="393" y="1221"/>
                      <a:pt x="334" y="1114"/>
                      <a:pt x="358" y="1007"/>
                    </a:cubicBezTo>
                    <a:cubicBezTo>
                      <a:pt x="382" y="876"/>
                      <a:pt x="477" y="745"/>
                      <a:pt x="548" y="638"/>
                    </a:cubicBezTo>
                    <a:cubicBezTo>
                      <a:pt x="620" y="530"/>
                      <a:pt x="691" y="423"/>
                      <a:pt x="798" y="364"/>
                    </a:cubicBezTo>
                    <a:cubicBezTo>
                      <a:pt x="834" y="352"/>
                      <a:pt x="870" y="340"/>
                      <a:pt x="917" y="340"/>
                    </a:cubicBezTo>
                    <a:close/>
                    <a:moveTo>
                      <a:pt x="902" y="0"/>
                    </a:moveTo>
                    <a:cubicBezTo>
                      <a:pt x="809" y="0"/>
                      <a:pt x="714" y="22"/>
                      <a:pt x="632" y="66"/>
                    </a:cubicBezTo>
                    <a:cubicBezTo>
                      <a:pt x="477" y="161"/>
                      <a:pt x="370" y="304"/>
                      <a:pt x="274" y="435"/>
                    </a:cubicBezTo>
                    <a:cubicBezTo>
                      <a:pt x="179" y="578"/>
                      <a:pt x="60" y="757"/>
                      <a:pt x="24" y="959"/>
                    </a:cubicBezTo>
                    <a:cubicBezTo>
                      <a:pt x="1" y="1185"/>
                      <a:pt x="120" y="1471"/>
                      <a:pt x="370" y="1543"/>
                    </a:cubicBezTo>
                    <a:cubicBezTo>
                      <a:pt x="393" y="1554"/>
                      <a:pt x="441" y="1554"/>
                      <a:pt x="489" y="1554"/>
                    </a:cubicBezTo>
                    <a:cubicBezTo>
                      <a:pt x="739" y="1554"/>
                      <a:pt x="917" y="1352"/>
                      <a:pt x="1036" y="1197"/>
                    </a:cubicBezTo>
                    <a:cubicBezTo>
                      <a:pt x="1167" y="1019"/>
                      <a:pt x="1346" y="792"/>
                      <a:pt x="1370" y="495"/>
                    </a:cubicBezTo>
                    <a:cubicBezTo>
                      <a:pt x="1370" y="364"/>
                      <a:pt x="1334" y="233"/>
                      <a:pt x="1251" y="138"/>
                    </a:cubicBezTo>
                    <a:cubicBezTo>
                      <a:pt x="1166" y="46"/>
                      <a:pt x="1036" y="0"/>
                      <a:pt x="9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2" name="Google Shape;1892;p69"/>
            <p:cNvGrpSpPr/>
            <p:nvPr/>
          </p:nvGrpSpPr>
          <p:grpSpPr>
            <a:xfrm>
              <a:off x="2127028" y="1733518"/>
              <a:ext cx="1460844" cy="382176"/>
              <a:chOff x="-7050" y="1586100"/>
              <a:chExt cx="2512200" cy="657225"/>
            </a:xfrm>
          </p:grpSpPr>
          <p:cxnSp>
            <p:nvCxnSpPr>
              <p:cNvPr id="1893" name="Google Shape;1893;p69"/>
              <p:cNvCxnSpPr/>
              <p:nvPr/>
            </p:nvCxnSpPr>
            <p:spPr>
              <a:xfrm>
                <a:off x="-7050" y="1586100"/>
                <a:ext cx="2512200" cy="0"/>
              </a:xfrm>
              <a:prstGeom prst="straightConnector1">
                <a:avLst/>
              </a:prstGeom>
              <a:noFill/>
              <a:ln w="9525" cap="flat" cmpd="sng">
                <a:solidFill>
                  <a:schemeClr val="accent2"/>
                </a:solidFill>
                <a:prstDash val="solid"/>
                <a:round/>
                <a:headEnd type="none" w="med" len="med"/>
                <a:tailEnd type="none" w="med" len="med"/>
              </a:ln>
            </p:spPr>
          </p:cxnSp>
          <p:cxnSp>
            <p:nvCxnSpPr>
              <p:cNvPr id="1894" name="Google Shape;1894;p69"/>
              <p:cNvCxnSpPr/>
              <p:nvPr/>
            </p:nvCxnSpPr>
            <p:spPr>
              <a:xfrm>
                <a:off x="-7050" y="1805175"/>
                <a:ext cx="2512200" cy="0"/>
              </a:xfrm>
              <a:prstGeom prst="straightConnector1">
                <a:avLst/>
              </a:prstGeom>
              <a:noFill/>
              <a:ln w="9525" cap="flat" cmpd="sng">
                <a:solidFill>
                  <a:schemeClr val="accent2"/>
                </a:solidFill>
                <a:prstDash val="solid"/>
                <a:round/>
                <a:headEnd type="none" w="med" len="med"/>
                <a:tailEnd type="none" w="med" len="med"/>
              </a:ln>
            </p:spPr>
          </p:cxnSp>
          <p:cxnSp>
            <p:nvCxnSpPr>
              <p:cNvPr id="1895" name="Google Shape;1895;p69"/>
              <p:cNvCxnSpPr/>
              <p:nvPr/>
            </p:nvCxnSpPr>
            <p:spPr>
              <a:xfrm>
                <a:off x="-7050" y="2024250"/>
                <a:ext cx="2512200" cy="0"/>
              </a:xfrm>
              <a:prstGeom prst="straightConnector1">
                <a:avLst/>
              </a:prstGeom>
              <a:noFill/>
              <a:ln w="9525" cap="flat" cmpd="sng">
                <a:solidFill>
                  <a:schemeClr val="accent2"/>
                </a:solidFill>
                <a:prstDash val="solid"/>
                <a:round/>
                <a:headEnd type="none" w="med" len="med"/>
                <a:tailEnd type="none" w="med" len="med"/>
              </a:ln>
            </p:spPr>
          </p:cxnSp>
          <p:cxnSp>
            <p:nvCxnSpPr>
              <p:cNvPr id="1896" name="Google Shape;1896;p69"/>
              <p:cNvCxnSpPr/>
              <p:nvPr/>
            </p:nvCxnSpPr>
            <p:spPr>
              <a:xfrm>
                <a:off x="-7050" y="2243325"/>
                <a:ext cx="2512200" cy="0"/>
              </a:xfrm>
              <a:prstGeom prst="straightConnector1">
                <a:avLst/>
              </a:prstGeom>
              <a:noFill/>
              <a:ln w="9525" cap="flat" cmpd="sng">
                <a:solidFill>
                  <a:schemeClr val="accent2"/>
                </a:solidFill>
                <a:prstDash val="solid"/>
                <a:round/>
                <a:headEnd type="none" w="med" len="med"/>
                <a:tailEnd type="none" w="med" len="med"/>
              </a:ln>
            </p:spPr>
          </p:cxnSp>
        </p:grpSp>
        <p:sp>
          <p:nvSpPr>
            <p:cNvPr id="1897" name="Google Shape;1897;p69"/>
            <p:cNvSpPr/>
            <p:nvPr/>
          </p:nvSpPr>
          <p:spPr>
            <a:xfrm>
              <a:off x="2127020" y="1731028"/>
              <a:ext cx="153165" cy="387190"/>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9"/>
            <p:cNvSpPr/>
            <p:nvPr/>
          </p:nvSpPr>
          <p:spPr>
            <a:xfrm>
              <a:off x="2718462" y="1791780"/>
              <a:ext cx="278232" cy="237426"/>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9"/>
            <p:cNvSpPr/>
            <p:nvPr/>
          </p:nvSpPr>
          <p:spPr>
            <a:xfrm>
              <a:off x="2396322" y="1796601"/>
              <a:ext cx="85453" cy="22780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9"/>
            <p:cNvSpPr/>
            <p:nvPr/>
          </p:nvSpPr>
          <p:spPr>
            <a:xfrm>
              <a:off x="2525890" y="1927547"/>
              <a:ext cx="85453" cy="22780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9"/>
            <p:cNvSpPr/>
            <p:nvPr/>
          </p:nvSpPr>
          <p:spPr>
            <a:xfrm>
              <a:off x="3405699" y="1647650"/>
              <a:ext cx="182184" cy="237411"/>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9"/>
            <p:cNvSpPr/>
            <p:nvPr/>
          </p:nvSpPr>
          <p:spPr>
            <a:xfrm>
              <a:off x="3159507" y="1798775"/>
              <a:ext cx="83385" cy="223433"/>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5347563" y="2497207"/>
            <a:ext cx="3081866" cy="2108200"/>
          </a:xfrm>
          <a:prstGeom prst="rect">
            <a:avLst/>
          </a:prstGeom>
          <a:solidFill>
            <a:srgbClr val="361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oogle Shape;2113;p70"/>
          <p:cNvGrpSpPr/>
          <p:nvPr/>
        </p:nvGrpSpPr>
        <p:grpSpPr>
          <a:xfrm>
            <a:off x="5924715" y="2055955"/>
            <a:ext cx="1370350" cy="1900711"/>
            <a:chOff x="11278475" y="1705100"/>
            <a:chExt cx="1047475" cy="1452875"/>
          </a:xfrm>
          <a:solidFill>
            <a:schemeClr val="bg2">
              <a:lumMod val="40000"/>
              <a:lumOff val="60000"/>
            </a:schemeClr>
          </a:solidFill>
        </p:grpSpPr>
        <p:sp>
          <p:nvSpPr>
            <p:cNvPr id="118" name="Google Shape;2114;p70"/>
            <p:cNvSpPr/>
            <p:nvPr/>
          </p:nvSpPr>
          <p:spPr>
            <a:xfrm>
              <a:off x="11290975" y="1710750"/>
              <a:ext cx="994500" cy="695350"/>
            </a:xfrm>
            <a:custGeom>
              <a:avLst/>
              <a:gdLst/>
              <a:ahLst/>
              <a:cxnLst/>
              <a:rect l="l" t="t" r="r" b="b"/>
              <a:pathLst>
                <a:path w="39780" h="27814" extrusionOk="0">
                  <a:moveTo>
                    <a:pt x="6311" y="14026"/>
                  </a:moveTo>
                  <a:cubicBezTo>
                    <a:pt x="5692" y="14729"/>
                    <a:pt x="5192" y="15491"/>
                    <a:pt x="4763" y="16336"/>
                  </a:cubicBezTo>
                  <a:cubicBezTo>
                    <a:pt x="4859" y="16396"/>
                    <a:pt x="4942" y="16443"/>
                    <a:pt x="5061" y="16503"/>
                  </a:cubicBezTo>
                  <a:lnTo>
                    <a:pt x="4787" y="16908"/>
                  </a:lnTo>
                  <a:cubicBezTo>
                    <a:pt x="4763" y="16943"/>
                    <a:pt x="4716" y="16991"/>
                    <a:pt x="4680" y="17027"/>
                  </a:cubicBezTo>
                  <a:cubicBezTo>
                    <a:pt x="4609" y="16991"/>
                    <a:pt x="4537" y="16943"/>
                    <a:pt x="4382" y="16872"/>
                  </a:cubicBezTo>
                  <a:cubicBezTo>
                    <a:pt x="4228" y="17289"/>
                    <a:pt x="4073" y="17705"/>
                    <a:pt x="3906" y="18134"/>
                  </a:cubicBezTo>
                  <a:cubicBezTo>
                    <a:pt x="4287" y="18277"/>
                    <a:pt x="4978" y="17824"/>
                    <a:pt x="4859" y="18753"/>
                  </a:cubicBezTo>
                  <a:cubicBezTo>
                    <a:pt x="4728" y="18705"/>
                    <a:pt x="4597" y="18670"/>
                    <a:pt x="4466" y="18646"/>
                  </a:cubicBezTo>
                  <a:lnTo>
                    <a:pt x="4466" y="18646"/>
                  </a:lnTo>
                  <a:cubicBezTo>
                    <a:pt x="4347" y="18432"/>
                    <a:pt x="4228" y="18551"/>
                    <a:pt x="4132" y="18670"/>
                  </a:cubicBezTo>
                  <a:cubicBezTo>
                    <a:pt x="3525" y="19432"/>
                    <a:pt x="2894" y="20182"/>
                    <a:pt x="2323" y="20968"/>
                  </a:cubicBezTo>
                  <a:cubicBezTo>
                    <a:pt x="2025" y="21372"/>
                    <a:pt x="1799" y="21849"/>
                    <a:pt x="1572" y="22301"/>
                  </a:cubicBezTo>
                  <a:cubicBezTo>
                    <a:pt x="1156" y="23182"/>
                    <a:pt x="739" y="24075"/>
                    <a:pt x="548" y="25028"/>
                  </a:cubicBezTo>
                  <a:cubicBezTo>
                    <a:pt x="477" y="25397"/>
                    <a:pt x="310" y="25742"/>
                    <a:pt x="191" y="26099"/>
                  </a:cubicBezTo>
                  <a:cubicBezTo>
                    <a:pt x="132" y="26087"/>
                    <a:pt x="96" y="26087"/>
                    <a:pt x="84" y="26075"/>
                  </a:cubicBezTo>
                  <a:cubicBezTo>
                    <a:pt x="72" y="26052"/>
                    <a:pt x="37" y="26040"/>
                    <a:pt x="37" y="26028"/>
                  </a:cubicBezTo>
                  <a:cubicBezTo>
                    <a:pt x="25" y="25956"/>
                    <a:pt x="1" y="25861"/>
                    <a:pt x="25" y="25790"/>
                  </a:cubicBezTo>
                  <a:cubicBezTo>
                    <a:pt x="513" y="24206"/>
                    <a:pt x="977" y="22599"/>
                    <a:pt x="1858" y="21194"/>
                  </a:cubicBezTo>
                  <a:cubicBezTo>
                    <a:pt x="2418" y="20277"/>
                    <a:pt x="3168" y="19479"/>
                    <a:pt x="3835" y="18598"/>
                  </a:cubicBezTo>
                  <a:cubicBezTo>
                    <a:pt x="3608" y="18491"/>
                    <a:pt x="3573" y="18277"/>
                    <a:pt x="3644" y="17979"/>
                  </a:cubicBezTo>
                  <a:cubicBezTo>
                    <a:pt x="3787" y="17265"/>
                    <a:pt x="4180" y="16681"/>
                    <a:pt x="4537" y="16086"/>
                  </a:cubicBezTo>
                  <a:cubicBezTo>
                    <a:pt x="4906" y="15479"/>
                    <a:pt x="5323" y="14884"/>
                    <a:pt x="5716" y="14288"/>
                  </a:cubicBezTo>
                  <a:cubicBezTo>
                    <a:pt x="6085" y="13717"/>
                    <a:pt x="6252" y="13098"/>
                    <a:pt x="6144" y="12348"/>
                  </a:cubicBezTo>
                  <a:cubicBezTo>
                    <a:pt x="5847" y="12288"/>
                    <a:pt x="5537" y="12264"/>
                    <a:pt x="5240" y="12181"/>
                  </a:cubicBezTo>
                  <a:cubicBezTo>
                    <a:pt x="4775" y="12086"/>
                    <a:pt x="4680" y="11883"/>
                    <a:pt x="4942" y="11466"/>
                  </a:cubicBezTo>
                  <a:cubicBezTo>
                    <a:pt x="5656" y="10312"/>
                    <a:pt x="6573" y="9419"/>
                    <a:pt x="8014" y="9240"/>
                  </a:cubicBezTo>
                  <a:cubicBezTo>
                    <a:pt x="8478" y="9180"/>
                    <a:pt x="8942" y="9121"/>
                    <a:pt x="9383" y="8966"/>
                  </a:cubicBezTo>
                  <a:cubicBezTo>
                    <a:pt x="9740" y="8871"/>
                    <a:pt x="10073" y="8657"/>
                    <a:pt x="10395" y="8466"/>
                  </a:cubicBezTo>
                  <a:cubicBezTo>
                    <a:pt x="10657" y="8311"/>
                    <a:pt x="10847" y="8073"/>
                    <a:pt x="11193" y="8109"/>
                  </a:cubicBezTo>
                  <a:cubicBezTo>
                    <a:pt x="11264" y="8109"/>
                    <a:pt x="11347" y="8049"/>
                    <a:pt x="11431" y="8014"/>
                  </a:cubicBezTo>
                  <a:cubicBezTo>
                    <a:pt x="12514" y="7442"/>
                    <a:pt x="13598" y="6859"/>
                    <a:pt x="14669" y="6275"/>
                  </a:cubicBezTo>
                  <a:cubicBezTo>
                    <a:pt x="14824" y="6204"/>
                    <a:pt x="14967" y="6144"/>
                    <a:pt x="15146" y="6049"/>
                  </a:cubicBezTo>
                  <a:cubicBezTo>
                    <a:pt x="15181" y="6263"/>
                    <a:pt x="15193" y="6430"/>
                    <a:pt x="15217" y="6585"/>
                  </a:cubicBezTo>
                  <a:cubicBezTo>
                    <a:pt x="14860" y="6692"/>
                    <a:pt x="14491" y="6752"/>
                    <a:pt x="14145" y="6883"/>
                  </a:cubicBezTo>
                  <a:cubicBezTo>
                    <a:pt x="13693" y="7085"/>
                    <a:pt x="13252" y="7347"/>
                    <a:pt x="12812" y="7573"/>
                  </a:cubicBezTo>
                  <a:cubicBezTo>
                    <a:pt x="12645" y="7656"/>
                    <a:pt x="12336" y="7776"/>
                    <a:pt x="12348" y="7859"/>
                  </a:cubicBezTo>
                  <a:cubicBezTo>
                    <a:pt x="12395" y="8192"/>
                    <a:pt x="12026" y="8228"/>
                    <a:pt x="11967" y="8466"/>
                  </a:cubicBezTo>
                  <a:cubicBezTo>
                    <a:pt x="11467" y="8573"/>
                    <a:pt x="10990" y="8669"/>
                    <a:pt x="10514" y="8776"/>
                  </a:cubicBezTo>
                  <a:lnTo>
                    <a:pt x="10514" y="9300"/>
                  </a:lnTo>
                  <a:cubicBezTo>
                    <a:pt x="11109" y="9180"/>
                    <a:pt x="11621" y="9002"/>
                    <a:pt x="12098" y="8692"/>
                  </a:cubicBezTo>
                  <a:cubicBezTo>
                    <a:pt x="12217" y="8692"/>
                    <a:pt x="12336" y="8704"/>
                    <a:pt x="12514" y="8704"/>
                  </a:cubicBezTo>
                  <a:cubicBezTo>
                    <a:pt x="12121" y="9228"/>
                    <a:pt x="11467" y="9180"/>
                    <a:pt x="11038" y="9561"/>
                  </a:cubicBezTo>
                  <a:cubicBezTo>
                    <a:pt x="11705" y="9478"/>
                    <a:pt x="12324" y="9383"/>
                    <a:pt x="12931" y="9300"/>
                  </a:cubicBezTo>
                  <a:cubicBezTo>
                    <a:pt x="13538" y="9204"/>
                    <a:pt x="14145" y="9002"/>
                    <a:pt x="14800" y="9109"/>
                  </a:cubicBezTo>
                  <a:cubicBezTo>
                    <a:pt x="14776" y="9180"/>
                    <a:pt x="14765" y="9240"/>
                    <a:pt x="14729" y="9240"/>
                  </a:cubicBezTo>
                  <a:cubicBezTo>
                    <a:pt x="14622" y="9288"/>
                    <a:pt x="14538" y="9311"/>
                    <a:pt x="14431" y="9323"/>
                  </a:cubicBezTo>
                  <a:cubicBezTo>
                    <a:pt x="13514" y="9442"/>
                    <a:pt x="12574" y="9550"/>
                    <a:pt x="11705" y="9942"/>
                  </a:cubicBezTo>
                  <a:cubicBezTo>
                    <a:pt x="11645" y="9966"/>
                    <a:pt x="11574" y="10002"/>
                    <a:pt x="11526" y="9966"/>
                  </a:cubicBezTo>
                  <a:cubicBezTo>
                    <a:pt x="11109" y="9776"/>
                    <a:pt x="10895" y="10121"/>
                    <a:pt x="10597" y="10312"/>
                  </a:cubicBezTo>
                  <a:cubicBezTo>
                    <a:pt x="12229" y="9883"/>
                    <a:pt x="13872" y="9550"/>
                    <a:pt x="15574" y="9561"/>
                  </a:cubicBezTo>
                  <a:lnTo>
                    <a:pt x="15574" y="9788"/>
                  </a:lnTo>
                  <a:cubicBezTo>
                    <a:pt x="16289" y="9823"/>
                    <a:pt x="16908" y="9669"/>
                    <a:pt x="17241" y="9359"/>
                  </a:cubicBezTo>
                  <a:cubicBezTo>
                    <a:pt x="15396" y="9728"/>
                    <a:pt x="14860" y="8704"/>
                    <a:pt x="14610" y="7454"/>
                  </a:cubicBezTo>
                  <a:cubicBezTo>
                    <a:pt x="14824" y="7121"/>
                    <a:pt x="15015" y="6823"/>
                    <a:pt x="15205" y="6525"/>
                  </a:cubicBezTo>
                  <a:cubicBezTo>
                    <a:pt x="15669" y="5990"/>
                    <a:pt x="16336" y="5906"/>
                    <a:pt x="16967" y="5740"/>
                  </a:cubicBezTo>
                  <a:cubicBezTo>
                    <a:pt x="17408" y="5621"/>
                    <a:pt x="17682" y="6025"/>
                    <a:pt x="18039" y="6192"/>
                  </a:cubicBezTo>
                  <a:cubicBezTo>
                    <a:pt x="18134" y="6228"/>
                    <a:pt x="18229" y="6347"/>
                    <a:pt x="18301" y="6430"/>
                  </a:cubicBezTo>
                  <a:cubicBezTo>
                    <a:pt x="18765" y="6311"/>
                    <a:pt x="19182" y="6204"/>
                    <a:pt x="19610" y="6097"/>
                  </a:cubicBezTo>
                  <a:lnTo>
                    <a:pt x="19610" y="5990"/>
                  </a:lnTo>
                  <a:lnTo>
                    <a:pt x="18182" y="5990"/>
                  </a:lnTo>
                  <a:lnTo>
                    <a:pt x="18182" y="5847"/>
                  </a:lnTo>
                  <a:cubicBezTo>
                    <a:pt x="19075" y="5573"/>
                    <a:pt x="20027" y="5775"/>
                    <a:pt x="20932" y="5656"/>
                  </a:cubicBezTo>
                  <a:lnTo>
                    <a:pt x="20932" y="5490"/>
                  </a:lnTo>
                  <a:cubicBezTo>
                    <a:pt x="20599" y="5454"/>
                    <a:pt x="20241" y="5418"/>
                    <a:pt x="19896" y="5382"/>
                  </a:cubicBezTo>
                  <a:lnTo>
                    <a:pt x="19896" y="5216"/>
                  </a:lnTo>
                  <a:cubicBezTo>
                    <a:pt x="20551" y="4906"/>
                    <a:pt x="21253" y="5359"/>
                    <a:pt x="21920" y="5144"/>
                  </a:cubicBezTo>
                  <a:cubicBezTo>
                    <a:pt x="21932" y="5192"/>
                    <a:pt x="21944" y="5251"/>
                    <a:pt x="21968" y="5299"/>
                  </a:cubicBezTo>
                  <a:cubicBezTo>
                    <a:pt x="21849" y="5335"/>
                    <a:pt x="21730" y="5394"/>
                    <a:pt x="21611" y="5442"/>
                  </a:cubicBezTo>
                  <a:cubicBezTo>
                    <a:pt x="21515" y="5478"/>
                    <a:pt x="21337" y="5501"/>
                    <a:pt x="21337" y="5549"/>
                  </a:cubicBezTo>
                  <a:cubicBezTo>
                    <a:pt x="21289" y="5918"/>
                    <a:pt x="20980" y="5918"/>
                    <a:pt x="20753" y="5918"/>
                  </a:cubicBezTo>
                  <a:cubicBezTo>
                    <a:pt x="20396" y="5918"/>
                    <a:pt x="20241" y="6097"/>
                    <a:pt x="20099" y="6371"/>
                  </a:cubicBezTo>
                  <a:lnTo>
                    <a:pt x="20122" y="6347"/>
                  </a:lnTo>
                  <a:cubicBezTo>
                    <a:pt x="19837" y="6406"/>
                    <a:pt x="19539" y="6466"/>
                    <a:pt x="19289" y="6525"/>
                  </a:cubicBezTo>
                  <a:cubicBezTo>
                    <a:pt x="19384" y="6740"/>
                    <a:pt x="19479" y="6930"/>
                    <a:pt x="19598" y="7156"/>
                  </a:cubicBezTo>
                  <a:cubicBezTo>
                    <a:pt x="19325" y="7228"/>
                    <a:pt x="19110" y="7287"/>
                    <a:pt x="18884" y="7347"/>
                  </a:cubicBezTo>
                  <a:cubicBezTo>
                    <a:pt x="18836" y="7228"/>
                    <a:pt x="18813" y="7145"/>
                    <a:pt x="18729" y="6918"/>
                  </a:cubicBezTo>
                  <a:cubicBezTo>
                    <a:pt x="18634" y="7454"/>
                    <a:pt x="18551" y="7835"/>
                    <a:pt x="18467" y="8347"/>
                  </a:cubicBezTo>
                  <a:cubicBezTo>
                    <a:pt x="18956" y="8097"/>
                    <a:pt x="19539" y="7978"/>
                    <a:pt x="19777" y="7633"/>
                  </a:cubicBezTo>
                  <a:cubicBezTo>
                    <a:pt x="20194" y="7025"/>
                    <a:pt x="20861" y="6966"/>
                    <a:pt x="21396" y="6668"/>
                  </a:cubicBezTo>
                  <a:cubicBezTo>
                    <a:pt x="21944" y="6371"/>
                    <a:pt x="22539" y="6156"/>
                    <a:pt x="23135" y="5906"/>
                  </a:cubicBezTo>
                  <a:cubicBezTo>
                    <a:pt x="23170" y="5894"/>
                    <a:pt x="23218" y="5930"/>
                    <a:pt x="23313" y="5966"/>
                  </a:cubicBezTo>
                  <a:cubicBezTo>
                    <a:pt x="22337" y="6502"/>
                    <a:pt x="21396" y="7002"/>
                    <a:pt x="20456" y="7526"/>
                  </a:cubicBezTo>
                  <a:cubicBezTo>
                    <a:pt x="19527" y="8049"/>
                    <a:pt x="18586" y="8585"/>
                    <a:pt x="17682" y="9145"/>
                  </a:cubicBezTo>
                  <a:cubicBezTo>
                    <a:pt x="18967" y="9014"/>
                    <a:pt x="19956" y="8133"/>
                    <a:pt x="21099" y="7656"/>
                  </a:cubicBezTo>
                  <a:cubicBezTo>
                    <a:pt x="22242" y="7180"/>
                    <a:pt x="23278" y="6454"/>
                    <a:pt x="24373" y="5847"/>
                  </a:cubicBezTo>
                  <a:cubicBezTo>
                    <a:pt x="24563" y="5680"/>
                    <a:pt x="24135" y="5335"/>
                    <a:pt x="24551" y="5240"/>
                  </a:cubicBezTo>
                  <a:cubicBezTo>
                    <a:pt x="24599" y="5240"/>
                    <a:pt x="24623" y="5216"/>
                    <a:pt x="24659" y="5204"/>
                  </a:cubicBezTo>
                  <a:cubicBezTo>
                    <a:pt x="24944" y="5097"/>
                    <a:pt x="25218" y="5013"/>
                    <a:pt x="25492" y="4894"/>
                  </a:cubicBezTo>
                  <a:cubicBezTo>
                    <a:pt x="25671" y="4823"/>
                    <a:pt x="25814" y="4680"/>
                    <a:pt x="25968" y="4585"/>
                  </a:cubicBezTo>
                  <a:cubicBezTo>
                    <a:pt x="25956" y="4537"/>
                    <a:pt x="25921" y="4489"/>
                    <a:pt x="25909" y="4442"/>
                  </a:cubicBezTo>
                  <a:cubicBezTo>
                    <a:pt x="25385" y="4585"/>
                    <a:pt x="24861" y="4704"/>
                    <a:pt x="24290" y="4835"/>
                  </a:cubicBezTo>
                  <a:cubicBezTo>
                    <a:pt x="24313" y="4478"/>
                    <a:pt x="24551" y="4442"/>
                    <a:pt x="24766" y="4406"/>
                  </a:cubicBezTo>
                  <a:lnTo>
                    <a:pt x="27171" y="3823"/>
                  </a:lnTo>
                  <a:cubicBezTo>
                    <a:pt x="27242" y="3811"/>
                    <a:pt x="27326" y="3751"/>
                    <a:pt x="27480" y="3668"/>
                  </a:cubicBezTo>
                  <a:cubicBezTo>
                    <a:pt x="26837" y="3096"/>
                    <a:pt x="26576" y="2263"/>
                    <a:pt x="25814" y="1846"/>
                  </a:cubicBezTo>
                  <a:cubicBezTo>
                    <a:pt x="25635" y="1739"/>
                    <a:pt x="25504" y="1560"/>
                    <a:pt x="25361" y="1430"/>
                  </a:cubicBezTo>
                  <a:cubicBezTo>
                    <a:pt x="24682" y="810"/>
                    <a:pt x="23873" y="572"/>
                    <a:pt x="22992" y="489"/>
                  </a:cubicBezTo>
                  <a:cubicBezTo>
                    <a:pt x="22694" y="453"/>
                    <a:pt x="22408" y="382"/>
                    <a:pt x="22099" y="334"/>
                  </a:cubicBezTo>
                  <a:cubicBezTo>
                    <a:pt x="22099" y="25"/>
                    <a:pt x="22289" y="1"/>
                    <a:pt x="22516" y="13"/>
                  </a:cubicBezTo>
                  <a:cubicBezTo>
                    <a:pt x="23230" y="84"/>
                    <a:pt x="23944" y="215"/>
                    <a:pt x="24611" y="489"/>
                  </a:cubicBezTo>
                  <a:cubicBezTo>
                    <a:pt x="25004" y="656"/>
                    <a:pt x="25325" y="929"/>
                    <a:pt x="25671" y="1168"/>
                  </a:cubicBezTo>
                  <a:cubicBezTo>
                    <a:pt x="25754" y="1227"/>
                    <a:pt x="25790" y="1346"/>
                    <a:pt x="25873" y="1406"/>
                  </a:cubicBezTo>
                  <a:cubicBezTo>
                    <a:pt x="26695" y="1858"/>
                    <a:pt x="27052" y="2739"/>
                    <a:pt x="27695" y="3358"/>
                  </a:cubicBezTo>
                  <a:cubicBezTo>
                    <a:pt x="27778" y="3430"/>
                    <a:pt x="27766" y="3608"/>
                    <a:pt x="27826" y="3811"/>
                  </a:cubicBezTo>
                  <a:cubicBezTo>
                    <a:pt x="28302" y="3882"/>
                    <a:pt x="28647" y="4227"/>
                    <a:pt x="28814" y="4739"/>
                  </a:cubicBezTo>
                  <a:cubicBezTo>
                    <a:pt x="29147" y="5751"/>
                    <a:pt x="29469" y="6764"/>
                    <a:pt x="29790" y="7776"/>
                  </a:cubicBezTo>
                  <a:cubicBezTo>
                    <a:pt x="29862" y="8014"/>
                    <a:pt x="29969" y="8252"/>
                    <a:pt x="30028" y="8514"/>
                  </a:cubicBezTo>
                  <a:cubicBezTo>
                    <a:pt x="30136" y="8942"/>
                    <a:pt x="30219" y="9371"/>
                    <a:pt x="30302" y="9823"/>
                  </a:cubicBezTo>
                  <a:cubicBezTo>
                    <a:pt x="30374" y="10240"/>
                    <a:pt x="30445" y="10609"/>
                    <a:pt x="30743" y="10966"/>
                  </a:cubicBezTo>
                  <a:cubicBezTo>
                    <a:pt x="31064" y="11347"/>
                    <a:pt x="31207" y="11919"/>
                    <a:pt x="31398" y="12395"/>
                  </a:cubicBezTo>
                  <a:cubicBezTo>
                    <a:pt x="31517" y="12693"/>
                    <a:pt x="31636" y="12990"/>
                    <a:pt x="31850" y="13276"/>
                  </a:cubicBezTo>
                  <a:cubicBezTo>
                    <a:pt x="32171" y="13729"/>
                    <a:pt x="32445" y="14253"/>
                    <a:pt x="32695" y="14764"/>
                  </a:cubicBezTo>
                  <a:cubicBezTo>
                    <a:pt x="32755" y="14884"/>
                    <a:pt x="32707" y="15038"/>
                    <a:pt x="32707" y="15193"/>
                  </a:cubicBezTo>
                  <a:cubicBezTo>
                    <a:pt x="32707" y="15634"/>
                    <a:pt x="32838" y="16015"/>
                    <a:pt x="33231" y="16288"/>
                  </a:cubicBezTo>
                  <a:cubicBezTo>
                    <a:pt x="33541" y="16515"/>
                    <a:pt x="33791" y="16812"/>
                    <a:pt x="34112" y="17039"/>
                  </a:cubicBezTo>
                  <a:cubicBezTo>
                    <a:pt x="34386" y="17241"/>
                    <a:pt x="34719" y="17455"/>
                    <a:pt x="35041" y="17527"/>
                  </a:cubicBezTo>
                  <a:cubicBezTo>
                    <a:pt x="35458" y="17622"/>
                    <a:pt x="35791" y="17801"/>
                    <a:pt x="36101" y="18063"/>
                  </a:cubicBezTo>
                  <a:cubicBezTo>
                    <a:pt x="36886" y="18753"/>
                    <a:pt x="37648" y="19467"/>
                    <a:pt x="38196" y="20360"/>
                  </a:cubicBezTo>
                  <a:cubicBezTo>
                    <a:pt x="38339" y="20575"/>
                    <a:pt x="38446" y="20849"/>
                    <a:pt x="38529" y="21099"/>
                  </a:cubicBezTo>
                  <a:cubicBezTo>
                    <a:pt x="38839" y="22111"/>
                    <a:pt x="39065" y="23158"/>
                    <a:pt x="39434" y="24147"/>
                  </a:cubicBezTo>
                  <a:cubicBezTo>
                    <a:pt x="39780" y="25087"/>
                    <a:pt x="39756" y="26028"/>
                    <a:pt x="39732" y="26980"/>
                  </a:cubicBezTo>
                  <a:cubicBezTo>
                    <a:pt x="39720" y="27326"/>
                    <a:pt x="39565" y="27683"/>
                    <a:pt x="39065" y="27814"/>
                  </a:cubicBezTo>
                  <a:cubicBezTo>
                    <a:pt x="39089" y="27647"/>
                    <a:pt x="39089" y="27528"/>
                    <a:pt x="39137" y="27445"/>
                  </a:cubicBezTo>
                  <a:cubicBezTo>
                    <a:pt x="39220" y="27242"/>
                    <a:pt x="39399" y="27064"/>
                    <a:pt x="39399" y="26885"/>
                  </a:cubicBezTo>
                  <a:cubicBezTo>
                    <a:pt x="39434" y="25980"/>
                    <a:pt x="39446" y="25075"/>
                    <a:pt x="39125" y="24182"/>
                  </a:cubicBezTo>
                  <a:cubicBezTo>
                    <a:pt x="38779" y="23230"/>
                    <a:pt x="38434" y="22277"/>
                    <a:pt x="38315" y="21253"/>
                  </a:cubicBezTo>
                  <a:cubicBezTo>
                    <a:pt x="38303" y="21099"/>
                    <a:pt x="38256" y="20932"/>
                    <a:pt x="38184" y="20837"/>
                  </a:cubicBezTo>
                  <a:cubicBezTo>
                    <a:pt x="37708" y="20241"/>
                    <a:pt x="37232" y="19646"/>
                    <a:pt x="36743" y="19063"/>
                  </a:cubicBezTo>
                  <a:cubicBezTo>
                    <a:pt x="36529" y="18825"/>
                    <a:pt x="36267" y="18646"/>
                    <a:pt x="35993" y="18420"/>
                  </a:cubicBezTo>
                  <a:cubicBezTo>
                    <a:pt x="35910" y="18574"/>
                    <a:pt x="35827" y="18729"/>
                    <a:pt x="35731" y="18848"/>
                  </a:cubicBezTo>
                  <a:cubicBezTo>
                    <a:pt x="35636" y="18967"/>
                    <a:pt x="35505" y="19063"/>
                    <a:pt x="35398" y="19146"/>
                  </a:cubicBezTo>
                  <a:cubicBezTo>
                    <a:pt x="35350" y="19122"/>
                    <a:pt x="35327" y="19075"/>
                    <a:pt x="35279" y="19051"/>
                  </a:cubicBezTo>
                  <a:cubicBezTo>
                    <a:pt x="35470" y="18789"/>
                    <a:pt x="35672" y="18551"/>
                    <a:pt x="35874" y="18289"/>
                  </a:cubicBezTo>
                  <a:cubicBezTo>
                    <a:pt x="35684" y="17991"/>
                    <a:pt x="35410" y="17860"/>
                    <a:pt x="35100" y="17812"/>
                  </a:cubicBezTo>
                  <a:cubicBezTo>
                    <a:pt x="34612" y="17753"/>
                    <a:pt x="34207" y="17562"/>
                    <a:pt x="33862" y="17217"/>
                  </a:cubicBezTo>
                  <a:cubicBezTo>
                    <a:pt x="33660" y="17003"/>
                    <a:pt x="33422" y="16824"/>
                    <a:pt x="33184" y="16646"/>
                  </a:cubicBezTo>
                  <a:cubicBezTo>
                    <a:pt x="32779" y="16348"/>
                    <a:pt x="32457" y="16015"/>
                    <a:pt x="32350" y="15443"/>
                  </a:cubicBezTo>
                  <a:lnTo>
                    <a:pt x="30909" y="15443"/>
                  </a:lnTo>
                  <a:cubicBezTo>
                    <a:pt x="31100" y="15729"/>
                    <a:pt x="31338" y="16027"/>
                    <a:pt x="31207" y="16396"/>
                  </a:cubicBezTo>
                  <a:cubicBezTo>
                    <a:pt x="31052" y="16848"/>
                    <a:pt x="30659" y="16789"/>
                    <a:pt x="30266" y="16824"/>
                  </a:cubicBezTo>
                  <a:cubicBezTo>
                    <a:pt x="30314" y="17027"/>
                    <a:pt x="30338" y="17181"/>
                    <a:pt x="30374" y="17360"/>
                  </a:cubicBezTo>
                  <a:cubicBezTo>
                    <a:pt x="30338" y="17384"/>
                    <a:pt x="30326" y="17384"/>
                    <a:pt x="30290" y="17396"/>
                  </a:cubicBezTo>
                  <a:lnTo>
                    <a:pt x="30028" y="16991"/>
                  </a:lnTo>
                  <a:cubicBezTo>
                    <a:pt x="29838" y="16943"/>
                    <a:pt x="29802" y="17086"/>
                    <a:pt x="29897" y="18182"/>
                  </a:cubicBezTo>
                  <a:cubicBezTo>
                    <a:pt x="29719" y="17884"/>
                    <a:pt x="29612" y="17705"/>
                    <a:pt x="29481" y="17491"/>
                  </a:cubicBezTo>
                  <a:lnTo>
                    <a:pt x="28731" y="17491"/>
                  </a:lnTo>
                  <a:cubicBezTo>
                    <a:pt x="28481" y="17753"/>
                    <a:pt x="28612" y="18039"/>
                    <a:pt x="28790" y="18348"/>
                  </a:cubicBezTo>
                  <a:cubicBezTo>
                    <a:pt x="28659" y="18324"/>
                    <a:pt x="28564" y="18324"/>
                    <a:pt x="28552" y="18301"/>
                  </a:cubicBezTo>
                  <a:cubicBezTo>
                    <a:pt x="28433" y="18015"/>
                    <a:pt x="28195" y="17932"/>
                    <a:pt x="27909" y="17848"/>
                  </a:cubicBezTo>
                  <a:cubicBezTo>
                    <a:pt x="27421" y="17717"/>
                    <a:pt x="27159" y="17360"/>
                    <a:pt x="27111" y="16824"/>
                  </a:cubicBezTo>
                  <a:cubicBezTo>
                    <a:pt x="27528" y="17027"/>
                    <a:pt x="27671" y="17634"/>
                    <a:pt x="28290" y="17539"/>
                  </a:cubicBezTo>
                  <a:cubicBezTo>
                    <a:pt x="28231" y="17324"/>
                    <a:pt x="28183" y="17110"/>
                    <a:pt x="28123" y="16884"/>
                  </a:cubicBezTo>
                  <a:cubicBezTo>
                    <a:pt x="28409" y="16729"/>
                    <a:pt x="28600" y="16908"/>
                    <a:pt x="28778" y="17027"/>
                  </a:cubicBezTo>
                  <a:cubicBezTo>
                    <a:pt x="28981" y="17158"/>
                    <a:pt x="29195" y="17277"/>
                    <a:pt x="29421" y="17074"/>
                  </a:cubicBezTo>
                  <a:cubicBezTo>
                    <a:pt x="29624" y="16896"/>
                    <a:pt x="29600" y="16681"/>
                    <a:pt x="29504" y="16431"/>
                  </a:cubicBezTo>
                  <a:cubicBezTo>
                    <a:pt x="29445" y="16288"/>
                    <a:pt x="29457" y="16134"/>
                    <a:pt x="29421" y="15812"/>
                  </a:cubicBezTo>
                  <a:cubicBezTo>
                    <a:pt x="29802" y="16062"/>
                    <a:pt x="30040" y="16217"/>
                    <a:pt x="30278" y="16360"/>
                  </a:cubicBezTo>
                  <a:cubicBezTo>
                    <a:pt x="30457" y="16467"/>
                    <a:pt x="30636" y="16527"/>
                    <a:pt x="30802" y="16360"/>
                  </a:cubicBezTo>
                  <a:cubicBezTo>
                    <a:pt x="30981" y="16181"/>
                    <a:pt x="30862" y="15991"/>
                    <a:pt x="30755" y="15848"/>
                  </a:cubicBezTo>
                  <a:cubicBezTo>
                    <a:pt x="30612" y="15646"/>
                    <a:pt x="30397" y="15503"/>
                    <a:pt x="30100" y="15217"/>
                  </a:cubicBezTo>
                  <a:cubicBezTo>
                    <a:pt x="30826" y="15145"/>
                    <a:pt x="31398" y="15086"/>
                    <a:pt x="32017" y="15026"/>
                  </a:cubicBezTo>
                  <a:cubicBezTo>
                    <a:pt x="31838" y="14788"/>
                    <a:pt x="31695" y="14598"/>
                    <a:pt x="31517" y="14360"/>
                  </a:cubicBezTo>
                  <a:cubicBezTo>
                    <a:pt x="31695" y="14300"/>
                    <a:pt x="31826" y="14253"/>
                    <a:pt x="31981" y="14205"/>
                  </a:cubicBezTo>
                  <a:cubicBezTo>
                    <a:pt x="31898" y="14026"/>
                    <a:pt x="31874" y="13824"/>
                    <a:pt x="31755" y="13681"/>
                  </a:cubicBezTo>
                  <a:cubicBezTo>
                    <a:pt x="31183" y="13074"/>
                    <a:pt x="31064" y="12240"/>
                    <a:pt x="30695" y="11526"/>
                  </a:cubicBezTo>
                  <a:cubicBezTo>
                    <a:pt x="30636" y="11407"/>
                    <a:pt x="30624" y="11276"/>
                    <a:pt x="30552" y="11181"/>
                  </a:cubicBezTo>
                  <a:cubicBezTo>
                    <a:pt x="30088" y="10681"/>
                    <a:pt x="30112" y="10026"/>
                    <a:pt x="29957" y="9419"/>
                  </a:cubicBezTo>
                  <a:cubicBezTo>
                    <a:pt x="29564" y="7990"/>
                    <a:pt x="29100" y="6573"/>
                    <a:pt x="28659" y="5156"/>
                  </a:cubicBezTo>
                  <a:cubicBezTo>
                    <a:pt x="28588" y="4930"/>
                    <a:pt x="28445" y="4739"/>
                    <a:pt x="28314" y="4549"/>
                  </a:cubicBezTo>
                  <a:cubicBezTo>
                    <a:pt x="28135" y="4299"/>
                    <a:pt x="27909" y="4239"/>
                    <a:pt x="27647" y="4513"/>
                  </a:cubicBezTo>
                  <a:cubicBezTo>
                    <a:pt x="27766" y="4716"/>
                    <a:pt x="27909" y="4894"/>
                    <a:pt x="28016" y="5085"/>
                  </a:cubicBezTo>
                  <a:cubicBezTo>
                    <a:pt x="28207" y="5490"/>
                    <a:pt x="28421" y="5871"/>
                    <a:pt x="28564" y="6287"/>
                  </a:cubicBezTo>
                  <a:cubicBezTo>
                    <a:pt x="28766" y="6823"/>
                    <a:pt x="28909" y="7371"/>
                    <a:pt x="29076" y="7930"/>
                  </a:cubicBezTo>
                  <a:cubicBezTo>
                    <a:pt x="29100" y="8014"/>
                    <a:pt x="29135" y="8121"/>
                    <a:pt x="29123" y="8228"/>
                  </a:cubicBezTo>
                  <a:cubicBezTo>
                    <a:pt x="28671" y="7787"/>
                    <a:pt x="28540" y="7216"/>
                    <a:pt x="28433" y="6633"/>
                  </a:cubicBezTo>
                  <a:cubicBezTo>
                    <a:pt x="28361" y="6180"/>
                    <a:pt x="28242" y="5751"/>
                    <a:pt x="27957" y="5394"/>
                  </a:cubicBezTo>
                  <a:cubicBezTo>
                    <a:pt x="27754" y="5144"/>
                    <a:pt x="27492" y="4918"/>
                    <a:pt x="27242" y="4680"/>
                  </a:cubicBezTo>
                  <a:cubicBezTo>
                    <a:pt x="26659" y="5025"/>
                    <a:pt x="26123" y="5347"/>
                    <a:pt x="25611" y="5644"/>
                  </a:cubicBezTo>
                  <a:cubicBezTo>
                    <a:pt x="25385" y="5787"/>
                    <a:pt x="25171" y="5930"/>
                    <a:pt x="24932" y="6002"/>
                  </a:cubicBezTo>
                  <a:cubicBezTo>
                    <a:pt x="23789" y="6347"/>
                    <a:pt x="22837" y="7049"/>
                    <a:pt x="21861" y="7656"/>
                  </a:cubicBezTo>
                  <a:cubicBezTo>
                    <a:pt x="21754" y="7728"/>
                    <a:pt x="21634" y="7776"/>
                    <a:pt x="21515" y="7835"/>
                  </a:cubicBezTo>
                  <a:cubicBezTo>
                    <a:pt x="20932" y="8133"/>
                    <a:pt x="20349" y="8442"/>
                    <a:pt x="19741" y="8704"/>
                  </a:cubicBezTo>
                  <a:cubicBezTo>
                    <a:pt x="18610" y="9192"/>
                    <a:pt x="17527" y="9776"/>
                    <a:pt x="16324" y="10050"/>
                  </a:cubicBezTo>
                  <a:cubicBezTo>
                    <a:pt x="16158" y="10097"/>
                    <a:pt x="15979" y="10145"/>
                    <a:pt x="15812" y="10133"/>
                  </a:cubicBezTo>
                  <a:cubicBezTo>
                    <a:pt x="15610" y="10109"/>
                    <a:pt x="15324" y="10323"/>
                    <a:pt x="15205" y="9919"/>
                  </a:cubicBezTo>
                  <a:cubicBezTo>
                    <a:pt x="15193" y="9859"/>
                    <a:pt x="14848" y="9871"/>
                    <a:pt x="14657" y="9859"/>
                  </a:cubicBezTo>
                  <a:cubicBezTo>
                    <a:pt x="14634" y="9978"/>
                    <a:pt x="14669" y="10133"/>
                    <a:pt x="14610" y="10181"/>
                  </a:cubicBezTo>
                  <a:cubicBezTo>
                    <a:pt x="14515" y="10252"/>
                    <a:pt x="14372" y="10264"/>
                    <a:pt x="14253" y="10264"/>
                  </a:cubicBezTo>
                  <a:cubicBezTo>
                    <a:pt x="13419" y="10312"/>
                    <a:pt x="12598" y="10312"/>
                    <a:pt x="11764" y="10395"/>
                  </a:cubicBezTo>
                  <a:cubicBezTo>
                    <a:pt x="11097" y="10478"/>
                    <a:pt x="10443" y="10693"/>
                    <a:pt x="9835" y="11085"/>
                  </a:cubicBezTo>
                  <a:cubicBezTo>
                    <a:pt x="9835" y="11288"/>
                    <a:pt x="9847" y="11502"/>
                    <a:pt x="9835" y="11705"/>
                  </a:cubicBezTo>
                  <a:cubicBezTo>
                    <a:pt x="9716" y="12693"/>
                    <a:pt x="8883" y="12859"/>
                    <a:pt x="8240" y="12693"/>
                  </a:cubicBezTo>
                  <a:cubicBezTo>
                    <a:pt x="7728" y="12562"/>
                    <a:pt x="7216" y="12478"/>
                    <a:pt x="6644" y="12359"/>
                  </a:cubicBezTo>
                  <a:cubicBezTo>
                    <a:pt x="6525" y="12979"/>
                    <a:pt x="6442" y="13514"/>
                    <a:pt x="6335" y="14050"/>
                  </a:cubicBezTo>
                  <a:close/>
                  <a:moveTo>
                    <a:pt x="9288" y="10800"/>
                  </a:moveTo>
                  <a:cubicBezTo>
                    <a:pt x="9204" y="10621"/>
                    <a:pt x="9169" y="10443"/>
                    <a:pt x="9073" y="10312"/>
                  </a:cubicBezTo>
                  <a:cubicBezTo>
                    <a:pt x="8752" y="9764"/>
                    <a:pt x="8157" y="9526"/>
                    <a:pt x="7526" y="9609"/>
                  </a:cubicBezTo>
                  <a:cubicBezTo>
                    <a:pt x="6978" y="9681"/>
                    <a:pt x="6621" y="10062"/>
                    <a:pt x="6252" y="10371"/>
                  </a:cubicBezTo>
                  <a:cubicBezTo>
                    <a:pt x="5799" y="10740"/>
                    <a:pt x="5418" y="11145"/>
                    <a:pt x="5240" y="11764"/>
                  </a:cubicBezTo>
                  <a:cubicBezTo>
                    <a:pt x="6609" y="11514"/>
                    <a:pt x="8038" y="11645"/>
                    <a:pt x="9288" y="10800"/>
                  </a:cubicBezTo>
                  <a:close/>
                  <a:moveTo>
                    <a:pt x="16527" y="9002"/>
                  </a:moveTo>
                  <a:cubicBezTo>
                    <a:pt x="17360" y="8954"/>
                    <a:pt x="17598" y="8799"/>
                    <a:pt x="18003" y="8133"/>
                  </a:cubicBezTo>
                  <a:cubicBezTo>
                    <a:pt x="18289" y="7656"/>
                    <a:pt x="18241" y="7097"/>
                    <a:pt x="17884" y="6668"/>
                  </a:cubicBezTo>
                  <a:cubicBezTo>
                    <a:pt x="17539" y="6228"/>
                    <a:pt x="16991" y="6085"/>
                    <a:pt x="16455" y="6263"/>
                  </a:cubicBezTo>
                  <a:cubicBezTo>
                    <a:pt x="16277" y="6323"/>
                    <a:pt x="16098" y="6371"/>
                    <a:pt x="15919" y="6430"/>
                  </a:cubicBezTo>
                  <a:cubicBezTo>
                    <a:pt x="15491" y="6573"/>
                    <a:pt x="14943" y="7526"/>
                    <a:pt x="15062" y="7930"/>
                  </a:cubicBezTo>
                  <a:cubicBezTo>
                    <a:pt x="15205" y="8502"/>
                    <a:pt x="15931" y="9050"/>
                    <a:pt x="16527" y="9002"/>
                  </a:cubicBezTo>
                  <a:close/>
                  <a:moveTo>
                    <a:pt x="9383" y="11312"/>
                  </a:moveTo>
                  <a:cubicBezTo>
                    <a:pt x="8466" y="11514"/>
                    <a:pt x="7585" y="11728"/>
                    <a:pt x="6704" y="11931"/>
                  </a:cubicBezTo>
                  <a:cubicBezTo>
                    <a:pt x="7287" y="12133"/>
                    <a:pt x="7847" y="12288"/>
                    <a:pt x="8419" y="12371"/>
                  </a:cubicBezTo>
                  <a:cubicBezTo>
                    <a:pt x="9169" y="12478"/>
                    <a:pt x="9538" y="12074"/>
                    <a:pt x="9383" y="11312"/>
                  </a:cubicBezTo>
                  <a:close/>
                  <a:moveTo>
                    <a:pt x="26516" y="4251"/>
                  </a:moveTo>
                  <a:cubicBezTo>
                    <a:pt x="26742" y="4430"/>
                    <a:pt x="26742" y="4430"/>
                    <a:pt x="27004" y="4204"/>
                  </a:cubicBezTo>
                  <a:cubicBezTo>
                    <a:pt x="26802" y="4227"/>
                    <a:pt x="26671" y="4239"/>
                    <a:pt x="26516" y="4251"/>
                  </a:cubicBezTo>
                  <a:close/>
                  <a:moveTo>
                    <a:pt x="9907" y="9645"/>
                  </a:moveTo>
                  <a:cubicBezTo>
                    <a:pt x="9931" y="9669"/>
                    <a:pt x="9954" y="9692"/>
                    <a:pt x="9978" y="9740"/>
                  </a:cubicBezTo>
                  <a:cubicBezTo>
                    <a:pt x="10085" y="9692"/>
                    <a:pt x="10193" y="9645"/>
                    <a:pt x="10276" y="9597"/>
                  </a:cubicBezTo>
                  <a:lnTo>
                    <a:pt x="10228" y="9502"/>
                  </a:lnTo>
                  <a:cubicBezTo>
                    <a:pt x="10133" y="9538"/>
                    <a:pt x="10014" y="9597"/>
                    <a:pt x="9907" y="964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15;p70"/>
            <p:cNvSpPr/>
            <p:nvPr/>
          </p:nvSpPr>
          <p:spPr>
            <a:xfrm>
              <a:off x="11401425" y="2741250"/>
              <a:ext cx="521500" cy="416725"/>
            </a:xfrm>
            <a:custGeom>
              <a:avLst/>
              <a:gdLst/>
              <a:ahLst/>
              <a:cxnLst/>
              <a:rect l="l" t="t" r="r" b="b"/>
              <a:pathLst>
                <a:path w="20860" h="16669" extrusionOk="0">
                  <a:moveTo>
                    <a:pt x="15704" y="7489"/>
                  </a:moveTo>
                  <a:cubicBezTo>
                    <a:pt x="15835" y="7751"/>
                    <a:pt x="15954" y="8037"/>
                    <a:pt x="16085" y="8311"/>
                  </a:cubicBezTo>
                  <a:cubicBezTo>
                    <a:pt x="16121" y="8311"/>
                    <a:pt x="16145" y="8287"/>
                    <a:pt x="16157" y="8287"/>
                  </a:cubicBezTo>
                  <a:lnTo>
                    <a:pt x="15800" y="5477"/>
                  </a:lnTo>
                  <a:cubicBezTo>
                    <a:pt x="15835" y="5465"/>
                    <a:pt x="15859" y="5441"/>
                    <a:pt x="15907" y="5429"/>
                  </a:cubicBezTo>
                  <a:cubicBezTo>
                    <a:pt x="15978" y="5632"/>
                    <a:pt x="16085" y="5810"/>
                    <a:pt x="16133" y="6001"/>
                  </a:cubicBezTo>
                  <a:cubicBezTo>
                    <a:pt x="16490" y="7299"/>
                    <a:pt x="16681" y="8620"/>
                    <a:pt x="16752" y="9954"/>
                  </a:cubicBezTo>
                  <a:cubicBezTo>
                    <a:pt x="16752" y="10061"/>
                    <a:pt x="16788" y="10168"/>
                    <a:pt x="16812" y="10311"/>
                  </a:cubicBezTo>
                  <a:cubicBezTo>
                    <a:pt x="17109" y="10013"/>
                    <a:pt x="17026" y="9692"/>
                    <a:pt x="16978" y="9394"/>
                  </a:cubicBezTo>
                  <a:cubicBezTo>
                    <a:pt x="16919" y="8882"/>
                    <a:pt x="16788" y="8382"/>
                    <a:pt x="16752" y="7870"/>
                  </a:cubicBezTo>
                  <a:cubicBezTo>
                    <a:pt x="16740" y="7453"/>
                    <a:pt x="16824" y="7037"/>
                    <a:pt x="16871" y="6620"/>
                  </a:cubicBezTo>
                  <a:cubicBezTo>
                    <a:pt x="16966" y="5858"/>
                    <a:pt x="16931" y="5108"/>
                    <a:pt x="16824" y="4346"/>
                  </a:cubicBezTo>
                  <a:cubicBezTo>
                    <a:pt x="16800" y="4179"/>
                    <a:pt x="16788" y="4013"/>
                    <a:pt x="16824" y="3846"/>
                  </a:cubicBezTo>
                  <a:cubicBezTo>
                    <a:pt x="17121" y="4501"/>
                    <a:pt x="17121" y="5191"/>
                    <a:pt x="17157" y="6013"/>
                  </a:cubicBezTo>
                  <a:cubicBezTo>
                    <a:pt x="17336" y="5810"/>
                    <a:pt x="17443" y="5656"/>
                    <a:pt x="17562" y="5548"/>
                  </a:cubicBezTo>
                  <a:cubicBezTo>
                    <a:pt x="17621" y="5513"/>
                    <a:pt x="17740" y="5537"/>
                    <a:pt x="17836" y="5525"/>
                  </a:cubicBezTo>
                  <a:cubicBezTo>
                    <a:pt x="17836" y="5632"/>
                    <a:pt x="17859" y="5715"/>
                    <a:pt x="17836" y="5822"/>
                  </a:cubicBezTo>
                  <a:cubicBezTo>
                    <a:pt x="17836" y="5846"/>
                    <a:pt x="17800" y="5882"/>
                    <a:pt x="17752" y="5906"/>
                  </a:cubicBezTo>
                  <a:cubicBezTo>
                    <a:pt x="17050" y="6560"/>
                    <a:pt x="16966" y="7370"/>
                    <a:pt x="17109" y="8263"/>
                  </a:cubicBezTo>
                  <a:cubicBezTo>
                    <a:pt x="17169" y="8620"/>
                    <a:pt x="17216" y="8977"/>
                    <a:pt x="17264" y="9335"/>
                  </a:cubicBezTo>
                  <a:cubicBezTo>
                    <a:pt x="17324" y="9811"/>
                    <a:pt x="17324" y="10251"/>
                    <a:pt x="17085" y="10704"/>
                  </a:cubicBezTo>
                  <a:cubicBezTo>
                    <a:pt x="16990" y="10871"/>
                    <a:pt x="16978" y="11109"/>
                    <a:pt x="16990" y="11311"/>
                  </a:cubicBezTo>
                  <a:cubicBezTo>
                    <a:pt x="17038" y="11978"/>
                    <a:pt x="17121" y="12656"/>
                    <a:pt x="17193" y="13252"/>
                  </a:cubicBezTo>
                  <a:cubicBezTo>
                    <a:pt x="17455" y="13264"/>
                    <a:pt x="17740" y="13216"/>
                    <a:pt x="17955" y="13311"/>
                  </a:cubicBezTo>
                  <a:cubicBezTo>
                    <a:pt x="18431" y="13490"/>
                    <a:pt x="18895" y="13704"/>
                    <a:pt x="19348" y="13942"/>
                  </a:cubicBezTo>
                  <a:cubicBezTo>
                    <a:pt x="19788" y="14204"/>
                    <a:pt x="20229" y="14478"/>
                    <a:pt x="20634" y="14776"/>
                  </a:cubicBezTo>
                  <a:cubicBezTo>
                    <a:pt x="20765" y="14859"/>
                    <a:pt x="20788" y="15050"/>
                    <a:pt x="20860" y="15192"/>
                  </a:cubicBezTo>
                  <a:cubicBezTo>
                    <a:pt x="20729" y="15252"/>
                    <a:pt x="20610" y="15359"/>
                    <a:pt x="20491" y="15359"/>
                  </a:cubicBezTo>
                  <a:cubicBezTo>
                    <a:pt x="19717" y="15359"/>
                    <a:pt x="19086" y="15026"/>
                    <a:pt x="18609" y="14430"/>
                  </a:cubicBezTo>
                  <a:cubicBezTo>
                    <a:pt x="18407" y="14169"/>
                    <a:pt x="18217" y="13990"/>
                    <a:pt x="17812" y="14216"/>
                  </a:cubicBezTo>
                  <a:cubicBezTo>
                    <a:pt x="17871" y="14430"/>
                    <a:pt x="17931" y="14669"/>
                    <a:pt x="17978" y="14919"/>
                  </a:cubicBezTo>
                  <a:cubicBezTo>
                    <a:pt x="18014" y="15169"/>
                    <a:pt x="18074" y="15419"/>
                    <a:pt x="18074" y="15657"/>
                  </a:cubicBezTo>
                  <a:cubicBezTo>
                    <a:pt x="18074" y="15776"/>
                    <a:pt x="17978" y="15990"/>
                    <a:pt x="17883" y="16002"/>
                  </a:cubicBezTo>
                  <a:cubicBezTo>
                    <a:pt x="17752" y="16014"/>
                    <a:pt x="17526" y="15954"/>
                    <a:pt x="17455" y="15847"/>
                  </a:cubicBezTo>
                  <a:cubicBezTo>
                    <a:pt x="17240" y="15550"/>
                    <a:pt x="17097" y="15228"/>
                    <a:pt x="16931" y="14895"/>
                  </a:cubicBezTo>
                  <a:cubicBezTo>
                    <a:pt x="16847" y="14716"/>
                    <a:pt x="16788" y="14514"/>
                    <a:pt x="16704" y="14288"/>
                  </a:cubicBezTo>
                  <a:cubicBezTo>
                    <a:pt x="16252" y="14454"/>
                    <a:pt x="16026" y="14776"/>
                    <a:pt x="15752" y="15073"/>
                  </a:cubicBezTo>
                  <a:cubicBezTo>
                    <a:pt x="15550" y="15312"/>
                    <a:pt x="15335" y="15562"/>
                    <a:pt x="15097" y="15776"/>
                  </a:cubicBezTo>
                  <a:cubicBezTo>
                    <a:pt x="14954" y="15895"/>
                    <a:pt x="14740" y="15943"/>
                    <a:pt x="14549" y="16026"/>
                  </a:cubicBezTo>
                  <a:cubicBezTo>
                    <a:pt x="14311" y="15693"/>
                    <a:pt x="14371" y="15407"/>
                    <a:pt x="14585" y="15169"/>
                  </a:cubicBezTo>
                  <a:cubicBezTo>
                    <a:pt x="15073" y="14597"/>
                    <a:pt x="15550" y="14049"/>
                    <a:pt x="16073" y="13514"/>
                  </a:cubicBezTo>
                  <a:cubicBezTo>
                    <a:pt x="16228" y="13347"/>
                    <a:pt x="16335" y="13216"/>
                    <a:pt x="16288" y="12978"/>
                  </a:cubicBezTo>
                  <a:cubicBezTo>
                    <a:pt x="16204" y="12430"/>
                    <a:pt x="16252" y="11823"/>
                    <a:pt x="16014" y="11359"/>
                  </a:cubicBezTo>
                  <a:cubicBezTo>
                    <a:pt x="15383" y="10132"/>
                    <a:pt x="15538" y="8751"/>
                    <a:pt x="15097" y="7501"/>
                  </a:cubicBezTo>
                  <a:cubicBezTo>
                    <a:pt x="14907" y="6941"/>
                    <a:pt x="14704" y="6382"/>
                    <a:pt x="14418" y="5870"/>
                  </a:cubicBezTo>
                  <a:cubicBezTo>
                    <a:pt x="14288" y="5632"/>
                    <a:pt x="13990" y="5394"/>
                    <a:pt x="13728" y="5358"/>
                  </a:cubicBezTo>
                  <a:cubicBezTo>
                    <a:pt x="13180" y="5275"/>
                    <a:pt x="12573" y="5215"/>
                    <a:pt x="12037" y="5346"/>
                  </a:cubicBezTo>
                  <a:cubicBezTo>
                    <a:pt x="11704" y="5417"/>
                    <a:pt x="11370" y="5810"/>
                    <a:pt x="11192" y="6144"/>
                  </a:cubicBezTo>
                  <a:cubicBezTo>
                    <a:pt x="11025" y="6465"/>
                    <a:pt x="11025" y="6894"/>
                    <a:pt x="11085" y="7263"/>
                  </a:cubicBezTo>
                  <a:cubicBezTo>
                    <a:pt x="11204" y="8037"/>
                    <a:pt x="11394" y="8799"/>
                    <a:pt x="11585" y="9573"/>
                  </a:cubicBezTo>
                  <a:cubicBezTo>
                    <a:pt x="11728" y="10109"/>
                    <a:pt x="11751" y="10609"/>
                    <a:pt x="11490" y="11121"/>
                  </a:cubicBezTo>
                  <a:cubicBezTo>
                    <a:pt x="11406" y="11252"/>
                    <a:pt x="11394" y="11430"/>
                    <a:pt x="11394" y="11597"/>
                  </a:cubicBezTo>
                  <a:cubicBezTo>
                    <a:pt x="11382" y="12216"/>
                    <a:pt x="11406" y="12835"/>
                    <a:pt x="11382" y="13454"/>
                  </a:cubicBezTo>
                  <a:cubicBezTo>
                    <a:pt x="11370" y="13728"/>
                    <a:pt x="11299" y="13978"/>
                    <a:pt x="11251" y="14276"/>
                  </a:cubicBezTo>
                  <a:cubicBezTo>
                    <a:pt x="11370" y="14276"/>
                    <a:pt x="11549" y="14288"/>
                    <a:pt x="11763" y="14299"/>
                  </a:cubicBezTo>
                  <a:cubicBezTo>
                    <a:pt x="11692" y="14169"/>
                    <a:pt x="11632" y="14049"/>
                    <a:pt x="11561" y="13883"/>
                  </a:cubicBezTo>
                  <a:cubicBezTo>
                    <a:pt x="11668" y="13871"/>
                    <a:pt x="11751" y="13823"/>
                    <a:pt x="11799" y="13859"/>
                  </a:cubicBezTo>
                  <a:cubicBezTo>
                    <a:pt x="12383" y="14276"/>
                    <a:pt x="12978" y="14680"/>
                    <a:pt x="13537" y="15133"/>
                  </a:cubicBezTo>
                  <a:cubicBezTo>
                    <a:pt x="13907" y="15454"/>
                    <a:pt x="14014" y="15764"/>
                    <a:pt x="13835" y="15871"/>
                  </a:cubicBezTo>
                  <a:cubicBezTo>
                    <a:pt x="13537" y="16062"/>
                    <a:pt x="13299" y="15788"/>
                    <a:pt x="13097" y="15657"/>
                  </a:cubicBezTo>
                  <a:cubicBezTo>
                    <a:pt x="12740" y="15431"/>
                    <a:pt x="12442" y="15121"/>
                    <a:pt x="12085" y="14883"/>
                  </a:cubicBezTo>
                  <a:cubicBezTo>
                    <a:pt x="11847" y="14716"/>
                    <a:pt x="11561" y="14621"/>
                    <a:pt x="11263" y="14478"/>
                  </a:cubicBezTo>
                  <a:cubicBezTo>
                    <a:pt x="11013" y="15228"/>
                    <a:pt x="11132" y="16050"/>
                    <a:pt x="10620" y="16669"/>
                  </a:cubicBezTo>
                  <a:cubicBezTo>
                    <a:pt x="10132" y="16443"/>
                    <a:pt x="10263" y="16050"/>
                    <a:pt x="10216" y="15704"/>
                  </a:cubicBezTo>
                  <a:cubicBezTo>
                    <a:pt x="10180" y="15347"/>
                    <a:pt x="10180" y="15002"/>
                    <a:pt x="10144" y="14538"/>
                  </a:cubicBezTo>
                  <a:cubicBezTo>
                    <a:pt x="9370" y="15038"/>
                    <a:pt x="8656" y="15431"/>
                    <a:pt x="8072" y="16014"/>
                  </a:cubicBezTo>
                  <a:cubicBezTo>
                    <a:pt x="7941" y="16145"/>
                    <a:pt x="7811" y="16288"/>
                    <a:pt x="7644" y="16371"/>
                  </a:cubicBezTo>
                  <a:cubicBezTo>
                    <a:pt x="7560" y="16419"/>
                    <a:pt x="7394" y="16383"/>
                    <a:pt x="7299" y="16324"/>
                  </a:cubicBezTo>
                  <a:cubicBezTo>
                    <a:pt x="7239" y="16300"/>
                    <a:pt x="7227" y="16121"/>
                    <a:pt x="7263" y="16050"/>
                  </a:cubicBezTo>
                  <a:cubicBezTo>
                    <a:pt x="7346" y="15871"/>
                    <a:pt x="7453" y="15657"/>
                    <a:pt x="7620" y="15538"/>
                  </a:cubicBezTo>
                  <a:cubicBezTo>
                    <a:pt x="8096" y="15157"/>
                    <a:pt x="8584" y="14800"/>
                    <a:pt x="9084" y="14442"/>
                  </a:cubicBezTo>
                  <a:cubicBezTo>
                    <a:pt x="9489" y="14157"/>
                    <a:pt x="9894" y="13883"/>
                    <a:pt x="10323" y="13645"/>
                  </a:cubicBezTo>
                  <a:cubicBezTo>
                    <a:pt x="10561" y="13526"/>
                    <a:pt x="10620" y="13347"/>
                    <a:pt x="10608" y="13145"/>
                  </a:cubicBezTo>
                  <a:cubicBezTo>
                    <a:pt x="10573" y="12656"/>
                    <a:pt x="10513" y="12180"/>
                    <a:pt x="10478" y="11704"/>
                  </a:cubicBezTo>
                  <a:cubicBezTo>
                    <a:pt x="10478" y="11656"/>
                    <a:pt x="10489" y="11597"/>
                    <a:pt x="10454" y="11585"/>
                  </a:cubicBezTo>
                  <a:cubicBezTo>
                    <a:pt x="9906" y="10990"/>
                    <a:pt x="10120" y="10228"/>
                    <a:pt x="10001" y="9525"/>
                  </a:cubicBezTo>
                  <a:cubicBezTo>
                    <a:pt x="9882" y="8846"/>
                    <a:pt x="9585" y="8192"/>
                    <a:pt x="9311" y="7549"/>
                  </a:cubicBezTo>
                  <a:cubicBezTo>
                    <a:pt x="9144" y="7156"/>
                    <a:pt x="8894" y="6799"/>
                    <a:pt x="8644" y="6465"/>
                  </a:cubicBezTo>
                  <a:cubicBezTo>
                    <a:pt x="8370" y="6108"/>
                    <a:pt x="8096" y="5727"/>
                    <a:pt x="7560" y="5810"/>
                  </a:cubicBezTo>
                  <a:cubicBezTo>
                    <a:pt x="7465" y="5822"/>
                    <a:pt x="7346" y="5763"/>
                    <a:pt x="7263" y="5715"/>
                  </a:cubicBezTo>
                  <a:cubicBezTo>
                    <a:pt x="5929" y="5036"/>
                    <a:pt x="4596" y="4394"/>
                    <a:pt x="3310" y="3643"/>
                  </a:cubicBezTo>
                  <a:cubicBezTo>
                    <a:pt x="2238" y="3024"/>
                    <a:pt x="1250" y="2310"/>
                    <a:pt x="512" y="1262"/>
                  </a:cubicBezTo>
                  <a:cubicBezTo>
                    <a:pt x="274" y="929"/>
                    <a:pt x="0" y="607"/>
                    <a:pt x="24" y="0"/>
                  </a:cubicBezTo>
                  <a:cubicBezTo>
                    <a:pt x="500" y="369"/>
                    <a:pt x="572" y="881"/>
                    <a:pt x="869" y="1191"/>
                  </a:cubicBezTo>
                  <a:cubicBezTo>
                    <a:pt x="1191" y="1524"/>
                    <a:pt x="1453" y="1881"/>
                    <a:pt x="1798" y="2179"/>
                  </a:cubicBezTo>
                  <a:cubicBezTo>
                    <a:pt x="2143" y="2489"/>
                    <a:pt x="2536" y="2739"/>
                    <a:pt x="2929" y="2989"/>
                  </a:cubicBezTo>
                  <a:cubicBezTo>
                    <a:pt x="3298" y="3251"/>
                    <a:pt x="3667" y="3501"/>
                    <a:pt x="4060" y="3727"/>
                  </a:cubicBezTo>
                  <a:cubicBezTo>
                    <a:pt x="4465" y="3941"/>
                    <a:pt x="4882" y="4179"/>
                    <a:pt x="5322" y="4334"/>
                  </a:cubicBezTo>
                  <a:cubicBezTo>
                    <a:pt x="5715" y="4465"/>
                    <a:pt x="6048" y="4870"/>
                    <a:pt x="6572" y="4679"/>
                  </a:cubicBezTo>
                  <a:cubicBezTo>
                    <a:pt x="6858" y="4953"/>
                    <a:pt x="7144" y="5334"/>
                    <a:pt x="7703" y="5417"/>
                  </a:cubicBezTo>
                  <a:cubicBezTo>
                    <a:pt x="7394" y="4834"/>
                    <a:pt x="6739" y="4644"/>
                    <a:pt x="6608" y="4024"/>
                  </a:cubicBezTo>
                  <a:cubicBezTo>
                    <a:pt x="7215" y="4536"/>
                    <a:pt x="7811" y="5048"/>
                    <a:pt x="8418" y="5572"/>
                  </a:cubicBezTo>
                  <a:lnTo>
                    <a:pt x="8430" y="5596"/>
                  </a:lnTo>
                  <a:cubicBezTo>
                    <a:pt x="8668" y="5953"/>
                    <a:pt x="8906" y="6299"/>
                    <a:pt x="9168" y="6668"/>
                  </a:cubicBezTo>
                  <a:cubicBezTo>
                    <a:pt x="9358" y="6382"/>
                    <a:pt x="8870" y="6120"/>
                    <a:pt x="9251" y="5906"/>
                  </a:cubicBezTo>
                  <a:lnTo>
                    <a:pt x="9239" y="5894"/>
                  </a:lnTo>
                  <a:cubicBezTo>
                    <a:pt x="9465" y="6501"/>
                    <a:pt x="9704" y="7132"/>
                    <a:pt x="9918" y="7739"/>
                  </a:cubicBezTo>
                  <a:cubicBezTo>
                    <a:pt x="9942" y="7739"/>
                    <a:pt x="9966" y="7727"/>
                    <a:pt x="10001" y="7727"/>
                  </a:cubicBezTo>
                  <a:cubicBezTo>
                    <a:pt x="10013" y="7572"/>
                    <a:pt x="10013" y="7442"/>
                    <a:pt x="10025" y="7299"/>
                  </a:cubicBezTo>
                  <a:lnTo>
                    <a:pt x="10013" y="7311"/>
                  </a:lnTo>
                  <a:cubicBezTo>
                    <a:pt x="10097" y="7513"/>
                    <a:pt x="10216" y="7715"/>
                    <a:pt x="10299" y="7918"/>
                  </a:cubicBezTo>
                  <a:cubicBezTo>
                    <a:pt x="10382" y="8132"/>
                    <a:pt x="10430" y="8346"/>
                    <a:pt x="10513" y="8608"/>
                  </a:cubicBezTo>
                  <a:cubicBezTo>
                    <a:pt x="10930" y="8346"/>
                    <a:pt x="10620" y="8096"/>
                    <a:pt x="10608" y="7870"/>
                  </a:cubicBezTo>
                  <a:cubicBezTo>
                    <a:pt x="10358" y="7906"/>
                    <a:pt x="10418" y="7715"/>
                    <a:pt x="10418" y="7572"/>
                  </a:cubicBezTo>
                  <a:cubicBezTo>
                    <a:pt x="10370" y="7132"/>
                    <a:pt x="10358" y="6680"/>
                    <a:pt x="10299" y="6251"/>
                  </a:cubicBezTo>
                  <a:cubicBezTo>
                    <a:pt x="10275" y="6084"/>
                    <a:pt x="10216" y="5894"/>
                    <a:pt x="10120" y="5787"/>
                  </a:cubicBezTo>
                  <a:cubicBezTo>
                    <a:pt x="9882" y="5572"/>
                    <a:pt x="9894" y="5310"/>
                    <a:pt x="9894" y="5013"/>
                  </a:cubicBezTo>
                  <a:cubicBezTo>
                    <a:pt x="10013" y="5048"/>
                    <a:pt x="10085" y="5072"/>
                    <a:pt x="10204" y="5108"/>
                  </a:cubicBezTo>
                  <a:cubicBezTo>
                    <a:pt x="10263" y="4834"/>
                    <a:pt x="10311" y="4584"/>
                    <a:pt x="10358" y="4334"/>
                  </a:cubicBezTo>
                  <a:cubicBezTo>
                    <a:pt x="10608" y="5060"/>
                    <a:pt x="10180" y="5846"/>
                    <a:pt x="10728" y="6465"/>
                  </a:cubicBezTo>
                  <a:cubicBezTo>
                    <a:pt x="11144" y="5941"/>
                    <a:pt x="10835" y="5239"/>
                    <a:pt x="11109" y="4632"/>
                  </a:cubicBezTo>
                  <a:cubicBezTo>
                    <a:pt x="11156" y="4929"/>
                    <a:pt x="11192" y="5227"/>
                    <a:pt x="11228" y="5596"/>
                  </a:cubicBezTo>
                  <a:cubicBezTo>
                    <a:pt x="11466" y="5394"/>
                    <a:pt x="11680" y="5215"/>
                    <a:pt x="11978" y="4953"/>
                  </a:cubicBezTo>
                  <a:cubicBezTo>
                    <a:pt x="12156" y="4917"/>
                    <a:pt x="12585" y="5156"/>
                    <a:pt x="12752" y="4655"/>
                  </a:cubicBezTo>
                  <a:cubicBezTo>
                    <a:pt x="13002" y="4763"/>
                    <a:pt x="13252" y="4870"/>
                    <a:pt x="13537" y="4989"/>
                  </a:cubicBezTo>
                  <a:cubicBezTo>
                    <a:pt x="13597" y="4798"/>
                    <a:pt x="13633" y="4679"/>
                    <a:pt x="13656" y="4560"/>
                  </a:cubicBezTo>
                  <a:cubicBezTo>
                    <a:pt x="13692" y="4572"/>
                    <a:pt x="13752" y="4572"/>
                    <a:pt x="13764" y="4596"/>
                  </a:cubicBezTo>
                  <a:cubicBezTo>
                    <a:pt x="13871" y="4929"/>
                    <a:pt x="14121" y="5108"/>
                    <a:pt x="14347" y="5310"/>
                  </a:cubicBezTo>
                  <a:cubicBezTo>
                    <a:pt x="14907" y="5834"/>
                    <a:pt x="15240" y="6501"/>
                    <a:pt x="15383" y="7251"/>
                  </a:cubicBezTo>
                  <a:cubicBezTo>
                    <a:pt x="15609" y="8263"/>
                    <a:pt x="15776" y="9287"/>
                    <a:pt x="15966" y="10299"/>
                  </a:cubicBezTo>
                  <a:cubicBezTo>
                    <a:pt x="15978" y="10370"/>
                    <a:pt x="16026" y="10454"/>
                    <a:pt x="16050" y="10537"/>
                  </a:cubicBezTo>
                  <a:cubicBezTo>
                    <a:pt x="16347" y="10156"/>
                    <a:pt x="16395" y="9656"/>
                    <a:pt x="16193" y="9156"/>
                  </a:cubicBezTo>
                  <a:cubicBezTo>
                    <a:pt x="15919" y="8620"/>
                    <a:pt x="15716" y="8084"/>
                    <a:pt x="15704" y="7489"/>
                  </a:cubicBezTo>
                  <a:cubicBezTo>
                    <a:pt x="15716" y="7477"/>
                    <a:pt x="15704" y="7489"/>
                    <a:pt x="15704" y="7489"/>
                  </a:cubicBezTo>
                  <a:close/>
                  <a:moveTo>
                    <a:pt x="16931" y="13942"/>
                  </a:moveTo>
                  <a:cubicBezTo>
                    <a:pt x="16788" y="13871"/>
                    <a:pt x="16633" y="13776"/>
                    <a:pt x="16478" y="13704"/>
                  </a:cubicBezTo>
                  <a:cubicBezTo>
                    <a:pt x="16514" y="14097"/>
                    <a:pt x="16776" y="13883"/>
                    <a:pt x="16955" y="13942"/>
                  </a:cubicBezTo>
                  <a:cubicBezTo>
                    <a:pt x="16978" y="14264"/>
                    <a:pt x="17050" y="14514"/>
                    <a:pt x="17466" y="14502"/>
                  </a:cubicBezTo>
                  <a:cubicBezTo>
                    <a:pt x="17443" y="14109"/>
                    <a:pt x="17252" y="13978"/>
                    <a:pt x="16931" y="13942"/>
                  </a:cubicBezTo>
                  <a:close/>
                  <a:moveTo>
                    <a:pt x="11204" y="10644"/>
                  </a:moveTo>
                  <a:cubicBezTo>
                    <a:pt x="11251" y="10632"/>
                    <a:pt x="11311" y="10632"/>
                    <a:pt x="11359" y="10632"/>
                  </a:cubicBezTo>
                  <a:cubicBezTo>
                    <a:pt x="11442" y="9858"/>
                    <a:pt x="11097" y="9156"/>
                    <a:pt x="10847" y="8454"/>
                  </a:cubicBezTo>
                  <a:close/>
                  <a:moveTo>
                    <a:pt x="10501" y="9573"/>
                  </a:moveTo>
                  <a:cubicBezTo>
                    <a:pt x="10263" y="10204"/>
                    <a:pt x="10299" y="10501"/>
                    <a:pt x="10644" y="10930"/>
                  </a:cubicBezTo>
                  <a:cubicBezTo>
                    <a:pt x="10597" y="10466"/>
                    <a:pt x="10549" y="10013"/>
                    <a:pt x="10501" y="9573"/>
                  </a:cubicBezTo>
                  <a:close/>
                  <a:moveTo>
                    <a:pt x="18812" y="14026"/>
                  </a:moveTo>
                  <a:cubicBezTo>
                    <a:pt x="18776" y="14049"/>
                    <a:pt x="18740" y="14073"/>
                    <a:pt x="18705" y="14109"/>
                  </a:cubicBezTo>
                  <a:cubicBezTo>
                    <a:pt x="18871" y="14288"/>
                    <a:pt x="19014" y="14466"/>
                    <a:pt x="19241" y="14704"/>
                  </a:cubicBezTo>
                  <a:cubicBezTo>
                    <a:pt x="19276" y="14288"/>
                    <a:pt x="19276" y="14288"/>
                    <a:pt x="18812" y="14026"/>
                  </a:cubicBezTo>
                  <a:close/>
                  <a:moveTo>
                    <a:pt x="16740" y="13454"/>
                  </a:moveTo>
                  <a:cubicBezTo>
                    <a:pt x="16955" y="12776"/>
                    <a:pt x="16919" y="12621"/>
                    <a:pt x="16514" y="12514"/>
                  </a:cubicBezTo>
                  <a:cubicBezTo>
                    <a:pt x="16871" y="12776"/>
                    <a:pt x="16847" y="13097"/>
                    <a:pt x="16740" y="13454"/>
                  </a:cubicBezTo>
                  <a:close/>
                  <a:moveTo>
                    <a:pt x="16490" y="8489"/>
                  </a:moveTo>
                  <a:cubicBezTo>
                    <a:pt x="16395" y="8882"/>
                    <a:pt x="16323" y="9299"/>
                    <a:pt x="16597" y="9680"/>
                  </a:cubicBezTo>
                  <a:cubicBezTo>
                    <a:pt x="16550" y="9287"/>
                    <a:pt x="16514" y="8882"/>
                    <a:pt x="16490" y="8489"/>
                  </a:cubicBezTo>
                  <a:close/>
                  <a:moveTo>
                    <a:pt x="10716" y="13942"/>
                  </a:moveTo>
                  <a:cubicBezTo>
                    <a:pt x="11073" y="13740"/>
                    <a:pt x="11073" y="13740"/>
                    <a:pt x="11013" y="13454"/>
                  </a:cubicBezTo>
                  <a:cubicBezTo>
                    <a:pt x="10894" y="13645"/>
                    <a:pt x="10799" y="13799"/>
                    <a:pt x="10716" y="13942"/>
                  </a:cubicBezTo>
                  <a:close/>
                  <a:moveTo>
                    <a:pt x="10775" y="10109"/>
                  </a:moveTo>
                  <a:cubicBezTo>
                    <a:pt x="10823" y="10097"/>
                    <a:pt x="10859" y="10073"/>
                    <a:pt x="10906" y="10073"/>
                  </a:cubicBezTo>
                  <a:cubicBezTo>
                    <a:pt x="10847" y="9799"/>
                    <a:pt x="10787" y="9501"/>
                    <a:pt x="10728" y="9216"/>
                  </a:cubicBezTo>
                  <a:cubicBezTo>
                    <a:pt x="10680" y="9227"/>
                    <a:pt x="10644" y="9227"/>
                    <a:pt x="10608" y="9239"/>
                  </a:cubicBezTo>
                  <a:cubicBezTo>
                    <a:pt x="10656" y="9525"/>
                    <a:pt x="10716" y="9811"/>
                    <a:pt x="10775" y="10109"/>
                  </a:cubicBezTo>
                  <a:close/>
                  <a:moveTo>
                    <a:pt x="16502" y="11597"/>
                  </a:moveTo>
                  <a:cubicBezTo>
                    <a:pt x="16490" y="11859"/>
                    <a:pt x="16490" y="11859"/>
                    <a:pt x="16681" y="12025"/>
                  </a:cubicBezTo>
                  <a:cubicBezTo>
                    <a:pt x="16716" y="11740"/>
                    <a:pt x="16716" y="11740"/>
                    <a:pt x="16502" y="11597"/>
                  </a:cubicBezTo>
                  <a:close/>
                  <a:moveTo>
                    <a:pt x="17312" y="15109"/>
                  </a:moveTo>
                  <a:cubicBezTo>
                    <a:pt x="17466" y="15359"/>
                    <a:pt x="17586" y="15538"/>
                    <a:pt x="17752" y="15788"/>
                  </a:cubicBezTo>
                  <a:cubicBezTo>
                    <a:pt x="17752" y="15228"/>
                    <a:pt x="17752" y="15228"/>
                    <a:pt x="17312" y="15109"/>
                  </a:cubicBezTo>
                  <a:close/>
                  <a:moveTo>
                    <a:pt x="16431" y="11180"/>
                  </a:moveTo>
                  <a:cubicBezTo>
                    <a:pt x="16716" y="10990"/>
                    <a:pt x="16740" y="10835"/>
                    <a:pt x="16395" y="10728"/>
                  </a:cubicBezTo>
                  <a:cubicBezTo>
                    <a:pt x="16419" y="10906"/>
                    <a:pt x="16431" y="11049"/>
                    <a:pt x="16431" y="11180"/>
                  </a:cubicBezTo>
                  <a:close/>
                  <a:moveTo>
                    <a:pt x="17728" y="13609"/>
                  </a:moveTo>
                  <a:cubicBezTo>
                    <a:pt x="17705" y="13668"/>
                    <a:pt x="17681" y="13728"/>
                    <a:pt x="17669" y="13788"/>
                  </a:cubicBezTo>
                  <a:cubicBezTo>
                    <a:pt x="17847" y="13799"/>
                    <a:pt x="18026" y="13811"/>
                    <a:pt x="18181" y="13847"/>
                  </a:cubicBezTo>
                  <a:cubicBezTo>
                    <a:pt x="18181" y="13811"/>
                    <a:pt x="18205" y="13788"/>
                    <a:pt x="18205" y="13740"/>
                  </a:cubicBezTo>
                  <a:cubicBezTo>
                    <a:pt x="18050" y="13692"/>
                    <a:pt x="17883" y="13645"/>
                    <a:pt x="17728" y="1360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16;p70"/>
            <p:cNvSpPr/>
            <p:nvPr/>
          </p:nvSpPr>
          <p:spPr>
            <a:xfrm>
              <a:off x="11852350" y="2641225"/>
              <a:ext cx="473600" cy="396800"/>
            </a:xfrm>
            <a:custGeom>
              <a:avLst/>
              <a:gdLst/>
              <a:ahLst/>
              <a:cxnLst/>
              <a:rect l="l" t="t" r="r" b="b"/>
              <a:pathLst>
                <a:path w="18944" h="15872" extrusionOk="0">
                  <a:moveTo>
                    <a:pt x="13181" y="12216"/>
                  </a:moveTo>
                  <a:cubicBezTo>
                    <a:pt x="13396" y="12371"/>
                    <a:pt x="13693" y="12478"/>
                    <a:pt x="13812" y="12693"/>
                  </a:cubicBezTo>
                  <a:cubicBezTo>
                    <a:pt x="14062" y="13157"/>
                    <a:pt x="14491" y="13359"/>
                    <a:pt x="14896" y="13633"/>
                  </a:cubicBezTo>
                  <a:cubicBezTo>
                    <a:pt x="15610" y="14121"/>
                    <a:pt x="16336" y="14598"/>
                    <a:pt x="17027" y="15122"/>
                  </a:cubicBezTo>
                  <a:cubicBezTo>
                    <a:pt x="17456" y="15431"/>
                    <a:pt x="17872" y="15645"/>
                    <a:pt x="18420" y="15503"/>
                  </a:cubicBezTo>
                  <a:cubicBezTo>
                    <a:pt x="18503" y="15086"/>
                    <a:pt x="18265" y="14848"/>
                    <a:pt x="18051" y="14586"/>
                  </a:cubicBezTo>
                  <a:cubicBezTo>
                    <a:pt x="17801" y="14240"/>
                    <a:pt x="17575" y="13883"/>
                    <a:pt x="17313" y="13562"/>
                  </a:cubicBezTo>
                  <a:cubicBezTo>
                    <a:pt x="16932" y="13074"/>
                    <a:pt x="16539" y="12609"/>
                    <a:pt x="16146" y="12121"/>
                  </a:cubicBezTo>
                  <a:cubicBezTo>
                    <a:pt x="15717" y="11573"/>
                    <a:pt x="15265" y="11038"/>
                    <a:pt x="14848" y="10478"/>
                  </a:cubicBezTo>
                  <a:cubicBezTo>
                    <a:pt x="14777" y="10383"/>
                    <a:pt x="14777" y="10180"/>
                    <a:pt x="14836" y="10073"/>
                  </a:cubicBezTo>
                  <a:cubicBezTo>
                    <a:pt x="14955" y="9835"/>
                    <a:pt x="15134" y="9645"/>
                    <a:pt x="15360" y="9323"/>
                  </a:cubicBezTo>
                  <a:cubicBezTo>
                    <a:pt x="15324" y="9085"/>
                    <a:pt x="15146" y="8823"/>
                    <a:pt x="14896" y="8573"/>
                  </a:cubicBezTo>
                  <a:cubicBezTo>
                    <a:pt x="14634" y="8299"/>
                    <a:pt x="14360" y="8014"/>
                    <a:pt x="14110" y="7740"/>
                  </a:cubicBezTo>
                  <a:cubicBezTo>
                    <a:pt x="13693" y="7299"/>
                    <a:pt x="13634" y="6811"/>
                    <a:pt x="13800" y="6263"/>
                  </a:cubicBezTo>
                  <a:cubicBezTo>
                    <a:pt x="13884" y="5978"/>
                    <a:pt x="13955" y="5680"/>
                    <a:pt x="14050" y="5418"/>
                  </a:cubicBezTo>
                  <a:cubicBezTo>
                    <a:pt x="14312" y="4668"/>
                    <a:pt x="14253" y="3906"/>
                    <a:pt x="14193" y="3132"/>
                  </a:cubicBezTo>
                  <a:cubicBezTo>
                    <a:pt x="14015" y="3168"/>
                    <a:pt x="13872" y="3215"/>
                    <a:pt x="13717" y="3215"/>
                  </a:cubicBezTo>
                  <a:cubicBezTo>
                    <a:pt x="12991" y="3275"/>
                    <a:pt x="12407" y="2822"/>
                    <a:pt x="12229" y="2108"/>
                  </a:cubicBezTo>
                  <a:cubicBezTo>
                    <a:pt x="12038" y="1322"/>
                    <a:pt x="12074" y="548"/>
                    <a:pt x="12324" y="1"/>
                  </a:cubicBezTo>
                  <a:cubicBezTo>
                    <a:pt x="12681" y="132"/>
                    <a:pt x="12491" y="429"/>
                    <a:pt x="12503" y="632"/>
                  </a:cubicBezTo>
                  <a:cubicBezTo>
                    <a:pt x="12514" y="1084"/>
                    <a:pt x="12467" y="1525"/>
                    <a:pt x="12526" y="1965"/>
                  </a:cubicBezTo>
                  <a:cubicBezTo>
                    <a:pt x="12610" y="2560"/>
                    <a:pt x="13288" y="2989"/>
                    <a:pt x="13860" y="2811"/>
                  </a:cubicBezTo>
                  <a:cubicBezTo>
                    <a:pt x="13991" y="2763"/>
                    <a:pt x="14110" y="2620"/>
                    <a:pt x="14217" y="2501"/>
                  </a:cubicBezTo>
                  <a:cubicBezTo>
                    <a:pt x="14300" y="2406"/>
                    <a:pt x="14360" y="2287"/>
                    <a:pt x="14491" y="2203"/>
                  </a:cubicBezTo>
                  <a:cubicBezTo>
                    <a:pt x="14610" y="3346"/>
                    <a:pt x="14669" y="4477"/>
                    <a:pt x="14300" y="5597"/>
                  </a:cubicBezTo>
                  <a:cubicBezTo>
                    <a:pt x="14217" y="5870"/>
                    <a:pt x="14158" y="6168"/>
                    <a:pt x="14074" y="6454"/>
                  </a:cubicBezTo>
                  <a:cubicBezTo>
                    <a:pt x="13991" y="6811"/>
                    <a:pt x="14074" y="7144"/>
                    <a:pt x="14300" y="7406"/>
                  </a:cubicBezTo>
                  <a:cubicBezTo>
                    <a:pt x="14574" y="7740"/>
                    <a:pt x="14872" y="8049"/>
                    <a:pt x="15134" y="8371"/>
                  </a:cubicBezTo>
                  <a:cubicBezTo>
                    <a:pt x="15301" y="8573"/>
                    <a:pt x="15479" y="8764"/>
                    <a:pt x="15586" y="8990"/>
                  </a:cubicBezTo>
                  <a:cubicBezTo>
                    <a:pt x="15824" y="9430"/>
                    <a:pt x="15741" y="9621"/>
                    <a:pt x="15312" y="9919"/>
                  </a:cubicBezTo>
                  <a:cubicBezTo>
                    <a:pt x="15229" y="9978"/>
                    <a:pt x="15134" y="10026"/>
                    <a:pt x="14967" y="10121"/>
                  </a:cubicBezTo>
                  <a:cubicBezTo>
                    <a:pt x="15634" y="10954"/>
                    <a:pt x="16253" y="11681"/>
                    <a:pt x="16848" y="12419"/>
                  </a:cubicBezTo>
                  <a:cubicBezTo>
                    <a:pt x="16932" y="12538"/>
                    <a:pt x="17063" y="12633"/>
                    <a:pt x="17146" y="12752"/>
                  </a:cubicBezTo>
                  <a:cubicBezTo>
                    <a:pt x="17539" y="13359"/>
                    <a:pt x="17860" y="14026"/>
                    <a:pt x="18456" y="14502"/>
                  </a:cubicBezTo>
                  <a:cubicBezTo>
                    <a:pt x="18575" y="14598"/>
                    <a:pt x="18610" y="14800"/>
                    <a:pt x="18694" y="14955"/>
                  </a:cubicBezTo>
                  <a:cubicBezTo>
                    <a:pt x="18944" y="15514"/>
                    <a:pt x="18825" y="15872"/>
                    <a:pt x="17979" y="15860"/>
                  </a:cubicBezTo>
                  <a:cubicBezTo>
                    <a:pt x="17527" y="15860"/>
                    <a:pt x="17122" y="15622"/>
                    <a:pt x="16753" y="15360"/>
                  </a:cubicBezTo>
                  <a:cubicBezTo>
                    <a:pt x="16039" y="14836"/>
                    <a:pt x="15301" y="14348"/>
                    <a:pt x="14562" y="13848"/>
                  </a:cubicBezTo>
                  <a:cubicBezTo>
                    <a:pt x="14431" y="13764"/>
                    <a:pt x="14288" y="13669"/>
                    <a:pt x="14146" y="13574"/>
                  </a:cubicBezTo>
                  <a:cubicBezTo>
                    <a:pt x="14027" y="13478"/>
                    <a:pt x="13931" y="13359"/>
                    <a:pt x="13812" y="13300"/>
                  </a:cubicBezTo>
                  <a:cubicBezTo>
                    <a:pt x="12931" y="12919"/>
                    <a:pt x="12062" y="12538"/>
                    <a:pt x="11193" y="12169"/>
                  </a:cubicBezTo>
                  <a:cubicBezTo>
                    <a:pt x="10478" y="11871"/>
                    <a:pt x="9824" y="11550"/>
                    <a:pt x="9490" y="10752"/>
                  </a:cubicBezTo>
                  <a:cubicBezTo>
                    <a:pt x="8954" y="9502"/>
                    <a:pt x="7954" y="8966"/>
                    <a:pt x="6609" y="9014"/>
                  </a:cubicBezTo>
                  <a:cubicBezTo>
                    <a:pt x="6407" y="9014"/>
                    <a:pt x="6216" y="8895"/>
                    <a:pt x="6014" y="8883"/>
                  </a:cubicBezTo>
                  <a:cubicBezTo>
                    <a:pt x="5537" y="8835"/>
                    <a:pt x="5037" y="8776"/>
                    <a:pt x="4561" y="8954"/>
                  </a:cubicBezTo>
                  <a:cubicBezTo>
                    <a:pt x="4382" y="9026"/>
                    <a:pt x="4144" y="8954"/>
                    <a:pt x="3942" y="8942"/>
                  </a:cubicBezTo>
                  <a:cubicBezTo>
                    <a:pt x="3061" y="8871"/>
                    <a:pt x="2204" y="8895"/>
                    <a:pt x="1346" y="9109"/>
                  </a:cubicBezTo>
                  <a:cubicBezTo>
                    <a:pt x="1108" y="9168"/>
                    <a:pt x="870" y="9287"/>
                    <a:pt x="656" y="9383"/>
                  </a:cubicBezTo>
                  <a:cubicBezTo>
                    <a:pt x="477" y="9466"/>
                    <a:pt x="311" y="9621"/>
                    <a:pt x="1" y="9526"/>
                  </a:cubicBezTo>
                  <a:cubicBezTo>
                    <a:pt x="239" y="9252"/>
                    <a:pt x="358" y="9049"/>
                    <a:pt x="739" y="8942"/>
                  </a:cubicBezTo>
                  <a:cubicBezTo>
                    <a:pt x="1930" y="8633"/>
                    <a:pt x="3120" y="8514"/>
                    <a:pt x="4347" y="8668"/>
                  </a:cubicBezTo>
                  <a:cubicBezTo>
                    <a:pt x="4740" y="8716"/>
                    <a:pt x="5037" y="8537"/>
                    <a:pt x="5335" y="8311"/>
                  </a:cubicBezTo>
                  <a:cubicBezTo>
                    <a:pt x="5633" y="8097"/>
                    <a:pt x="5978" y="7978"/>
                    <a:pt x="6371" y="7775"/>
                  </a:cubicBezTo>
                  <a:cubicBezTo>
                    <a:pt x="6323" y="8275"/>
                    <a:pt x="5847" y="8192"/>
                    <a:pt x="5728" y="8537"/>
                  </a:cubicBezTo>
                  <a:cubicBezTo>
                    <a:pt x="6026" y="8537"/>
                    <a:pt x="6311" y="8549"/>
                    <a:pt x="6585" y="8537"/>
                  </a:cubicBezTo>
                  <a:cubicBezTo>
                    <a:pt x="7288" y="8514"/>
                    <a:pt x="7883" y="8906"/>
                    <a:pt x="8573" y="9014"/>
                  </a:cubicBezTo>
                  <a:cubicBezTo>
                    <a:pt x="8835" y="9061"/>
                    <a:pt x="9181" y="9299"/>
                    <a:pt x="9371" y="9502"/>
                  </a:cubicBezTo>
                  <a:cubicBezTo>
                    <a:pt x="9586" y="9728"/>
                    <a:pt x="9800" y="9823"/>
                    <a:pt x="10038" y="9907"/>
                  </a:cubicBezTo>
                  <a:cubicBezTo>
                    <a:pt x="10621" y="10145"/>
                    <a:pt x="10931" y="10669"/>
                    <a:pt x="11312" y="11145"/>
                  </a:cubicBezTo>
                  <a:cubicBezTo>
                    <a:pt x="11872" y="11871"/>
                    <a:pt x="12574" y="12383"/>
                    <a:pt x="13419" y="12716"/>
                  </a:cubicBezTo>
                  <a:cubicBezTo>
                    <a:pt x="13455" y="12740"/>
                    <a:pt x="13491" y="12716"/>
                    <a:pt x="13610" y="12716"/>
                  </a:cubicBezTo>
                  <a:cubicBezTo>
                    <a:pt x="13455" y="12562"/>
                    <a:pt x="13336" y="12383"/>
                    <a:pt x="13181" y="12216"/>
                  </a:cubicBezTo>
                  <a:close/>
                  <a:moveTo>
                    <a:pt x="9669" y="10180"/>
                  </a:moveTo>
                  <a:cubicBezTo>
                    <a:pt x="9895" y="11216"/>
                    <a:pt x="10657" y="11621"/>
                    <a:pt x="11610" y="12026"/>
                  </a:cubicBezTo>
                  <a:cubicBezTo>
                    <a:pt x="11145" y="11252"/>
                    <a:pt x="10359" y="10311"/>
                    <a:pt x="10026" y="10180"/>
                  </a:cubicBezTo>
                  <a:cubicBezTo>
                    <a:pt x="9931" y="10133"/>
                    <a:pt x="9788" y="10180"/>
                    <a:pt x="9669" y="1018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17;p70"/>
            <p:cNvSpPr/>
            <p:nvPr/>
          </p:nvSpPr>
          <p:spPr>
            <a:xfrm>
              <a:off x="11606800" y="2199800"/>
              <a:ext cx="117300" cy="152725"/>
            </a:xfrm>
            <a:custGeom>
              <a:avLst/>
              <a:gdLst/>
              <a:ahLst/>
              <a:cxnLst/>
              <a:rect l="l" t="t" r="r" b="b"/>
              <a:pathLst>
                <a:path w="4692" h="6109" extrusionOk="0">
                  <a:moveTo>
                    <a:pt x="4549" y="3215"/>
                  </a:moveTo>
                  <a:cubicBezTo>
                    <a:pt x="4465" y="2727"/>
                    <a:pt x="4370" y="2299"/>
                    <a:pt x="4287" y="1787"/>
                  </a:cubicBezTo>
                  <a:cubicBezTo>
                    <a:pt x="3953" y="1894"/>
                    <a:pt x="3739" y="1989"/>
                    <a:pt x="3536" y="2049"/>
                  </a:cubicBezTo>
                  <a:lnTo>
                    <a:pt x="3536" y="6109"/>
                  </a:lnTo>
                  <a:lnTo>
                    <a:pt x="3513" y="6109"/>
                  </a:lnTo>
                  <a:cubicBezTo>
                    <a:pt x="3417" y="4573"/>
                    <a:pt x="3346" y="3061"/>
                    <a:pt x="3263" y="1477"/>
                  </a:cubicBezTo>
                  <a:cubicBezTo>
                    <a:pt x="2846" y="1537"/>
                    <a:pt x="2441" y="1775"/>
                    <a:pt x="2215" y="1251"/>
                  </a:cubicBezTo>
                  <a:cubicBezTo>
                    <a:pt x="2203" y="1358"/>
                    <a:pt x="2155" y="1537"/>
                    <a:pt x="2191" y="1572"/>
                  </a:cubicBezTo>
                  <a:cubicBezTo>
                    <a:pt x="2620" y="1846"/>
                    <a:pt x="2489" y="2311"/>
                    <a:pt x="2548" y="2715"/>
                  </a:cubicBezTo>
                  <a:cubicBezTo>
                    <a:pt x="2572" y="2906"/>
                    <a:pt x="2548" y="3120"/>
                    <a:pt x="2453" y="3323"/>
                  </a:cubicBezTo>
                  <a:cubicBezTo>
                    <a:pt x="2382" y="2858"/>
                    <a:pt x="2310" y="2382"/>
                    <a:pt x="2215" y="1787"/>
                  </a:cubicBezTo>
                  <a:cubicBezTo>
                    <a:pt x="2096" y="2013"/>
                    <a:pt x="2036" y="2132"/>
                    <a:pt x="1977" y="2227"/>
                  </a:cubicBezTo>
                  <a:cubicBezTo>
                    <a:pt x="1727" y="2572"/>
                    <a:pt x="1429" y="2561"/>
                    <a:pt x="1274" y="2168"/>
                  </a:cubicBezTo>
                  <a:cubicBezTo>
                    <a:pt x="1120" y="1727"/>
                    <a:pt x="1012" y="1287"/>
                    <a:pt x="881" y="798"/>
                  </a:cubicBezTo>
                  <a:cubicBezTo>
                    <a:pt x="727" y="929"/>
                    <a:pt x="560" y="1048"/>
                    <a:pt x="381" y="1191"/>
                  </a:cubicBezTo>
                  <a:cubicBezTo>
                    <a:pt x="560" y="1668"/>
                    <a:pt x="346" y="2203"/>
                    <a:pt x="655" y="2668"/>
                  </a:cubicBezTo>
                  <a:cubicBezTo>
                    <a:pt x="715" y="2739"/>
                    <a:pt x="619" y="2918"/>
                    <a:pt x="608" y="3037"/>
                  </a:cubicBezTo>
                  <a:cubicBezTo>
                    <a:pt x="548" y="3442"/>
                    <a:pt x="488" y="3835"/>
                    <a:pt x="381" y="4227"/>
                  </a:cubicBezTo>
                  <a:cubicBezTo>
                    <a:pt x="381" y="3858"/>
                    <a:pt x="417" y="3465"/>
                    <a:pt x="369" y="3120"/>
                  </a:cubicBezTo>
                  <a:cubicBezTo>
                    <a:pt x="298" y="2430"/>
                    <a:pt x="167" y="1751"/>
                    <a:pt x="72" y="1048"/>
                  </a:cubicBezTo>
                  <a:cubicBezTo>
                    <a:pt x="24" y="715"/>
                    <a:pt x="24" y="394"/>
                    <a:pt x="0" y="1"/>
                  </a:cubicBezTo>
                  <a:cubicBezTo>
                    <a:pt x="465" y="96"/>
                    <a:pt x="250" y="453"/>
                    <a:pt x="429" y="644"/>
                  </a:cubicBezTo>
                  <a:cubicBezTo>
                    <a:pt x="584" y="477"/>
                    <a:pt x="739" y="322"/>
                    <a:pt x="941" y="108"/>
                  </a:cubicBezTo>
                  <a:cubicBezTo>
                    <a:pt x="1429" y="703"/>
                    <a:pt x="1203" y="1477"/>
                    <a:pt x="1620" y="2072"/>
                  </a:cubicBezTo>
                  <a:cubicBezTo>
                    <a:pt x="2036" y="1465"/>
                    <a:pt x="1905" y="691"/>
                    <a:pt x="2274" y="13"/>
                  </a:cubicBezTo>
                  <a:cubicBezTo>
                    <a:pt x="2679" y="346"/>
                    <a:pt x="2382" y="894"/>
                    <a:pt x="2810" y="1227"/>
                  </a:cubicBezTo>
                  <a:cubicBezTo>
                    <a:pt x="2929" y="953"/>
                    <a:pt x="3048" y="703"/>
                    <a:pt x="3179" y="394"/>
                  </a:cubicBezTo>
                  <a:cubicBezTo>
                    <a:pt x="3632" y="656"/>
                    <a:pt x="3346" y="1287"/>
                    <a:pt x="3763" y="1608"/>
                  </a:cubicBezTo>
                  <a:cubicBezTo>
                    <a:pt x="3894" y="1251"/>
                    <a:pt x="4037" y="941"/>
                    <a:pt x="4191" y="536"/>
                  </a:cubicBezTo>
                  <a:cubicBezTo>
                    <a:pt x="4584" y="1465"/>
                    <a:pt x="4691" y="2299"/>
                    <a:pt x="4549" y="321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18;p70"/>
            <p:cNvSpPr/>
            <p:nvPr/>
          </p:nvSpPr>
          <p:spPr>
            <a:xfrm>
              <a:off x="11827350" y="2134325"/>
              <a:ext cx="134875" cy="108075"/>
            </a:xfrm>
            <a:custGeom>
              <a:avLst/>
              <a:gdLst/>
              <a:ahLst/>
              <a:cxnLst/>
              <a:rect l="l" t="t" r="r" b="b"/>
              <a:pathLst>
                <a:path w="5395" h="4323" extrusionOk="0">
                  <a:moveTo>
                    <a:pt x="4156" y="2012"/>
                  </a:moveTo>
                  <a:cubicBezTo>
                    <a:pt x="4632" y="1822"/>
                    <a:pt x="4585" y="1465"/>
                    <a:pt x="4573" y="1120"/>
                  </a:cubicBezTo>
                  <a:cubicBezTo>
                    <a:pt x="4561" y="798"/>
                    <a:pt x="4513" y="453"/>
                    <a:pt x="4478" y="0"/>
                  </a:cubicBezTo>
                  <a:cubicBezTo>
                    <a:pt x="4751" y="167"/>
                    <a:pt x="4930" y="286"/>
                    <a:pt x="5168" y="441"/>
                  </a:cubicBezTo>
                  <a:cubicBezTo>
                    <a:pt x="4859" y="739"/>
                    <a:pt x="4763" y="989"/>
                    <a:pt x="5109" y="1334"/>
                  </a:cubicBezTo>
                  <a:cubicBezTo>
                    <a:pt x="5299" y="1524"/>
                    <a:pt x="5299" y="1893"/>
                    <a:pt x="5394" y="2179"/>
                  </a:cubicBezTo>
                  <a:cubicBezTo>
                    <a:pt x="5347" y="2191"/>
                    <a:pt x="5311" y="2203"/>
                    <a:pt x="5275" y="2227"/>
                  </a:cubicBezTo>
                  <a:cubicBezTo>
                    <a:pt x="5180" y="2024"/>
                    <a:pt x="5097" y="1822"/>
                    <a:pt x="5001" y="1608"/>
                  </a:cubicBezTo>
                  <a:cubicBezTo>
                    <a:pt x="4811" y="1882"/>
                    <a:pt x="4632" y="2120"/>
                    <a:pt x="4418" y="2405"/>
                  </a:cubicBezTo>
                  <a:cubicBezTo>
                    <a:pt x="4597" y="2763"/>
                    <a:pt x="4811" y="3191"/>
                    <a:pt x="5013" y="3620"/>
                  </a:cubicBezTo>
                  <a:cubicBezTo>
                    <a:pt x="4478" y="3263"/>
                    <a:pt x="4430" y="2536"/>
                    <a:pt x="3763" y="2143"/>
                  </a:cubicBezTo>
                  <a:cubicBezTo>
                    <a:pt x="3823" y="2501"/>
                    <a:pt x="3870" y="2727"/>
                    <a:pt x="3918" y="2965"/>
                  </a:cubicBezTo>
                  <a:cubicBezTo>
                    <a:pt x="3870" y="2977"/>
                    <a:pt x="3835" y="3001"/>
                    <a:pt x="3799" y="3001"/>
                  </a:cubicBezTo>
                  <a:cubicBezTo>
                    <a:pt x="3704" y="2727"/>
                    <a:pt x="3620" y="2477"/>
                    <a:pt x="3501" y="2120"/>
                  </a:cubicBezTo>
                  <a:cubicBezTo>
                    <a:pt x="3156" y="2596"/>
                    <a:pt x="2763" y="2834"/>
                    <a:pt x="2192" y="2286"/>
                  </a:cubicBezTo>
                  <a:cubicBezTo>
                    <a:pt x="2501" y="3036"/>
                    <a:pt x="2763" y="3656"/>
                    <a:pt x="3025" y="4275"/>
                  </a:cubicBezTo>
                  <a:cubicBezTo>
                    <a:pt x="2977" y="4287"/>
                    <a:pt x="2942" y="4310"/>
                    <a:pt x="2906" y="4322"/>
                  </a:cubicBezTo>
                  <a:cubicBezTo>
                    <a:pt x="2668" y="3834"/>
                    <a:pt x="2430" y="3358"/>
                    <a:pt x="2192" y="2894"/>
                  </a:cubicBezTo>
                  <a:cubicBezTo>
                    <a:pt x="1596" y="3132"/>
                    <a:pt x="2013" y="3620"/>
                    <a:pt x="1906" y="4048"/>
                  </a:cubicBezTo>
                  <a:cubicBezTo>
                    <a:pt x="1620" y="3656"/>
                    <a:pt x="1715" y="3036"/>
                    <a:pt x="1096" y="2953"/>
                  </a:cubicBezTo>
                  <a:cubicBezTo>
                    <a:pt x="1001" y="3096"/>
                    <a:pt x="894" y="3275"/>
                    <a:pt x="763" y="3477"/>
                  </a:cubicBezTo>
                  <a:cubicBezTo>
                    <a:pt x="251" y="3358"/>
                    <a:pt x="132" y="2965"/>
                    <a:pt x="1" y="2560"/>
                  </a:cubicBezTo>
                  <a:cubicBezTo>
                    <a:pt x="370" y="2405"/>
                    <a:pt x="382" y="2798"/>
                    <a:pt x="620" y="2882"/>
                  </a:cubicBezTo>
                  <a:cubicBezTo>
                    <a:pt x="703" y="2727"/>
                    <a:pt x="787" y="2560"/>
                    <a:pt x="882" y="2405"/>
                  </a:cubicBezTo>
                  <a:cubicBezTo>
                    <a:pt x="1275" y="2286"/>
                    <a:pt x="1370" y="2763"/>
                    <a:pt x="1739" y="2846"/>
                  </a:cubicBezTo>
                  <a:cubicBezTo>
                    <a:pt x="1894" y="2489"/>
                    <a:pt x="2049" y="2120"/>
                    <a:pt x="2204" y="1762"/>
                  </a:cubicBezTo>
                  <a:cubicBezTo>
                    <a:pt x="2692" y="1691"/>
                    <a:pt x="2513" y="2251"/>
                    <a:pt x="2882" y="2322"/>
                  </a:cubicBezTo>
                  <a:cubicBezTo>
                    <a:pt x="3108" y="2012"/>
                    <a:pt x="3347" y="1691"/>
                    <a:pt x="3632" y="1274"/>
                  </a:cubicBezTo>
                  <a:cubicBezTo>
                    <a:pt x="3811" y="1584"/>
                    <a:pt x="3978" y="1786"/>
                    <a:pt x="4156" y="20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19;p70"/>
            <p:cNvSpPr/>
            <p:nvPr/>
          </p:nvSpPr>
          <p:spPr>
            <a:xfrm>
              <a:off x="12221150" y="2406675"/>
              <a:ext cx="80400" cy="292325"/>
            </a:xfrm>
            <a:custGeom>
              <a:avLst/>
              <a:gdLst/>
              <a:ahLst/>
              <a:cxnLst/>
              <a:rect l="l" t="t" r="r" b="b"/>
              <a:pathLst>
                <a:path w="3216" h="11693" extrusionOk="0">
                  <a:moveTo>
                    <a:pt x="2358" y="1"/>
                  </a:moveTo>
                  <a:cubicBezTo>
                    <a:pt x="3049" y="715"/>
                    <a:pt x="3216" y="1596"/>
                    <a:pt x="3120" y="2489"/>
                  </a:cubicBezTo>
                  <a:cubicBezTo>
                    <a:pt x="3037" y="3453"/>
                    <a:pt x="2799" y="4406"/>
                    <a:pt x="2680" y="5382"/>
                  </a:cubicBezTo>
                  <a:cubicBezTo>
                    <a:pt x="2525" y="6537"/>
                    <a:pt x="2406" y="7704"/>
                    <a:pt x="2287" y="8859"/>
                  </a:cubicBezTo>
                  <a:cubicBezTo>
                    <a:pt x="2227" y="9478"/>
                    <a:pt x="1977" y="9978"/>
                    <a:pt x="1489" y="10395"/>
                  </a:cubicBezTo>
                  <a:cubicBezTo>
                    <a:pt x="1084" y="10740"/>
                    <a:pt x="751" y="11157"/>
                    <a:pt x="382" y="11526"/>
                  </a:cubicBezTo>
                  <a:cubicBezTo>
                    <a:pt x="310" y="11597"/>
                    <a:pt x="179" y="11633"/>
                    <a:pt x="72" y="11692"/>
                  </a:cubicBezTo>
                  <a:cubicBezTo>
                    <a:pt x="37" y="11609"/>
                    <a:pt x="1" y="11550"/>
                    <a:pt x="1" y="11538"/>
                  </a:cubicBezTo>
                  <a:cubicBezTo>
                    <a:pt x="429" y="11038"/>
                    <a:pt x="834" y="10466"/>
                    <a:pt x="1322" y="10037"/>
                  </a:cubicBezTo>
                  <a:cubicBezTo>
                    <a:pt x="1680" y="9728"/>
                    <a:pt x="1858" y="9383"/>
                    <a:pt x="1918" y="8954"/>
                  </a:cubicBezTo>
                  <a:cubicBezTo>
                    <a:pt x="2049" y="7859"/>
                    <a:pt x="2144" y="6763"/>
                    <a:pt x="2287" y="5680"/>
                  </a:cubicBezTo>
                  <a:cubicBezTo>
                    <a:pt x="2358" y="5108"/>
                    <a:pt x="2477" y="4537"/>
                    <a:pt x="2596" y="3989"/>
                  </a:cubicBezTo>
                  <a:cubicBezTo>
                    <a:pt x="2799" y="3132"/>
                    <a:pt x="2930" y="2263"/>
                    <a:pt x="2704" y="1405"/>
                  </a:cubicBezTo>
                  <a:cubicBezTo>
                    <a:pt x="2620" y="1072"/>
                    <a:pt x="2454" y="774"/>
                    <a:pt x="2299" y="477"/>
                  </a:cubicBezTo>
                  <a:cubicBezTo>
                    <a:pt x="2239" y="334"/>
                    <a:pt x="2061" y="203"/>
                    <a:pt x="23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20;p70"/>
            <p:cNvSpPr/>
            <p:nvPr/>
          </p:nvSpPr>
          <p:spPr>
            <a:xfrm>
              <a:off x="11500225" y="1705700"/>
              <a:ext cx="285775" cy="138425"/>
            </a:xfrm>
            <a:custGeom>
              <a:avLst/>
              <a:gdLst/>
              <a:ahLst/>
              <a:cxnLst/>
              <a:rect l="l" t="t" r="r" b="b"/>
              <a:pathLst>
                <a:path w="11431" h="5537" extrusionOk="0">
                  <a:moveTo>
                    <a:pt x="2858" y="2620"/>
                  </a:moveTo>
                  <a:cubicBezTo>
                    <a:pt x="2311" y="2655"/>
                    <a:pt x="2061" y="3144"/>
                    <a:pt x="1692" y="3429"/>
                  </a:cubicBezTo>
                  <a:cubicBezTo>
                    <a:pt x="1394" y="3667"/>
                    <a:pt x="1180" y="3989"/>
                    <a:pt x="918" y="4263"/>
                  </a:cubicBezTo>
                  <a:cubicBezTo>
                    <a:pt x="644" y="4537"/>
                    <a:pt x="394" y="4810"/>
                    <a:pt x="346" y="5227"/>
                  </a:cubicBezTo>
                  <a:cubicBezTo>
                    <a:pt x="334" y="5299"/>
                    <a:pt x="227" y="5382"/>
                    <a:pt x="96" y="5537"/>
                  </a:cubicBezTo>
                  <a:cubicBezTo>
                    <a:pt x="60" y="5322"/>
                    <a:pt x="1" y="5180"/>
                    <a:pt x="49" y="5108"/>
                  </a:cubicBezTo>
                  <a:cubicBezTo>
                    <a:pt x="227" y="4751"/>
                    <a:pt x="394" y="4382"/>
                    <a:pt x="644" y="4072"/>
                  </a:cubicBezTo>
                  <a:cubicBezTo>
                    <a:pt x="1013" y="3620"/>
                    <a:pt x="1453" y="3251"/>
                    <a:pt x="1846" y="2846"/>
                  </a:cubicBezTo>
                  <a:cubicBezTo>
                    <a:pt x="2263" y="2441"/>
                    <a:pt x="2739" y="2132"/>
                    <a:pt x="3323" y="1989"/>
                  </a:cubicBezTo>
                  <a:cubicBezTo>
                    <a:pt x="3394" y="1965"/>
                    <a:pt x="3489" y="1941"/>
                    <a:pt x="3561" y="1893"/>
                  </a:cubicBezTo>
                  <a:cubicBezTo>
                    <a:pt x="4537" y="1191"/>
                    <a:pt x="5716" y="1012"/>
                    <a:pt x="6835" y="691"/>
                  </a:cubicBezTo>
                  <a:cubicBezTo>
                    <a:pt x="7645" y="453"/>
                    <a:pt x="8490" y="298"/>
                    <a:pt x="9323" y="119"/>
                  </a:cubicBezTo>
                  <a:cubicBezTo>
                    <a:pt x="9740" y="36"/>
                    <a:pt x="10157" y="0"/>
                    <a:pt x="10574" y="155"/>
                  </a:cubicBezTo>
                  <a:cubicBezTo>
                    <a:pt x="10812" y="238"/>
                    <a:pt x="11086" y="215"/>
                    <a:pt x="11431" y="238"/>
                  </a:cubicBezTo>
                  <a:cubicBezTo>
                    <a:pt x="11288" y="560"/>
                    <a:pt x="11109" y="560"/>
                    <a:pt x="10859" y="500"/>
                  </a:cubicBezTo>
                  <a:cubicBezTo>
                    <a:pt x="9788" y="238"/>
                    <a:pt x="8740" y="477"/>
                    <a:pt x="7716" y="774"/>
                  </a:cubicBezTo>
                  <a:cubicBezTo>
                    <a:pt x="7645" y="798"/>
                    <a:pt x="7585" y="870"/>
                    <a:pt x="7514" y="917"/>
                  </a:cubicBezTo>
                  <a:lnTo>
                    <a:pt x="7538" y="893"/>
                  </a:lnTo>
                  <a:cubicBezTo>
                    <a:pt x="6823" y="1072"/>
                    <a:pt x="6109" y="1286"/>
                    <a:pt x="5371" y="1429"/>
                  </a:cubicBezTo>
                  <a:cubicBezTo>
                    <a:pt x="4680" y="1584"/>
                    <a:pt x="4049" y="1846"/>
                    <a:pt x="3466" y="2251"/>
                  </a:cubicBezTo>
                  <a:cubicBezTo>
                    <a:pt x="3382" y="2310"/>
                    <a:pt x="3311" y="2382"/>
                    <a:pt x="3227" y="2465"/>
                  </a:cubicBezTo>
                  <a:cubicBezTo>
                    <a:pt x="3097" y="2536"/>
                    <a:pt x="2977" y="2584"/>
                    <a:pt x="2858" y="262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21;p70"/>
            <p:cNvSpPr/>
            <p:nvPr/>
          </p:nvSpPr>
          <p:spPr>
            <a:xfrm>
              <a:off x="11278475" y="2462625"/>
              <a:ext cx="120575" cy="276850"/>
            </a:xfrm>
            <a:custGeom>
              <a:avLst/>
              <a:gdLst/>
              <a:ahLst/>
              <a:cxnLst/>
              <a:rect l="l" t="t" r="r" b="b"/>
              <a:pathLst>
                <a:path w="4823" h="11074" extrusionOk="0">
                  <a:moveTo>
                    <a:pt x="4739" y="11074"/>
                  </a:moveTo>
                  <a:cubicBezTo>
                    <a:pt x="4620" y="11026"/>
                    <a:pt x="4466" y="11026"/>
                    <a:pt x="4394" y="10955"/>
                  </a:cubicBezTo>
                  <a:cubicBezTo>
                    <a:pt x="3930" y="10407"/>
                    <a:pt x="3430" y="9883"/>
                    <a:pt x="3025" y="9288"/>
                  </a:cubicBezTo>
                  <a:cubicBezTo>
                    <a:pt x="2465" y="8419"/>
                    <a:pt x="1989" y="7490"/>
                    <a:pt x="1465" y="6597"/>
                  </a:cubicBezTo>
                  <a:cubicBezTo>
                    <a:pt x="679" y="5252"/>
                    <a:pt x="286" y="3763"/>
                    <a:pt x="96" y="2251"/>
                  </a:cubicBezTo>
                  <a:cubicBezTo>
                    <a:pt x="1" y="1573"/>
                    <a:pt x="156" y="858"/>
                    <a:pt x="203" y="168"/>
                  </a:cubicBezTo>
                  <a:cubicBezTo>
                    <a:pt x="203" y="108"/>
                    <a:pt x="286" y="49"/>
                    <a:pt x="441" y="1"/>
                  </a:cubicBezTo>
                  <a:cubicBezTo>
                    <a:pt x="406" y="346"/>
                    <a:pt x="346" y="680"/>
                    <a:pt x="334" y="1025"/>
                  </a:cubicBezTo>
                  <a:cubicBezTo>
                    <a:pt x="275" y="2215"/>
                    <a:pt x="572" y="3347"/>
                    <a:pt x="894" y="4466"/>
                  </a:cubicBezTo>
                  <a:cubicBezTo>
                    <a:pt x="1275" y="5740"/>
                    <a:pt x="1953" y="6859"/>
                    <a:pt x="2644" y="7990"/>
                  </a:cubicBezTo>
                  <a:cubicBezTo>
                    <a:pt x="3275" y="9050"/>
                    <a:pt x="3918" y="10074"/>
                    <a:pt x="4823" y="1093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22;p70"/>
            <p:cNvSpPr/>
            <p:nvPr/>
          </p:nvSpPr>
          <p:spPr>
            <a:xfrm>
              <a:off x="12032150" y="2265875"/>
              <a:ext cx="49725" cy="245000"/>
            </a:xfrm>
            <a:custGeom>
              <a:avLst/>
              <a:gdLst/>
              <a:ahLst/>
              <a:cxnLst/>
              <a:rect l="l" t="t" r="r" b="b"/>
              <a:pathLst>
                <a:path w="1989" h="9800" extrusionOk="0">
                  <a:moveTo>
                    <a:pt x="1989" y="9490"/>
                  </a:moveTo>
                  <a:cubicBezTo>
                    <a:pt x="1905" y="9597"/>
                    <a:pt x="1822" y="9704"/>
                    <a:pt x="1739" y="9800"/>
                  </a:cubicBezTo>
                  <a:cubicBezTo>
                    <a:pt x="1584" y="9669"/>
                    <a:pt x="1429" y="9526"/>
                    <a:pt x="1227" y="9347"/>
                  </a:cubicBezTo>
                  <a:cubicBezTo>
                    <a:pt x="1155" y="9383"/>
                    <a:pt x="1012" y="9478"/>
                    <a:pt x="858" y="9550"/>
                  </a:cubicBezTo>
                  <a:cubicBezTo>
                    <a:pt x="500" y="9704"/>
                    <a:pt x="203" y="9573"/>
                    <a:pt x="119" y="9228"/>
                  </a:cubicBezTo>
                  <a:cubicBezTo>
                    <a:pt x="60" y="8954"/>
                    <a:pt x="0" y="8669"/>
                    <a:pt x="12" y="8407"/>
                  </a:cubicBezTo>
                  <a:cubicBezTo>
                    <a:pt x="60" y="7466"/>
                    <a:pt x="119" y="6549"/>
                    <a:pt x="203" y="5609"/>
                  </a:cubicBezTo>
                  <a:cubicBezTo>
                    <a:pt x="298" y="4728"/>
                    <a:pt x="441" y="3847"/>
                    <a:pt x="596" y="2977"/>
                  </a:cubicBezTo>
                  <a:cubicBezTo>
                    <a:pt x="750" y="2001"/>
                    <a:pt x="750" y="1049"/>
                    <a:pt x="369" y="120"/>
                  </a:cubicBezTo>
                  <a:cubicBezTo>
                    <a:pt x="727" y="1"/>
                    <a:pt x="798" y="263"/>
                    <a:pt x="810" y="441"/>
                  </a:cubicBezTo>
                  <a:cubicBezTo>
                    <a:pt x="893" y="1096"/>
                    <a:pt x="1012" y="1751"/>
                    <a:pt x="953" y="2406"/>
                  </a:cubicBezTo>
                  <a:cubicBezTo>
                    <a:pt x="834" y="3692"/>
                    <a:pt x="572" y="4966"/>
                    <a:pt x="429" y="6252"/>
                  </a:cubicBezTo>
                  <a:cubicBezTo>
                    <a:pt x="334" y="7061"/>
                    <a:pt x="369" y="7895"/>
                    <a:pt x="358" y="8728"/>
                  </a:cubicBezTo>
                  <a:cubicBezTo>
                    <a:pt x="358" y="8931"/>
                    <a:pt x="429" y="9133"/>
                    <a:pt x="453" y="9300"/>
                  </a:cubicBezTo>
                  <a:cubicBezTo>
                    <a:pt x="1084" y="9383"/>
                    <a:pt x="1096" y="8645"/>
                    <a:pt x="1608" y="8633"/>
                  </a:cubicBezTo>
                  <a:cubicBezTo>
                    <a:pt x="1762" y="8931"/>
                    <a:pt x="1465" y="9419"/>
                    <a:pt x="1989" y="952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23;p70"/>
            <p:cNvSpPr/>
            <p:nvPr/>
          </p:nvSpPr>
          <p:spPr>
            <a:xfrm>
              <a:off x="12081550" y="2492100"/>
              <a:ext cx="88150" cy="151225"/>
            </a:xfrm>
            <a:custGeom>
              <a:avLst/>
              <a:gdLst/>
              <a:ahLst/>
              <a:cxnLst/>
              <a:rect l="l" t="t" r="r" b="b"/>
              <a:pathLst>
                <a:path w="3526" h="6049" extrusionOk="0">
                  <a:moveTo>
                    <a:pt x="25" y="453"/>
                  </a:moveTo>
                  <a:cubicBezTo>
                    <a:pt x="120" y="310"/>
                    <a:pt x="191" y="155"/>
                    <a:pt x="287" y="1"/>
                  </a:cubicBezTo>
                  <a:cubicBezTo>
                    <a:pt x="322" y="13"/>
                    <a:pt x="370" y="13"/>
                    <a:pt x="418" y="24"/>
                  </a:cubicBezTo>
                  <a:cubicBezTo>
                    <a:pt x="465" y="274"/>
                    <a:pt x="501" y="548"/>
                    <a:pt x="548" y="798"/>
                  </a:cubicBezTo>
                  <a:cubicBezTo>
                    <a:pt x="620" y="1215"/>
                    <a:pt x="775" y="1286"/>
                    <a:pt x="1144" y="1096"/>
                  </a:cubicBezTo>
                  <a:lnTo>
                    <a:pt x="1370" y="965"/>
                  </a:lnTo>
                  <a:cubicBezTo>
                    <a:pt x="1691" y="798"/>
                    <a:pt x="1846" y="858"/>
                    <a:pt x="1858" y="1227"/>
                  </a:cubicBezTo>
                  <a:cubicBezTo>
                    <a:pt x="1870" y="1453"/>
                    <a:pt x="1858" y="1703"/>
                    <a:pt x="1811" y="1929"/>
                  </a:cubicBezTo>
                  <a:cubicBezTo>
                    <a:pt x="1561" y="3108"/>
                    <a:pt x="1751" y="4251"/>
                    <a:pt x="2072" y="5382"/>
                  </a:cubicBezTo>
                  <a:cubicBezTo>
                    <a:pt x="2084" y="5418"/>
                    <a:pt x="2132" y="5442"/>
                    <a:pt x="2156" y="5477"/>
                  </a:cubicBezTo>
                  <a:cubicBezTo>
                    <a:pt x="2584" y="5263"/>
                    <a:pt x="2584" y="5263"/>
                    <a:pt x="2799" y="4370"/>
                  </a:cubicBezTo>
                  <a:cubicBezTo>
                    <a:pt x="3466" y="4620"/>
                    <a:pt x="3525" y="4799"/>
                    <a:pt x="3156" y="5799"/>
                  </a:cubicBezTo>
                  <a:cubicBezTo>
                    <a:pt x="3037" y="5728"/>
                    <a:pt x="2918" y="5668"/>
                    <a:pt x="2763" y="5597"/>
                  </a:cubicBezTo>
                  <a:cubicBezTo>
                    <a:pt x="2573" y="5716"/>
                    <a:pt x="2346" y="5858"/>
                    <a:pt x="2037" y="6049"/>
                  </a:cubicBezTo>
                  <a:cubicBezTo>
                    <a:pt x="1906" y="5787"/>
                    <a:pt x="1751" y="5573"/>
                    <a:pt x="1691" y="5358"/>
                  </a:cubicBezTo>
                  <a:cubicBezTo>
                    <a:pt x="1418" y="4287"/>
                    <a:pt x="1215" y="3191"/>
                    <a:pt x="1441" y="2096"/>
                  </a:cubicBezTo>
                  <a:cubicBezTo>
                    <a:pt x="1489" y="1870"/>
                    <a:pt x="1489" y="1644"/>
                    <a:pt x="1501" y="1429"/>
                  </a:cubicBezTo>
                  <a:cubicBezTo>
                    <a:pt x="1430" y="1406"/>
                    <a:pt x="1382" y="1382"/>
                    <a:pt x="1358" y="1394"/>
                  </a:cubicBezTo>
                  <a:cubicBezTo>
                    <a:pt x="548" y="1751"/>
                    <a:pt x="298" y="1620"/>
                    <a:pt x="167" y="751"/>
                  </a:cubicBezTo>
                  <a:cubicBezTo>
                    <a:pt x="144" y="632"/>
                    <a:pt x="60" y="536"/>
                    <a:pt x="1" y="42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24;p70"/>
            <p:cNvSpPr/>
            <p:nvPr/>
          </p:nvSpPr>
          <p:spPr>
            <a:xfrm>
              <a:off x="11440700" y="2187000"/>
              <a:ext cx="95875" cy="90825"/>
            </a:xfrm>
            <a:custGeom>
              <a:avLst/>
              <a:gdLst/>
              <a:ahLst/>
              <a:cxnLst/>
              <a:rect l="l" t="t" r="r" b="b"/>
              <a:pathLst>
                <a:path w="3835" h="3633" extrusionOk="0">
                  <a:moveTo>
                    <a:pt x="822" y="1"/>
                  </a:moveTo>
                  <a:cubicBezTo>
                    <a:pt x="977" y="596"/>
                    <a:pt x="977" y="596"/>
                    <a:pt x="1584" y="120"/>
                  </a:cubicBezTo>
                  <a:cubicBezTo>
                    <a:pt x="1668" y="358"/>
                    <a:pt x="1763" y="572"/>
                    <a:pt x="1870" y="846"/>
                  </a:cubicBezTo>
                  <a:cubicBezTo>
                    <a:pt x="2049" y="787"/>
                    <a:pt x="2227" y="739"/>
                    <a:pt x="2430" y="667"/>
                  </a:cubicBezTo>
                  <a:cubicBezTo>
                    <a:pt x="2703" y="1251"/>
                    <a:pt x="2322" y="1941"/>
                    <a:pt x="2834" y="2465"/>
                  </a:cubicBezTo>
                  <a:cubicBezTo>
                    <a:pt x="3239" y="2084"/>
                    <a:pt x="3203" y="1501"/>
                    <a:pt x="3513" y="965"/>
                  </a:cubicBezTo>
                  <a:cubicBezTo>
                    <a:pt x="3834" y="1787"/>
                    <a:pt x="3775" y="2453"/>
                    <a:pt x="3453" y="3132"/>
                  </a:cubicBezTo>
                  <a:cubicBezTo>
                    <a:pt x="3477" y="2823"/>
                    <a:pt x="3501" y="2513"/>
                    <a:pt x="3537" y="2049"/>
                  </a:cubicBezTo>
                  <a:cubicBezTo>
                    <a:pt x="3311" y="2358"/>
                    <a:pt x="3203" y="2692"/>
                    <a:pt x="3025" y="2751"/>
                  </a:cubicBezTo>
                  <a:cubicBezTo>
                    <a:pt x="2584" y="2882"/>
                    <a:pt x="2525" y="3215"/>
                    <a:pt x="2477" y="3632"/>
                  </a:cubicBezTo>
                  <a:cubicBezTo>
                    <a:pt x="2382" y="2787"/>
                    <a:pt x="2310" y="2049"/>
                    <a:pt x="2227" y="1263"/>
                  </a:cubicBezTo>
                  <a:cubicBezTo>
                    <a:pt x="2013" y="1227"/>
                    <a:pt x="1787" y="1203"/>
                    <a:pt x="1537" y="1168"/>
                  </a:cubicBezTo>
                  <a:cubicBezTo>
                    <a:pt x="1453" y="1334"/>
                    <a:pt x="1334" y="1549"/>
                    <a:pt x="1227" y="1739"/>
                  </a:cubicBezTo>
                  <a:cubicBezTo>
                    <a:pt x="1191" y="1715"/>
                    <a:pt x="1167" y="1715"/>
                    <a:pt x="1132" y="1703"/>
                  </a:cubicBezTo>
                  <a:cubicBezTo>
                    <a:pt x="1167" y="1549"/>
                    <a:pt x="1191" y="1394"/>
                    <a:pt x="1239" y="1227"/>
                  </a:cubicBezTo>
                  <a:cubicBezTo>
                    <a:pt x="1275" y="1072"/>
                    <a:pt x="1310" y="918"/>
                    <a:pt x="1346" y="739"/>
                  </a:cubicBezTo>
                  <a:cubicBezTo>
                    <a:pt x="1048" y="715"/>
                    <a:pt x="834" y="810"/>
                    <a:pt x="775" y="1084"/>
                  </a:cubicBezTo>
                  <a:cubicBezTo>
                    <a:pt x="703" y="1429"/>
                    <a:pt x="441" y="1549"/>
                    <a:pt x="167" y="1680"/>
                  </a:cubicBezTo>
                  <a:cubicBezTo>
                    <a:pt x="1" y="1263"/>
                    <a:pt x="501" y="1251"/>
                    <a:pt x="584" y="977"/>
                  </a:cubicBezTo>
                  <a:cubicBezTo>
                    <a:pt x="679" y="667"/>
                    <a:pt x="417" y="275"/>
                    <a:pt x="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25;p70"/>
            <p:cNvSpPr/>
            <p:nvPr/>
          </p:nvSpPr>
          <p:spPr>
            <a:xfrm>
              <a:off x="12070850" y="2163200"/>
              <a:ext cx="30675" cy="173250"/>
            </a:xfrm>
            <a:custGeom>
              <a:avLst/>
              <a:gdLst/>
              <a:ahLst/>
              <a:cxnLst/>
              <a:rect l="l" t="t" r="r" b="b"/>
              <a:pathLst>
                <a:path w="1227" h="6930" extrusionOk="0">
                  <a:moveTo>
                    <a:pt x="274" y="6549"/>
                  </a:moveTo>
                  <a:cubicBezTo>
                    <a:pt x="893" y="5727"/>
                    <a:pt x="846" y="4703"/>
                    <a:pt x="1227" y="3810"/>
                  </a:cubicBezTo>
                  <a:cubicBezTo>
                    <a:pt x="1155" y="4763"/>
                    <a:pt x="1036" y="5691"/>
                    <a:pt x="667" y="6584"/>
                  </a:cubicBezTo>
                  <a:cubicBezTo>
                    <a:pt x="631" y="6668"/>
                    <a:pt x="595" y="6763"/>
                    <a:pt x="536" y="6799"/>
                  </a:cubicBezTo>
                  <a:cubicBezTo>
                    <a:pt x="429" y="6858"/>
                    <a:pt x="298" y="6930"/>
                    <a:pt x="191" y="6906"/>
                  </a:cubicBezTo>
                  <a:cubicBezTo>
                    <a:pt x="95" y="6870"/>
                    <a:pt x="12" y="6727"/>
                    <a:pt x="12" y="6620"/>
                  </a:cubicBezTo>
                  <a:cubicBezTo>
                    <a:pt x="0" y="6311"/>
                    <a:pt x="0" y="5977"/>
                    <a:pt x="24" y="5668"/>
                  </a:cubicBezTo>
                  <a:cubicBezTo>
                    <a:pt x="191" y="4167"/>
                    <a:pt x="334" y="2679"/>
                    <a:pt x="536" y="1167"/>
                  </a:cubicBezTo>
                  <a:cubicBezTo>
                    <a:pt x="572" y="774"/>
                    <a:pt x="512" y="334"/>
                    <a:pt x="846" y="0"/>
                  </a:cubicBezTo>
                  <a:cubicBezTo>
                    <a:pt x="691" y="2179"/>
                    <a:pt x="298" y="4346"/>
                    <a:pt x="274" y="654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26;p70"/>
            <p:cNvSpPr/>
            <p:nvPr/>
          </p:nvSpPr>
          <p:spPr>
            <a:xfrm>
              <a:off x="12105975" y="2172725"/>
              <a:ext cx="36925" cy="134250"/>
            </a:xfrm>
            <a:custGeom>
              <a:avLst/>
              <a:gdLst/>
              <a:ahLst/>
              <a:cxnLst/>
              <a:rect l="l" t="t" r="r" b="b"/>
              <a:pathLst>
                <a:path w="1477" h="5370" extrusionOk="0">
                  <a:moveTo>
                    <a:pt x="774" y="48"/>
                  </a:moveTo>
                  <a:cubicBezTo>
                    <a:pt x="679" y="1703"/>
                    <a:pt x="48" y="3322"/>
                    <a:pt x="298" y="5108"/>
                  </a:cubicBezTo>
                  <a:cubicBezTo>
                    <a:pt x="691" y="4691"/>
                    <a:pt x="703" y="4215"/>
                    <a:pt x="822" y="3798"/>
                  </a:cubicBezTo>
                  <a:cubicBezTo>
                    <a:pt x="976" y="3334"/>
                    <a:pt x="1048" y="2846"/>
                    <a:pt x="1131" y="2370"/>
                  </a:cubicBezTo>
                  <a:cubicBezTo>
                    <a:pt x="1226" y="1917"/>
                    <a:pt x="1167" y="1441"/>
                    <a:pt x="1476" y="1024"/>
                  </a:cubicBezTo>
                  <a:cubicBezTo>
                    <a:pt x="1453" y="1417"/>
                    <a:pt x="1429" y="1798"/>
                    <a:pt x="1357" y="2167"/>
                  </a:cubicBezTo>
                  <a:cubicBezTo>
                    <a:pt x="1167" y="3084"/>
                    <a:pt x="941" y="3989"/>
                    <a:pt x="738" y="4894"/>
                  </a:cubicBezTo>
                  <a:cubicBezTo>
                    <a:pt x="714" y="4941"/>
                    <a:pt x="714" y="4989"/>
                    <a:pt x="703" y="5013"/>
                  </a:cubicBezTo>
                  <a:cubicBezTo>
                    <a:pt x="595" y="5132"/>
                    <a:pt x="500" y="5334"/>
                    <a:pt x="381" y="5346"/>
                  </a:cubicBezTo>
                  <a:cubicBezTo>
                    <a:pt x="143" y="5370"/>
                    <a:pt x="83" y="5144"/>
                    <a:pt x="48" y="4953"/>
                  </a:cubicBezTo>
                  <a:cubicBezTo>
                    <a:pt x="36" y="4846"/>
                    <a:pt x="0" y="4751"/>
                    <a:pt x="0" y="4644"/>
                  </a:cubicBezTo>
                  <a:cubicBezTo>
                    <a:pt x="95" y="3798"/>
                    <a:pt x="167" y="2965"/>
                    <a:pt x="274" y="2131"/>
                  </a:cubicBezTo>
                  <a:cubicBezTo>
                    <a:pt x="345" y="1500"/>
                    <a:pt x="476" y="881"/>
                    <a:pt x="584" y="238"/>
                  </a:cubicBezTo>
                  <a:cubicBezTo>
                    <a:pt x="595" y="167"/>
                    <a:pt x="619" y="84"/>
                    <a:pt x="643" y="0"/>
                  </a:cubicBezTo>
                  <a:cubicBezTo>
                    <a:pt x="691" y="36"/>
                    <a:pt x="738" y="48"/>
                    <a:pt x="774" y="4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27;p70"/>
            <p:cNvSpPr/>
            <p:nvPr/>
          </p:nvSpPr>
          <p:spPr>
            <a:xfrm>
              <a:off x="12124725" y="2291475"/>
              <a:ext cx="28300" cy="193800"/>
            </a:xfrm>
            <a:custGeom>
              <a:avLst/>
              <a:gdLst/>
              <a:ahLst/>
              <a:cxnLst/>
              <a:rect l="l" t="t" r="r" b="b"/>
              <a:pathLst>
                <a:path w="1132" h="7752" extrusionOk="0">
                  <a:moveTo>
                    <a:pt x="345" y="7406"/>
                  </a:moveTo>
                  <a:cubicBezTo>
                    <a:pt x="822" y="6990"/>
                    <a:pt x="738" y="6430"/>
                    <a:pt x="1000" y="6013"/>
                  </a:cubicBezTo>
                  <a:cubicBezTo>
                    <a:pt x="893" y="6609"/>
                    <a:pt x="977" y="7276"/>
                    <a:pt x="369" y="7752"/>
                  </a:cubicBezTo>
                  <a:cubicBezTo>
                    <a:pt x="0" y="7490"/>
                    <a:pt x="60" y="7133"/>
                    <a:pt x="84" y="6811"/>
                  </a:cubicBezTo>
                  <a:cubicBezTo>
                    <a:pt x="226" y="5609"/>
                    <a:pt x="381" y="4418"/>
                    <a:pt x="536" y="3227"/>
                  </a:cubicBezTo>
                  <a:lnTo>
                    <a:pt x="893" y="322"/>
                  </a:lnTo>
                  <a:cubicBezTo>
                    <a:pt x="905" y="203"/>
                    <a:pt x="965" y="108"/>
                    <a:pt x="1000" y="1"/>
                  </a:cubicBezTo>
                  <a:cubicBezTo>
                    <a:pt x="1036" y="1"/>
                    <a:pt x="1084" y="13"/>
                    <a:pt x="1131" y="13"/>
                  </a:cubicBezTo>
                  <a:cubicBezTo>
                    <a:pt x="1119" y="310"/>
                    <a:pt x="1119" y="608"/>
                    <a:pt x="1072" y="894"/>
                  </a:cubicBezTo>
                  <a:cubicBezTo>
                    <a:pt x="798" y="2608"/>
                    <a:pt x="524" y="4311"/>
                    <a:pt x="262" y="6037"/>
                  </a:cubicBezTo>
                  <a:cubicBezTo>
                    <a:pt x="238" y="6478"/>
                    <a:pt x="191" y="6918"/>
                    <a:pt x="345" y="740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128;p70"/>
            <p:cNvSpPr/>
            <p:nvPr/>
          </p:nvSpPr>
          <p:spPr>
            <a:xfrm>
              <a:off x="11739250" y="2208150"/>
              <a:ext cx="55975" cy="65500"/>
            </a:xfrm>
            <a:custGeom>
              <a:avLst/>
              <a:gdLst/>
              <a:ahLst/>
              <a:cxnLst/>
              <a:rect l="l" t="t" r="r" b="b"/>
              <a:pathLst>
                <a:path w="2239" h="2620" extrusionOk="0">
                  <a:moveTo>
                    <a:pt x="1429" y="2096"/>
                  </a:moveTo>
                  <a:cubicBezTo>
                    <a:pt x="1334" y="1691"/>
                    <a:pt x="1275" y="1441"/>
                    <a:pt x="1215" y="1215"/>
                  </a:cubicBezTo>
                  <a:cubicBezTo>
                    <a:pt x="965" y="1155"/>
                    <a:pt x="703" y="1179"/>
                    <a:pt x="536" y="1036"/>
                  </a:cubicBezTo>
                  <a:cubicBezTo>
                    <a:pt x="322" y="881"/>
                    <a:pt x="191" y="595"/>
                    <a:pt x="1" y="310"/>
                  </a:cubicBezTo>
                  <a:cubicBezTo>
                    <a:pt x="703" y="24"/>
                    <a:pt x="465" y="774"/>
                    <a:pt x="775" y="834"/>
                  </a:cubicBezTo>
                  <a:cubicBezTo>
                    <a:pt x="1096" y="798"/>
                    <a:pt x="1120" y="488"/>
                    <a:pt x="1227" y="286"/>
                  </a:cubicBezTo>
                  <a:cubicBezTo>
                    <a:pt x="1394" y="0"/>
                    <a:pt x="1560" y="0"/>
                    <a:pt x="1751" y="250"/>
                  </a:cubicBezTo>
                  <a:cubicBezTo>
                    <a:pt x="1894" y="429"/>
                    <a:pt x="2025" y="607"/>
                    <a:pt x="2156" y="798"/>
                  </a:cubicBezTo>
                  <a:cubicBezTo>
                    <a:pt x="1703" y="1369"/>
                    <a:pt x="2239" y="1965"/>
                    <a:pt x="2156" y="2619"/>
                  </a:cubicBezTo>
                  <a:cubicBezTo>
                    <a:pt x="1763" y="1977"/>
                    <a:pt x="1906" y="1203"/>
                    <a:pt x="1465" y="464"/>
                  </a:cubicBezTo>
                  <a:cubicBezTo>
                    <a:pt x="1358" y="1036"/>
                    <a:pt x="1620" y="1500"/>
                    <a:pt x="1429" y="209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129;p70"/>
            <p:cNvSpPr/>
            <p:nvPr/>
          </p:nvSpPr>
          <p:spPr>
            <a:xfrm>
              <a:off x="11629125" y="1719675"/>
              <a:ext cx="149450" cy="41700"/>
            </a:xfrm>
            <a:custGeom>
              <a:avLst/>
              <a:gdLst/>
              <a:ahLst/>
              <a:cxnLst/>
              <a:rect l="l" t="t" r="r" b="b"/>
              <a:pathLst>
                <a:path w="5978" h="1668" extrusionOk="0">
                  <a:moveTo>
                    <a:pt x="2346" y="370"/>
                  </a:moveTo>
                  <a:cubicBezTo>
                    <a:pt x="2989" y="275"/>
                    <a:pt x="3644" y="370"/>
                    <a:pt x="4287" y="180"/>
                  </a:cubicBezTo>
                  <a:cubicBezTo>
                    <a:pt x="4834" y="1"/>
                    <a:pt x="5346" y="215"/>
                    <a:pt x="5977" y="513"/>
                  </a:cubicBezTo>
                  <a:cubicBezTo>
                    <a:pt x="5537" y="608"/>
                    <a:pt x="5251" y="453"/>
                    <a:pt x="4965" y="430"/>
                  </a:cubicBezTo>
                  <a:cubicBezTo>
                    <a:pt x="4822" y="394"/>
                    <a:pt x="4632" y="275"/>
                    <a:pt x="4548" y="334"/>
                  </a:cubicBezTo>
                  <a:cubicBezTo>
                    <a:pt x="4001" y="680"/>
                    <a:pt x="3382" y="513"/>
                    <a:pt x="2810" y="608"/>
                  </a:cubicBezTo>
                  <a:cubicBezTo>
                    <a:pt x="2024" y="739"/>
                    <a:pt x="1334" y="1144"/>
                    <a:pt x="619" y="1454"/>
                  </a:cubicBezTo>
                  <a:cubicBezTo>
                    <a:pt x="441" y="1525"/>
                    <a:pt x="250" y="1584"/>
                    <a:pt x="60" y="1668"/>
                  </a:cubicBezTo>
                  <a:cubicBezTo>
                    <a:pt x="48" y="1620"/>
                    <a:pt x="24" y="1573"/>
                    <a:pt x="0" y="1525"/>
                  </a:cubicBezTo>
                  <a:cubicBezTo>
                    <a:pt x="786" y="1144"/>
                    <a:pt x="1596" y="775"/>
                    <a:pt x="2382" y="382"/>
                  </a:cubicBezTo>
                  <a:cubicBezTo>
                    <a:pt x="2370" y="370"/>
                    <a:pt x="2346" y="370"/>
                    <a:pt x="2346" y="37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130;p70"/>
            <p:cNvSpPr/>
            <p:nvPr/>
          </p:nvSpPr>
          <p:spPr>
            <a:xfrm>
              <a:off x="12163700" y="2335250"/>
              <a:ext cx="26825" cy="112225"/>
            </a:xfrm>
            <a:custGeom>
              <a:avLst/>
              <a:gdLst/>
              <a:ahLst/>
              <a:cxnLst/>
              <a:rect l="l" t="t" r="r" b="b"/>
              <a:pathLst>
                <a:path w="1073" h="4489" extrusionOk="0">
                  <a:moveTo>
                    <a:pt x="513" y="0"/>
                  </a:moveTo>
                  <a:cubicBezTo>
                    <a:pt x="549" y="655"/>
                    <a:pt x="608" y="1298"/>
                    <a:pt x="656" y="1929"/>
                  </a:cubicBezTo>
                  <a:cubicBezTo>
                    <a:pt x="632" y="1941"/>
                    <a:pt x="584" y="1941"/>
                    <a:pt x="549" y="1953"/>
                  </a:cubicBezTo>
                  <a:lnTo>
                    <a:pt x="346" y="1536"/>
                  </a:lnTo>
                  <a:cubicBezTo>
                    <a:pt x="227" y="2488"/>
                    <a:pt x="72" y="3298"/>
                    <a:pt x="430" y="4155"/>
                  </a:cubicBezTo>
                  <a:cubicBezTo>
                    <a:pt x="882" y="3834"/>
                    <a:pt x="822" y="3322"/>
                    <a:pt x="1061" y="2965"/>
                  </a:cubicBezTo>
                  <a:cubicBezTo>
                    <a:pt x="918" y="3489"/>
                    <a:pt x="1072" y="4108"/>
                    <a:pt x="465" y="4489"/>
                  </a:cubicBezTo>
                  <a:cubicBezTo>
                    <a:pt x="49" y="4048"/>
                    <a:pt x="1" y="3560"/>
                    <a:pt x="25" y="3060"/>
                  </a:cubicBezTo>
                  <a:cubicBezTo>
                    <a:pt x="72" y="2286"/>
                    <a:pt x="156" y="1488"/>
                    <a:pt x="227" y="714"/>
                  </a:cubicBezTo>
                  <a:cubicBezTo>
                    <a:pt x="239" y="464"/>
                    <a:pt x="191" y="167"/>
                    <a:pt x="5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131;p70"/>
            <p:cNvSpPr/>
            <p:nvPr/>
          </p:nvSpPr>
          <p:spPr>
            <a:xfrm>
              <a:off x="12143175" y="2481100"/>
              <a:ext cx="35750" cy="103600"/>
            </a:xfrm>
            <a:custGeom>
              <a:avLst/>
              <a:gdLst/>
              <a:ahLst/>
              <a:cxnLst/>
              <a:rect l="l" t="t" r="r" b="b"/>
              <a:pathLst>
                <a:path w="1430" h="4144" extrusionOk="0">
                  <a:moveTo>
                    <a:pt x="1429" y="1810"/>
                  </a:moveTo>
                  <a:cubicBezTo>
                    <a:pt x="1286" y="2322"/>
                    <a:pt x="1155" y="2858"/>
                    <a:pt x="1001" y="3381"/>
                  </a:cubicBezTo>
                  <a:cubicBezTo>
                    <a:pt x="977" y="3489"/>
                    <a:pt x="929" y="3572"/>
                    <a:pt x="870" y="3667"/>
                  </a:cubicBezTo>
                  <a:cubicBezTo>
                    <a:pt x="739" y="3893"/>
                    <a:pt x="596" y="4143"/>
                    <a:pt x="286" y="4048"/>
                  </a:cubicBezTo>
                  <a:cubicBezTo>
                    <a:pt x="0" y="3977"/>
                    <a:pt x="24" y="3691"/>
                    <a:pt x="36" y="3453"/>
                  </a:cubicBezTo>
                  <a:cubicBezTo>
                    <a:pt x="119" y="2381"/>
                    <a:pt x="215" y="1310"/>
                    <a:pt x="298" y="226"/>
                  </a:cubicBezTo>
                  <a:cubicBezTo>
                    <a:pt x="298" y="179"/>
                    <a:pt x="381" y="143"/>
                    <a:pt x="500" y="0"/>
                  </a:cubicBezTo>
                  <a:cubicBezTo>
                    <a:pt x="560" y="738"/>
                    <a:pt x="286" y="1310"/>
                    <a:pt x="286" y="1941"/>
                  </a:cubicBezTo>
                  <a:cubicBezTo>
                    <a:pt x="274" y="2548"/>
                    <a:pt x="286" y="3155"/>
                    <a:pt x="286" y="3834"/>
                  </a:cubicBezTo>
                  <a:cubicBezTo>
                    <a:pt x="798" y="3679"/>
                    <a:pt x="822" y="3250"/>
                    <a:pt x="953" y="2893"/>
                  </a:cubicBezTo>
                  <a:cubicBezTo>
                    <a:pt x="1096" y="2524"/>
                    <a:pt x="1179" y="2131"/>
                    <a:pt x="1286" y="1750"/>
                  </a:cubicBezTo>
                  <a:cubicBezTo>
                    <a:pt x="1346" y="1762"/>
                    <a:pt x="1393" y="1786"/>
                    <a:pt x="1429" y="181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32;p70"/>
            <p:cNvSpPr/>
            <p:nvPr/>
          </p:nvSpPr>
          <p:spPr>
            <a:xfrm>
              <a:off x="12091675" y="2345050"/>
              <a:ext cx="27125" cy="112250"/>
            </a:xfrm>
            <a:custGeom>
              <a:avLst/>
              <a:gdLst/>
              <a:ahLst/>
              <a:cxnLst/>
              <a:rect l="l" t="t" r="r" b="b"/>
              <a:pathLst>
                <a:path w="1085" h="4490" extrusionOk="0">
                  <a:moveTo>
                    <a:pt x="1084" y="2561"/>
                  </a:moveTo>
                  <a:cubicBezTo>
                    <a:pt x="965" y="3228"/>
                    <a:pt x="905" y="3930"/>
                    <a:pt x="417" y="4490"/>
                  </a:cubicBezTo>
                  <a:cubicBezTo>
                    <a:pt x="1" y="4216"/>
                    <a:pt x="1" y="3835"/>
                    <a:pt x="36" y="3501"/>
                  </a:cubicBezTo>
                  <a:cubicBezTo>
                    <a:pt x="155" y="2561"/>
                    <a:pt x="322" y="1608"/>
                    <a:pt x="477" y="668"/>
                  </a:cubicBezTo>
                  <a:cubicBezTo>
                    <a:pt x="501" y="441"/>
                    <a:pt x="596" y="227"/>
                    <a:pt x="655" y="1"/>
                  </a:cubicBezTo>
                  <a:cubicBezTo>
                    <a:pt x="1013" y="84"/>
                    <a:pt x="858" y="299"/>
                    <a:pt x="798" y="441"/>
                  </a:cubicBezTo>
                  <a:cubicBezTo>
                    <a:pt x="477" y="1334"/>
                    <a:pt x="358" y="2263"/>
                    <a:pt x="274" y="3180"/>
                  </a:cubicBezTo>
                  <a:cubicBezTo>
                    <a:pt x="251" y="3478"/>
                    <a:pt x="274" y="3775"/>
                    <a:pt x="274" y="4097"/>
                  </a:cubicBezTo>
                  <a:cubicBezTo>
                    <a:pt x="608" y="4049"/>
                    <a:pt x="548" y="3775"/>
                    <a:pt x="655" y="3620"/>
                  </a:cubicBezTo>
                  <a:cubicBezTo>
                    <a:pt x="846" y="3287"/>
                    <a:pt x="715" y="2811"/>
                    <a:pt x="1084" y="256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133;p70"/>
            <p:cNvSpPr/>
            <p:nvPr/>
          </p:nvSpPr>
          <p:spPr>
            <a:xfrm>
              <a:off x="11853550" y="1733375"/>
              <a:ext cx="93200" cy="62825"/>
            </a:xfrm>
            <a:custGeom>
              <a:avLst/>
              <a:gdLst/>
              <a:ahLst/>
              <a:cxnLst/>
              <a:rect l="l" t="t" r="r" b="b"/>
              <a:pathLst>
                <a:path w="3728" h="2513" extrusionOk="0">
                  <a:moveTo>
                    <a:pt x="3727" y="2513"/>
                  </a:moveTo>
                  <a:cubicBezTo>
                    <a:pt x="2882" y="2156"/>
                    <a:pt x="2691" y="1298"/>
                    <a:pt x="1941" y="1025"/>
                  </a:cubicBezTo>
                  <a:cubicBezTo>
                    <a:pt x="1263" y="786"/>
                    <a:pt x="608" y="441"/>
                    <a:pt x="1" y="179"/>
                  </a:cubicBezTo>
                  <a:cubicBezTo>
                    <a:pt x="917" y="1"/>
                    <a:pt x="2572" y="739"/>
                    <a:pt x="3727" y="25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134;p70"/>
            <p:cNvSpPr/>
            <p:nvPr/>
          </p:nvSpPr>
          <p:spPr>
            <a:xfrm>
              <a:off x="11576725" y="2368575"/>
              <a:ext cx="12825" cy="138425"/>
            </a:xfrm>
            <a:custGeom>
              <a:avLst/>
              <a:gdLst/>
              <a:ahLst/>
              <a:cxnLst/>
              <a:rect l="l" t="t" r="r" b="b"/>
              <a:pathLst>
                <a:path w="513" h="5537" extrusionOk="0">
                  <a:moveTo>
                    <a:pt x="179" y="1"/>
                  </a:moveTo>
                  <a:cubicBezTo>
                    <a:pt x="298" y="1846"/>
                    <a:pt x="394" y="3668"/>
                    <a:pt x="513" y="5513"/>
                  </a:cubicBezTo>
                  <a:cubicBezTo>
                    <a:pt x="477" y="5513"/>
                    <a:pt x="441" y="5513"/>
                    <a:pt x="394" y="5537"/>
                  </a:cubicBezTo>
                  <a:cubicBezTo>
                    <a:pt x="263" y="3691"/>
                    <a:pt x="132" y="1858"/>
                    <a:pt x="1" y="12"/>
                  </a:cubicBezTo>
                  <a:cubicBezTo>
                    <a:pt x="60" y="12"/>
                    <a:pt x="120" y="12"/>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135;p70"/>
            <p:cNvSpPr/>
            <p:nvPr/>
          </p:nvSpPr>
          <p:spPr>
            <a:xfrm>
              <a:off x="12197650" y="2448350"/>
              <a:ext cx="22925" cy="88425"/>
            </a:xfrm>
            <a:custGeom>
              <a:avLst/>
              <a:gdLst/>
              <a:ahLst/>
              <a:cxnLst/>
              <a:rect l="l" t="t" r="r" b="b"/>
              <a:pathLst>
                <a:path w="917" h="3537" extrusionOk="0">
                  <a:moveTo>
                    <a:pt x="917" y="2358"/>
                  </a:moveTo>
                  <a:cubicBezTo>
                    <a:pt x="857" y="2679"/>
                    <a:pt x="822" y="3013"/>
                    <a:pt x="715" y="3334"/>
                  </a:cubicBezTo>
                  <a:cubicBezTo>
                    <a:pt x="679" y="3441"/>
                    <a:pt x="488" y="3537"/>
                    <a:pt x="369" y="3537"/>
                  </a:cubicBezTo>
                  <a:cubicBezTo>
                    <a:pt x="298" y="3537"/>
                    <a:pt x="179" y="3370"/>
                    <a:pt x="155" y="3263"/>
                  </a:cubicBezTo>
                  <a:cubicBezTo>
                    <a:pt x="95" y="2906"/>
                    <a:pt x="24" y="2548"/>
                    <a:pt x="24" y="2191"/>
                  </a:cubicBezTo>
                  <a:cubicBezTo>
                    <a:pt x="24" y="1465"/>
                    <a:pt x="0" y="739"/>
                    <a:pt x="274" y="0"/>
                  </a:cubicBezTo>
                  <a:cubicBezTo>
                    <a:pt x="310" y="108"/>
                    <a:pt x="393" y="203"/>
                    <a:pt x="381" y="298"/>
                  </a:cubicBezTo>
                  <a:cubicBezTo>
                    <a:pt x="334" y="703"/>
                    <a:pt x="262" y="1096"/>
                    <a:pt x="203" y="1489"/>
                  </a:cubicBezTo>
                  <a:cubicBezTo>
                    <a:pt x="119" y="2072"/>
                    <a:pt x="191" y="2679"/>
                    <a:pt x="429" y="3251"/>
                  </a:cubicBezTo>
                  <a:cubicBezTo>
                    <a:pt x="798" y="3072"/>
                    <a:pt x="667" y="2596"/>
                    <a:pt x="917" y="237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136;p70"/>
            <p:cNvSpPr/>
            <p:nvPr/>
          </p:nvSpPr>
          <p:spPr>
            <a:xfrm>
              <a:off x="11618400" y="2848700"/>
              <a:ext cx="33675" cy="75325"/>
            </a:xfrm>
            <a:custGeom>
              <a:avLst/>
              <a:gdLst/>
              <a:ahLst/>
              <a:cxnLst/>
              <a:rect l="l" t="t" r="r" b="b"/>
              <a:pathLst>
                <a:path w="1347" h="3013" extrusionOk="0">
                  <a:moveTo>
                    <a:pt x="548" y="1608"/>
                  </a:moveTo>
                  <a:cubicBezTo>
                    <a:pt x="370" y="1167"/>
                    <a:pt x="179" y="715"/>
                    <a:pt x="1" y="286"/>
                  </a:cubicBezTo>
                  <a:cubicBezTo>
                    <a:pt x="36" y="250"/>
                    <a:pt x="96" y="238"/>
                    <a:pt x="144" y="215"/>
                  </a:cubicBezTo>
                  <a:cubicBezTo>
                    <a:pt x="298" y="512"/>
                    <a:pt x="441" y="798"/>
                    <a:pt x="608" y="1096"/>
                  </a:cubicBezTo>
                  <a:cubicBezTo>
                    <a:pt x="632" y="1072"/>
                    <a:pt x="667" y="1072"/>
                    <a:pt x="691" y="1060"/>
                  </a:cubicBezTo>
                  <a:cubicBezTo>
                    <a:pt x="656" y="715"/>
                    <a:pt x="620" y="369"/>
                    <a:pt x="596" y="36"/>
                  </a:cubicBezTo>
                  <a:cubicBezTo>
                    <a:pt x="632" y="12"/>
                    <a:pt x="667" y="12"/>
                    <a:pt x="715" y="0"/>
                  </a:cubicBezTo>
                  <a:cubicBezTo>
                    <a:pt x="786" y="286"/>
                    <a:pt x="858" y="548"/>
                    <a:pt x="929" y="834"/>
                  </a:cubicBezTo>
                  <a:cubicBezTo>
                    <a:pt x="1072" y="1429"/>
                    <a:pt x="1203" y="2036"/>
                    <a:pt x="1322" y="2632"/>
                  </a:cubicBezTo>
                  <a:cubicBezTo>
                    <a:pt x="1346" y="2751"/>
                    <a:pt x="1322" y="2893"/>
                    <a:pt x="1322" y="3013"/>
                  </a:cubicBezTo>
                  <a:lnTo>
                    <a:pt x="1334" y="2989"/>
                  </a:lnTo>
                  <a:cubicBezTo>
                    <a:pt x="1215" y="2715"/>
                    <a:pt x="1096" y="2429"/>
                    <a:pt x="977" y="2131"/>
                  </a:cubicBezTo>
                  <a:cubicBezTo>
                    <a:pt x="894" y="1905"/>
                    <a:pt x="906" y="1596"/>
                    <a:pt x="548" y="158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137;p70"/>
            <p:cNvSpPr/>
            <p:nvPr/>
          </p:nvSpPr>
          <p:spPr>
            <a:xfrm>
              <a:off x="12220575" y="2479600"/>
              <a:ext cx="30675" cy="94975"/>
            </a:xfrm>
            <a:custGeom>
              <a:avLst/>
              <a:gdLst/>
              <a:ahLst/>
              <a:cxnLst/>
              <a:rect l="l" t="t" r="r" b="b"/>
              <a:pathLst>
                <a:path w="1227" h="3799" extrusionOk="0">
                  <a:moveTo>
                    <a:pt x="0" y="1120"/>
                  </a:moveTo>
                  <a:lnTo>
                    <a:pt x="274" y="1"/>
                  </a:lnTo>
                  <a:cubicBezTo>
                    <a:pt x="405" y="1155"/>
                    <a:pt x="60" y="2298"/>
                    <a:pt x="393" y="3406"/>
                  </a:cubicBezTo>
                  <a:cubicBezTo>
                    <a:pt x="452" y="3430"/>
                    <a:pt x="500" y="3441"/>
                    <a:pt x="560" y="3465"/>
                  </a:cubicBezTo>
                  <a:cubicBezTo>
                    <a:pt x="679" y="3287"/>
                    <a:pt x="810" y="3132"/>
                    <a:pt x="929" y="2953"/>
                  </a:cubicBezTo>
                  <a:cubicBezTo>
                    <a:pt x="1012" y="2810"/>
                    <a:pt x="1095" y="2679"/>
                    <a:pt x="1167" y="2548"/>
                  </a:cubicBezTo>
                  <a:lnTo>
                    <a:pt x="1155" y="2537"/>
                  </a:lnTo>
                  <a:cubicBezTo>
                    <a:pt x="1226" y="2918"/>
                    <a:pt x="1060" y="3227"/>
                    <a:pt x="869" y="3525"/>
                  </a:cubicBezTo>
                  <a:cubicBezTo>
                    <a:pt x="691" y="3799"/>
                    <a:pt x="405" y="3787"/>
                    <a:pt x="274" y="3501"/>
                  </a:cubicBezTo>
                  <a:cubicBezTo>
                    <a:pt x="167" y="3310"/>
                    <a:pt x="143" y="3072"/>
                    <a:pt x="119" y="2846"/>
                  </a:cubicBezTo>
                  <a:cubicBezTo>
                    <a:pt x="95" y="2394"/>
                    <a:pt x="119" y="1965"/>
                    <a:pt x="107" y="1525"/>
                  </a:cubicBezTo>
                  <a:cubicBezTo>
                    <a:pt x="107" y="1394"/>
                    <a:pt x="36" y="1251"/>
                    <a:pt x="0" y="1120"/>
                  </a:cubicBezTo>
                  <a:cubicBezTo>
                    <a:pt x="0" y="1108"/>
                    <a:pt x="0" y="1120"/>
                    <a:pt x="0" y="112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138;p70"/>
            <p:cNvSpPr/>
            <p:nvPr/>
          </p:nvSpPr>
          <p:spPr>
            <a:xfrm>
              <a:off x="12175925" y="2514725"/>
              <a:ext cx="23525" cy="103025"/>
            </a:xfrm>
            <a:custGeom>
              <a:avLst/>
              <a:gdLst/>
              <a:ahLst/>
              <a:cxnLst/>
              <a:rect l="l" t="t" r="r" b="b"/>
              <a:pathLst>
                <a:path w="941" h="4121" extrusionOk="0">
                  <a:moveTo>
                    <a:pt x="536" y="3691"/>
                  </a:moveTo>
                  <a:cubicBezTo>
                    <a:pt x="679" y="3418"/>
                    <a:pt x="810" y="3156"/>
                    <a:pt x="941" y="2870"/>
                  </a:cubicBezTo>
                  <a:cubicBezTo>
                    <a:pt x="917" y="3299"/>
                    <a:pt x="893" y="3751"/>
                    <a:pt x="453" y="4120"/>
                  </a:cubicBezTo>
                  <a:cubicBezTo>
                    <a:pt x="333" y="3894"/>
                    <a:pt x="214" y="3739"/>
                    <a:pt x="167" y="3537"/>
                  </a:cubicBezTo>
                  <a:cubicBezTo>
                    <a:pt x="0" y="2858"/>
                    <a:pt x="250" y="786"/>
                    <a:pt x="607" y="0"/>
                  </a:cubicBezTo>
                  <a:cubicBezTo>
                    <a:pt x="548" y="1298"/>
                    <a:pt x="36" y="2465"/>
                    <a:pt x="405" y="3656"/>
                  </a:cubicBezTo>
                  <a:cubicBezTo>
                    <a:pt x="453" y="3680"/>
                    <a:pt x="500" y="3680"/>
                    <a:pt x="536" y="369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139;p70"/>
            <p:cNvSpPr/>
            <p:nvPr/>
          </p:nvSpPr>
          <p:spPr>
            <a:xfrm>
              <a:off x="11781225" y="2289100"/>
              <a:ext cx="17875" cy="128625"/>
            </a:xfrm>
            <a:custGeom>
              <a:avLst/>
              <a:gdLst/>
              <a:ahLst/>
              <a:cxnLst/>
              <a:rect l="l" t="t" r="r" b="b"/>
              <a:pathLst>
                <a:path w="715" h="5145" extrusionOk="0">
                  <a:moveTo>
                    <a:pt x="548" y="5144"/>
                  </a:moveTo>
                  <a:cubicBezTo>
                    <a:pt x="369" y="3430"/>
                    <a:pt x="179" y="1727"/>
                    <a:pt x="0" y="24"/>
                  </a:cubicBezTo>
                  <a:cubicBezTo>
                    <a:pt x="48" y="24"/>
                    <a:pt x="96" y="1"/>
                    <a:pt x="131" y="1"/>
                  </a:cubicBezTo>
                  <a:cubicBezTo>
                    <a:pt x="334" y="1703"/>
                    <a:pt x="524" y="3418"/>
                    <a:pt x="715" y="5108"/>
                  </a:cubicBezTo>
                  <a:cubicBezTo>
                    <a:pt x="655" y="5120"/>
                    <a:pt x="608" y="5144"/>
                    <a:pt x="548" y="514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140;p70"/>
            <p:cNvSpPr/>
            <p:nvPr/>
          </p:nvSpPr>
          <p:spPr>
            <a:xfrm>
              <a:off x="11420750" y="2178375"/>
              <a:ext cx="28600" cy="43775"/>
            </a:xfrm>
            <a:custGeom>
              <a:avLst/>
              <a:gdLst/>
              <a:ahLst/>
              <a:cxnLst/>
              <a:rect l="l" t="t" r="r" b="b"/>
              <a:pathLst>
                <a:path w="1144" h="1751" extrusionOk="0">
                  <a:moveTo>
                    <a:pt x="1" y="501"/>
                  </a:moveTo>
                  <a:cubicBezTo>
                    <a:pt x="180" y="405"/>
                    <a:pt x="60" y="0"/>
                    <a:pt x="441" y="108"/>
                  </a:cubicBezTo>
                  <a:cubicBezTo>
                    <a:pt x="418" y="358"/>
                    <a:pt x="382" y="608"/>
                    <a:pt x="358" y="953"/>
                  </a:cubicBezTo>
                  <a:cubicBezTo>
                    <a:pt x="668" y="798"/>
                    <a:pt x="882" y="679"/>
                    <a:pt x="1096" y="584"/>
                  </a:cubicBezTo>
                  <a:cubicBezTo>
                    <a:pt x="1120" y="655"/>
                    <a:pt x="1144" y="703"/>
                    <a:pt x="1132" y="727"/>
                  </a:cubicBezTo>
                  <a:cubicBezTo>
                    <a:pt x="953" y="1072"/>
                    <a:pt x="775" y="1429"/>
                    <a:pt x="525" y="1751"/>
                  </a:cubicBezTo>
                  <a:lnTo>
                    <a:pt x="525" y="1370"/>
                  </a:lnTo>
                  <a:cubicBezTo>
                    <a:pt x="1" y="1167"/>
                    <a:pt x="1" y="1167"/>
                    <a:pt x="49" y="48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141;p70"/>
            <p:cNvSpPr/>
            <p:nvPr/>
          </p:nvSpPr>
          <p:spPr>
            <a:xfrm>
              <a:off x="12241400" y="2422150"/>
              <a:ext cx="25925" cy="77425"/>
            </a:xfrm>
            <a:custGeom>
              <a:avLst/>
              <a:gdLst/>
              <a:ahLst/>
              <a:cxnLst/>
              <a:rect l="l" t="t" r="r" b="b"/>
              <a:pathLst>
                <a:path w="1037" h="3097" extrusionOk="0">
                  <a:moveTo>
                    <a:pt x="1036" y="2239"/>
                  </a:moveTo>
                  <a:cubicBezTo>
                    <a:pt x="929" y="2537"/>
                    <a:pt x="893" y="2870"/>
                    <a:pt x="501" y="3096"/>
                  </a:cubicBezTo>
                  <a:cubicBezTo>
                    <a:pt x="381" y="2930"/>
                    <a:pt x="215" y="2775"/>
                    <a:pt x="179" y="2596"/>
                  </a:cubicBezTo>
                  <a:cubicBezTo>
                    <a:pt x="0" y="1763"/>
                    <a:pt x="48" y="929"/>
                    <a:pt x="262" y="1"/>
                  </a:cubicBezTo>
                  <a:cubicBezTo>
                    <a:pt x="298" y="965"/>
                    <a:pt x="334" y="1798"/>
                    <a:pt x="381" y="2644"/>
                  </a:cubicBezTo>
                  <a:cubicBezTo>
                    <a:pt x="381" y="2703"/>
                    <a:pt x="441" y="2751"/>
                    <a:pt x="501" y="2894"/>
                  </a:cubicBezTo>
                  <a:cubicBezTo>
                    <a:pt x="631" y="2656"/>
                    <a:pt x="703" y="2513"/>
                    <a:pt x="798" y="2394"/>
                  </a:cubicBezTo>
                  <a:cubicBezTo>
                    <a:pt x="870" y="2322"/>
                    <a:pt x="977" y="2287"/>
                    <a:pt x="1036" y="223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142;p70"/>
            <p:cNvSpPr/>
            <p:nvPr/>
          </p:nvSpPr>
          <p:spPr>
            <a:xfrm>
              <a:off x="12184850" y="2918050"/>
              <a:ext cx="58050" cy="53900"/>
            </a:xfrm>
            <a:custGeom>
              <a:avLst/>
              <a:gdLst/>
              <a:ahLst/>
              <a:cxnLst/>
              <a:rect l="l" t="t" r="r" b="b"/>
              <a:pathLst>
                <a:path w="2322" h="2156" extrusionOk="0">
                  <a:moveTo>
                    <a:pt x="2084" y="1810"/>
                  </a:moveTo>
                  <a:cubicBezTo>
                    <a:pt x="1989" y="1453"/>
                    <a:pt x="1905" y="1179"/>
                    <a:pt x="1822" y="846"/>
                  </a:cubicBezTo>
                  <a:cubicBezTo>
                    <a:pt x="2167" y="1072"/>
                    <a:pt x="2262" y="1370"/>
                    <a:pt x="2298" y="1667"/>
                  </a:cubicBezTo>
                  <a:cubicBezTo>
                    <a:pt x="2322" y="1989"/>
                    <a:pt x="2024" y="2155"/>
                    <a:pt x="1750" y="1977"/>
                  </a:cubicBezTo>
                  <a:cubicBezTo>
                    <a:pt x="1608" y="1894"/>
                    <a:pt x="1465" y="1786"/>
                    <a:pt x="1358" y="1643"/>
                  </a:cubicBezTo>
                  <a:cubicBezTo>
                    <a:pt x="1155" y="1382"/>
                    <a:pt x="988" y="1084"/>
                    <a:pt x="762" y="834"/>
                  </a:cubicBezTo>
                  <a:cubicBezTo>
                    <a:pt x="560" y="596"/>
                    <a:pt x="286" y="381"/>
                    <a:pt x="0" y="143"/>
                  </a:cubicBezTo>
                  <a:cubicBezTo>
                    <a:pt x="393" y="0"/>
                    <a:pt x="560" y="262"/>
                    <a:pt x="703" y="453"/>
                  </a:cubicBezTo>
                  <a:cubicBezTo>
                    <a:pt x="977" y="786"/>
                    <a:pt x="1191" y="1143"/>
                    <a:pt x="1453" y="1489"/>
                  </a:cubicBezTo>
                  <a:cubicBezTo>
                    <a:pt x="1631" y="1691"/>
                    <a:pt x="1631" y="1679"/>
                    <a:pt x="2084" y="181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143;p70"/>
            <p:cNvSpPr/>
            <p:nvPr/>
          </p:nvSpPr>
          <p:spPr>
            <a:xfrm>
              <a:off x="11480875" y="1854525"/>
              <a:ext cx="38125" cy="75925"/>
            </a:xfrm>
            <a:custGeom>
              <a:avLst/>
              <a:gdLst/>
              <a:ahLst/>
              <a:cxnLst/>
              <a:rect l="l" t="t" r="r" b="b"/>
              <a:pathLst>
                <a:path w="1525" h="3037" extrusionOk="0">
                  <a:moveTo>
                    <a:pt x="1525" y="108"/>
                  </a:moveTo>
                  <a:cubicBezTo>
                    <a:pt x="1311" y="334"/>
                    <a:pt x="1108" y="560"/>
                    <a:pt x="882" y="798"/>
                  </a:cubicBezTo>
                  <a:cubicBezTo>
                    <a:pt x="1049" y="870"/>
                    <a:pt x="1132" y="917"/>
                    <a:pt x="1227" y="953"/>
                  </a:cubicBezTo>
                  <a:cubicBezTo>
                    <a:pt x="1215" y="1001"/>
                    <a:pt x="1215" y="1072"/>
                    <a:pt x="1192" y="1072"/>
                  </a:cubicBezTo>
                  <a:cubicBezTo>
                    <a:pt x="918" y="1167"/>
                    <a:pt x="763" y="1370"/>
                    <a:pt x="680" y="1644"/>
                  </a:cubicBezTo>
                  <a:cubicBezTo>
                    <a:pt x="513" y="2120"/>
                    <a:pt x="322" y="2584"/>
                    <a:pt x="144" y="3037"/>
                  </a:cubicBezTo>
                  <a:lnTo>
                    <a:pt x="1" y="3001"/>
                  </a:lnTo>
                  <a:cubicBezTo>
                    <a:pt x="108" y="2715"/>
                    <a:pt x="215" y="2429"/>
                    <a:pt x="299" y="2132"/>
                  </a:cubicBezTo>
                  <a:cubicBezTo>
                    <a:pt x="418" y="1751"/>
                    <a:pt x="537" y="1370"/>
                    <a:pt x="632" y="989"/>
                  </a:cubicBezTo>
                  <a:cubicBezTo>
                    <a:pt x="751" y="536"/>
                    <a:pt x="918" y="155"/>
                    <a:pt x="1394" y="0"/>
                  </a:cubicBezTo>
                  <a:cubicBezTo>
                    <a:pt x="1454" y="48"/>
                    <a:pt x="1477" y="72"/>
                    <a:pt x="1525" y="10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144;p70"/>
            <p:cNvSpPr/>
            <p:nvPr/>
          </p:nvSpPr>
          <p:spPr>
            <a:xfrm>
              <a:off x="12218775" y="2298925"/>
              <a:ext cx="25025" cy="73550"/>
            </a:xfrm>
            <a:custGeom>
              <a:avLst/>
              <a:gdLst/>
              <a:ahLst/>
              <a:cxnLst/>
              <a:rect l="l" t="t" r="r" b="b"/>
              <a:pathLst>
                <a:path w="1001" h="2942" extrusionOk="0">
                  <a:moveTo>
                    <a:pt x="370" y="0"/>
                  </a:moveTo>
                  <a:cubicBezTo>
                    <a:pt x="286" y="882"/>
                    <a:pt x="60" y="1715"/>
                    <a:pt x="453" y="2584"/>
                  </a:cubicBezTo>
                  <a:cubicBezTo>
                    <a:pt x="608" y="2334"/>
                    <a:pt x="763" y="2132"/>
                    <a:pt x="905" y="1917"/>
                  </a:cubicBezTo>
                  <a:cubicBezTo>
                    <a:pt x="941" y="1929"/>
                    <a:pt x="965" y="1929"/>
                    <a:pt x="1001" y="1953"/>
                  </a:cubicBezTo>
                  <a:cubicBezTo>
                    <a:pt x="894" y="2203"/>
                    <a:pt x="834" y="2465"/>
                    <a:pt x="703" y="2703"/>
                  </a:cubicBezTo>
                  <a:cubicBezTo>
                    <a:pt x="572" y="2941"/>
                    <a:pt x="286" y="2917"/>
                    <a:pt x="227" y="2679"/>
                  </a:cubicBezTo>
                  <a:cubicBezTo>
                    <a:pt x="1" y="1846"/>
                    <a:pt x="12" y="1013"/>
                    <a:pt x="191" y="167"/>
                  </a:cubicBezTo>
                  <a:cubicBezTo>
                    <a:pt x="179" y="108"/>
                    <a:pt x="274" y="84"/>
                    <a:pt x="3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145;p70"/>
            <p:cNvSpPr/>
            <p:nvPr/>
          </p:nvSpPr>
          <p:spPr>
            <a:xfrm>
              <a:off x="11308850" y="2362625"/>
              <a:ext cx="14900" cy="94675"/>
            </a:xfrm>
            <a:custGeom>
              <a:avLst/>
              <a:gdLst/>
              <a:ahLst/>
              <a:cxnLst/>
              <a:rect l="l" t="t" r="r" b="b"/>
              <a:pathLst>
                <a:path w="596" h="3787" extrusionOk="0">
                  <a:moveTo>
                    <a:pt x="595" y="0"/>
                  </a:moveTo>
                  <a:cubicBezTo>
                    <a:pt x="500" y="381"/>
                    <a:pt x="381" y="774"/>
                    <a:pt x="357" y="1155"/>
                  </a:cubicBezTo>
                  <a:cubicBezTo>
                    <a:pt x="274" y="1917"/>
                    <a:pt x="262" y="2679"/>
                    <a:pt x="203" y="3429"/>
                  </a:cubicBezTo>
                  <a:cubicBezTo>
                    <a:pt x="191" y="3548"/>
                    <a:pt x="155" y="3668"/>
                    <a:pt x="36" y="3787"/>
                  </a:cubicBezTo>
                  <a:cubicBezTo>
                    <a:pt x="24" y="3572"/>
                    <a:pt x="0" y="3346"/>
                    <a:pt x="12" y="3132"/>
                  </a:cubicBezTo>
                  <a:cubicBezTo>
                    <a:pt x="72" y="2298"/>
                    <a:pt x="143" y="1465"/>
                    <a:pt x="250" y="655"/>
                  </a:cubicBezTo>
                  <a:cubicBezTo>
                    <a:pt x="274" y="393"/>
                    <a:pt x="214" y="72"/>
                    <a:pt x="5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146;p70"/>
            <p:cNvSpPr/>
            <p:nvPr/>
          </p:nvSpPr>
          <p:spPr>
            <a:xfrm>
              <a:off x="11536850" y="2199200"/>
              <a:ext cx="33350" cy="31575"/>
            </a:xfrm>
            <a:custGeom>
              <a:avLst/>
              <a:gdLst/>
              <a:ahLst/>
              <a:cxnLst/>
              <a:rect l="l" t="t" r="r" b="b"/>
              <a:pathLst>
                <a:path w="1334" h="1263" extrusionOk="0">
                  <a:moveTo>
                    <a:pt x="191" y="1"/>
                  </a:moveTo>
                  <a:cubicBezTo>
                    <a:pt x="286" y="191"/>
                    <a:pt x="322" y="322"/>
                    <a:pt x="405" y="489"/>
                  </a:cubicBezTo>
                  <a:cubicBezTo>
                    <a:pt x="524" y="406"/>
                    <a:pt x="619" y="310"/>
                    <a:pt x="739" y="203"/>
                  </a:cubicBezTo>
                  <a:cubicBezTo>
                    <a:pt x="953" y="346"/>
                    <a:pt x="1131" y="465"/>
                    <a:pt x="1334" y="584"/>
                  </a:cubicBezTo>
                  <a:cubicBezTo>
                    <a:pt x="1191" y="1061"/>
                    <a:pt x="917" y="882"/>
                    <a:pt x="619" y="727"/>
                  </a:cubicBezTo>
                  <a:cubicBezTo>
                    <a:pt x="536" y="894"/>
                    <a:pt x="465" y="1061"/>
                    <a:pt x="346" y="1263"/>
                  </a:cubicBezTo>
                  <a:cubicBezTo>
                    <a:pt x="0" y="727"/>
                    <a:pt x="0" y="668"/>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147;p70"/>
            <p:cNvSpPr/>
            <p:nvPr/>
          </p:nvSpPr>
          <p:spPr>
            <a:xfrm>
              <a:off x="12135125" y="2892450"/>
              <a:ext cx="47350" cy="53900"/>
            </a:xfrm>
            <a:custGeom>
              <a:avLst/>
              <a:gdLst/>
              <a:ahLst/>
              <a:cxnLst/>
              <a:rect l="l" t="t" r="r" b="b"/>
              <a:pathLst>
                <a:path w="1894" h="2156" extrusionOk="0">
                  <a:moveTo>
                    <a:pt x="1894" y="2156"/>
                  </a:moveTo>
                  <a:cubicBezTo>
                    <a:pt x="1715" y="2025"/>
                    <a:pt x="1489" y="1894"/>
                    <a:pt x="1358" y="1739"/>
                  </a:cubicBezTo>
                  <a:cubicBezTo>
                    <a:pt x="894" y="1203"/>
                    <a:pt x="465" y="632"/>
                    <a:pt x="1" y="36"/>
                  </a:cubicBezTo>
                  <a:cubicBezTo>
                    <a:pt x="287" y="0"/>
                    <a:pt x="406" y="203"/>
                    <a:pt x="549" y="358"/>
                  </a:cubicBezTo>
                  <a:cubicBezTo>
                    <a:pt x="680" y="489"/>
                    <a:pt x="715" y="774"/>
                    <a:pt x="1025" y="667"/>
                  </a:cubicBezTo>
                  <a:cubicBezTo>
                    <a:pt x="1072" y="655"/>
                    <a:pt x="1203" y="786"/>
                    <a:pt x="1203" y="858"/>
                  </a:cubicBezTo>
                  <a:cubicBezTo>
                    <a:pt x="1251" y="1322"/>
                    <a:pt x="1501" y="1632"/>
                    <a:pt x="1811" y="1929"/>
                  </a:cubicBezTo>
                  <a:cubicBezTo>
                    <a:pt x="1858" y="1989"/>
                    <a:pt x="1858" y="2096"/>
                    <a:pt x="1894" y="215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148;p70"/>
            <p:cNvSpPr/>
            <p:nvPr/>
          </p:nvSpPr>
          <p:spPr>
            <a:xfrm>
              <a:off x="12191700" y="2629025"/>
              <a:ext cx="31575" cy="64025"/>
            </a:xfrm>
            <a:custGeom>
              <a:avLst/>
              <a:gdLst/>
              <a:ahLst/>
              <a:cxnLst/>
              <a:rect l="l" t="t" r="r" b="b"/>
              <a:pathLst>
                <a:path w="1263" h="2561" extrusionOk="0">
                  <a:moveTo>
                    <a:pt x="417" y="2560"/>
                  </a:moveTo>
                  <a:cubicBezTo>
                    <a:pt x="0" y="1620"/>
                    <a:pt x="72" y="810"/>
                    <a:pt x="310" y="0"/>
                  </a:cubicBezTo>
                  <a:cubicBezTo>
                    <a:pt x="322" y="715"/>
                    <a:pt x="60" y="1441"/>
                    <a:pt x="441" y="2203"/>
                  </a:cubicBezTo>
                  <a:cubicBezTo>
                    <a:pt x="965" y="1941"/>
                    <a:pt x="965" y="1394"/>
                    <a:pt x="1262" y="1036"/>
                  </a:cubicBezTo>
                  <a:cubicBezTo>
                    <a:pt x="1238" y="1608"/>
                    <a:pt x="976" y="2060"/>
                    <a:pt x="417" y="25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149;p70"/>
            <p:cNvSpPr/>
            <p:nvPr/>
          </p:nvSpPr>
          <p:spPr>
            <a:xfrm>
              <a:off x="12218175" y="2389400"/>
              <a:ext cx="19975" cy="61050"/>
            </a:xfrm>
            <a:custGeom>
              <a:avLst/>
              <a:gdLst/>
              <a:ahLst/>
              <a:cxnLst/>
              <a:rect l="l" t="t" r="r" b="b"/>
              <a:pathLst>
                <a:path w="799" h="2442" extrusionOk="0">
                  <a:moveTo>
                    <a:pt x="334" y="25"/>
                  </a:moveTo>
                  <a:cubicBezTo>
                    <a:pt x="441" y="692"/>
                    <a:pt x="25" y="1370"/>
                    <a:pt x="310" y="2096"/>
                  </a:cubicBezTo>
                  <a:cubicBezTo>
                    <a:pt x="477" y="1989"/>
                    <a:pt x="608" y="1906"/>
                    <a:pt x="739" y="1811"/>
                  </a:cubicBezTo>
                  <a:lnTo>
                    <a:pt x="798" y="1870"/>
                  </a:lnTo>
                  <a:cubicBezTo>
                    <a:pt x="727" y="1989"/>
                    <a:pt x="679" y="2120"/>
                    <a:pt x="596" y="2216"/>
                  </a:cubicBezTo>
                  <a:cubicBezTo>
                    <a:pt x="370" y="2442"/>
                    <a:pt x="96" y="2346"/>
                    <a:pt x="13" y="2037"/>
                  </a:cubicBezTo>
                  <a:cubicBezTo>
                    <a:pt x="13" y="2025"/>
                    <a:pt x="1" y="1989"/>
                    <a:pt x="1" y="1977"/>
                  </a:cubicBezTo>
                  <a:cubicBezTo>
                    <a:pt x="36" y="1323"/>
                    <a:pt x="72" y="668"/>
                    <a:pt x="120" y="1"/>
                  </a:cubicBezTo>
                  <a:cubicBezTo>
                    <a:pt x="191" y="25"/>
                    <a:pt x="263" y="25"/>
                    <a:pt x="334" y="2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150;p70"/>
            <p:cNvSpPr/>
            <p:nvPr/>
          </p:nvSpPr>
          <p:spPr>
            <a:xfrm>
              <a:off x="11986300" y="2207850"/>
              <a:ext cx="14025" cy="91700"/>
            </a:xfrm>
            <a:custGeom>
              <a:avLst/>
              <a:gdLst/>
              <a:ahLst/>
              <a:cxnLst/>
              <a:rect l="l" t="t" r="r" b="b"/>
              <a:pathLst>
                <a:path w="561" h="3668" extrusionOk="0">
                  <a:moveTo>
                    <a:pt x="418" y="3667"/>
                  </a:moveTo>
                  <a:cubicBezTo>
                    <a:pt x="287" y="2453"/>
                    <a:pt x="132" y="1215"/>
                    <a:pt x="1" y="0"/>
                  </a:cubicBezTo>
                  <a:cubicBezTo>
                    <a:pt x="489" y="1191"/>
                    <a:pt x="358" y="2453"/>
                    <a:pt x="560" y="366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151;p70"/>
            <p:cNvSpPr/>
            <p:nvPr/>
          </p:nvSpPr>
          <p:spPr>
            <a:xfrm>
              <a:off x="11456175" y="1889650"/>
              <a:ext cx="17900" cy="49725"/>
            </a:xfrm>
            <a:custGeom>
              <a:avLst/>
              <a:gdLst/>
              <a:ahLst/>
              <a:cxnLst/>
              <a:rect l="l" t="t" r="r" b="b"/>
              <a:pathLst>
                <a:path w="716" h="1989" extrusionOk="0">
                  <a:moveTo>
                    <a:pt x="715" y="84"/>
                  </a:moveTo>
                  <a:cubicBezTo>
                    <a:pt x="560" y="679"/>
                    <a:pt x="429" y="1298"/>
                    <a:pt x="263" y="1894"/>
                  </a:cubicBezTo>
                  <a:cubicBezTo>
                    <a:pt x="251" y="1917"/>
                    <a:pt x="156" y="1929"/>
                    <a:pt x="25" y="1989"/>
                  </a:cubicBezTo>
                  <a:cubicBezTo>
                    <a:pt x="1" y="1346"/>
                    <a:pt x="215" y="786"/>
                    <a:pt x="370" y="239"/>
                  </a:cubicBezTo>
                  <a:cubicBezTo>
                    <a:pt x="394" y="143"/>
                    <a:pt x="513" y="84"/>
                    <a:pt x="596" y="0"/>
                  </a:cubicBezTo>
                  <a:cubicBezTo>
                    <a:pt x="632" y="24"/>
                    <a:pt x="679" y="60"/>
                    <a:pt x="715" y="8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152;p70"/>
            <p:cNvSpPr/>
            <p:nvPr/>
          </p:nvSpPr>
          <p:spPr>
            <a:xfrm>
              <a:off x="11692825" y="1835775"/>
              <a:ext cx="65500" cy="17275"/>
            </a:xfrm>
            <a:custGeom>
              <a:avLst/>
              <a:gdLst/>
              <a:ahLst/>
              <a:cxnLst/>
              <a:rect l="l" t="t" r="r" b="b"/>
              <a:pathLst>
                <a:path w="2620" h="691" extrusionOk="0">
                  <a:moveTo>
                    <a:pt x="0" y="691"/>
                  </a:moveTo>
                  <a:cubicBezTo>
                    <a:pt x="655" y="179"/>
                    <a:pt x="1822" y="0"/>
                    <a:pt x="2620" y="227"/>
                  </a:cubicBezTo>
                  <a:cubicBezTo>
                    <a:pt x="2167" y="548"/>
                    <a:pt x="1691" y="310"/>
                    <a:pt x="1274" y="405"/>
                  </a:cubicBezTo>
                  <a:cubicBezTo>
                    <a:pt x="857" y="512"/>
                    <a:pt x="429" y="608"/>
                    <a:pt x="0" y="69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153;p70"/>
            <p:cNvSpPr/>
            <p:nvPr/>
          </p:nvSpPr>
          <p:spPr>
            <a:xfrm>
              <a:off x="12249725" y="2513825"/>
              <a:ext cx="19075" cy="54500"/>
            </a:xfrm>
            <a:custGeom>
              <a:avLst/>
              <a:gdLst/>
              <a:ahLst/>
              <a:cxnLst/>
              <a:rect l="l" t="t" r="r" b="b"/>
              <a:pathLst>
                <a:path w="763" h="2180" extrusionOk="0">
                  <a:moveTo>
                    <a:pt x="13" y="1168"/>
                  </a:moveTo>
                  <a:cubicBezTo>
                    <a:pt x="25" y="775"/>
                    <a:pt x="60" y="394"/>
                    <a:pt x="72" y="1"/>
                  </a:cubicBezTo>
                  <a:lnTo>
                    <a:pt x="179" y="1"/>
                  </a:lnTo>
                  <a:cubicBezTo>
                    <a:pt x="251" y="572"/>
                    <a:pt x="310" y="1132"/>
                    <a:pt x="382" y="1822"/>
                  </a:cubicBezTo>
                  <a:cubicBezTo>
                    <a:pt x="525" y="1608"/>
                    <a:pt x="608" y="1501"/>
                    <a:pt x="679" y="1394"/>
                  </a:cubicBezTo>
                  <a:cubicBezTo>
                    <a:pt x="715" y="1406"/>
                    <a:pt x="739" y="1406"/>
                    <a:pt x="763" y="1418"/>
                  </a:cubicBezTo>
                  <a:cubicBezTo>
                    <a:pt x="679" y="1668"/>
                    <a:pt x="596" y="1918"/>
                    <a:pt x="525" y="2180"/>
                  </a:cubicBezTo>
                  <a:lnTo>
                    <a:pt x="358" y="2180"/>
                  </a:lnTo>
                  <a:cubicBezTo>
                    <a:pt x="239" y="1834"/>
                    <a:pt x="120" y="1489"/>
                    <a:pt x="13" y="1168"/>
                  </a:cubicBezTo>
                  <a:cubicBezTo>
                    <a:pt x="1" y="1156"/>
                    <a:pt x="13" y="1168"/>
                    <a:pt x="13" y="116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154;p70"/>
            <p:cNvSpPr/>
            <p:nvPr/>
          </p:nvSpPr>
          <p:spPr>
            <a:xfrm>
              <a:off x="11375525" y="2415000"/>
              <a:ext cx="8650" cy="99750"/>
            </a:xfrm>
            <a:custGeom>
              <a:avLst/>
              <a:gdLst/>
              <a:ahLst/>
              <a:cxnLst/>
              <a:rect l="l" t="t" r="r" b="b"/>
              <a:pathLst>
                <a:path w="346" h="3990" extrusionOk="0">
                  <a:moveTo>
                    <a:pt x="345" y="3989"/>
                  </a:moveTo>
                  <a:cubicBezTo>
                    <a:pt x="274" y="3942"/>
                    <a:pt x="143" y="3894"/>
                    <a:pt x="143" y="3835"/>
                  </a:cubicBezTo>
                  <a:cubicBezTo>
                    <a:pt x="84" y="3239"/>
                    <a:pt x="0" y="2668"/>
                    <a:pt x="24" y="2073"/>
                  </a:cubicBezTo>
                  <a:cubicBezTo>
                    <a:pt x="36" y="1382"/>
                    <a:pt x="119" y="680"/>
                    <a:pt x="226" y="1"/>
                  </a:cubicBezTo>
                  <a:cubicBezTo>
                    <a:pt x="226" y="584"/>
                    <a:pt x="286" y="1156"/>
                    <a:pt x="214" y="1727"/>
                  </a:cubicBezTo>
                  <a:cubicBezTo>
                    <a:pt x="95" y="2501"/>
                    <a:pt x="95" y="3239"/>
                    <a:pt x="345" y="398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155;p70"/>
            <p:cNvSpPr/>
            <p:nvPr/>
          </p:nvSpPr>
          <p:spPr>
            <a:xfrm>
              <a:off x="11747000" y="2434350"/>
              <a:ext cx="15500" cy="90825"/>
            </a:xfrm>
            <a:custGeom>
              <a:avLst/>
              <a:gdLst/>
              <a:ahLst/>
              <a:cxnLst/>
              <a:rect l="l" t="t" r="r" b="b"/>
              <a:pathLst>
                <a:path w="620" h="3633" extrusionOk="0">
                  <a:moveTo>
                    <a:pt x="0" y="1"/>
                  </a:moveTo>
                  <a:cubicBezTo>
                    <a:pt x="274" y="1180"/>
                    <a:pt x="619" y="2334"/>
                    <a:pt x="465" y="3632"/>
                  </a:cubicBezTo>
                  <a:cubicBezTo>
                    <a:pt x="298" y="2382"/>
                    <a:pt x="155" y="1191"/>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156;p70"/>
            <p:cNvSpPr/>
            <p:nvPr/>
          </p:nvSpPr>
          <p:spPr>
            <a:xfrm>
              <a:off x="12228000" y="2604625"/>
              <a:ext cx="25325" cy="42875"/>
            </a:xfrm>
            <a:custGeom>
              <a:avLst/>
              <a:gdLst/>
              <a:ahLst/>
              <a:cxnLst/>
              <a:rect l="l" t="t" r="r" b="b"/>
              <a:pathLst>
                <a:path w="1013" h="1715" extrusionOk="0">
                  <a:moveTo>
                    <a:pt x="298" y="0"/>
                  </a:moveTo>
                  <a:cubicBezTo>
                    <a:pt x="334" y="476"/>
                    <a:pt x="358" y="929"/>
                    <a:pt x="382" y="1357"/>
                  </a:cubicBezTo>
                  <a:cubicBezTo>
                    <a:pt x="417" y="1369"/>
                    <a:pt x="465" y="1369"/>
                    <a:pt x="513" y="1393"/>
                  </a:cubicBezTo>
                  <a:cubicBezTo>
                    <a:pt x="644" y="1167"/>
                    <a:pt x="798" y="941"/>
                    <a:pt x="953" y="691"/>
                  </a:cubicBezTo>
                  <a:cubicBezTo>
                    <a:pt x="1013" y="1036"/>
                    <a:pt x="917" y="1286"/>
                    <a:pt x="715" y="1512"/>
                  </a:cubicBezTo>
                  <a:cubicBezTo>
                    <a:pt x="536" y="1715"/>
                    <a:pt x="346" y="1691"/>
                    <a:pt x="203" y="1465"/>
                  </a:cubicBezTo>
                  <a:cubicBezTo>
                    <a:pt x="1" y="1167"/>
                    <a:pt x="48" y="393"/>
                    <a:pt x="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157;p70"/>
            <p:cNvSpPr/>
            <p:nvPr/>
          </p:nvSpPr>
          <p:spPr>
            <a:xfrm>
              <a:off x="11416300" y="2341500"/>
              <a:ext cx="11025" cy="87225"/>
            </a:xfrm>
            <a:custGeom>
              <a:avLst/>
              <a:gdLst/>
              <a:ahLst/>
              <a:cxnLst/>
              <a:rect l="l" t="t" r="r" b="b"/>
              <a:pathLst>
                <a:path w="441" h="3489" extrusionOk="0">
                  <a:moveTo>
                    <a:pt x="0" y="3441"/>
                  </a:moveTo>
                  <a:lnTo>
                    <a:pt x="262" y="0"/>
                  </a:lnTo>
                  <a:cubicBezTo>
                    <a:pt x="322" y="0"/>
                    <a:pt x="381" y="24"/>
                    <a:pt x="441" y="24"/>
                  </a:cubicBezTo>
                  <a:cubicBezTo>
                    <a:pt x="346" y="1179"/>
                    <a:pt x="227" y="2334"/>
                    <a:pt x="119" y="3489"/>
                  </a:cubicBezTo>
                  <a:cubicBezTo>
                    <a:pt x="72" y="3477"/>
                    <a:pt x="48" y="3465"/>
                    <a:pt x="0" y="344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158;p70"/>
            <p:cNvSpPr/>
            <p:nvPr/>
          </p:nvSpPr>
          <p:spPr>
            <a:xfrm>
              <a:off x="12062800" y="2349225"/>
              <a:ext cx="23250" cy="46175"/>
            </a:xfrm>
            <a:custGeom>
              <a:avLst/>
              <a:gdLst/>
              <a:ahLst/>
              <a:cxnLst/>
              <a:rect l="l" t="t" r="r" b="b"/>
              <a:pathLst>
                <a:path w="930" h="1847" extrusionOk="0">
                  <a:moveTo>
                    <a:pt x="358" y="1846"/>
                  </a:moveTo>
                  <a:cubicBezTo>
                    <a:pt x="1" y="1334"/>
                    <a:pt x="60" y="632"/>
                    <a:pt x="465" y="1"/>
                  </a:cubicBezTo>
                  <a:cubicBezTo>
                    <a:pt x="406" y="489"/>
                    <a:pt x="382" y="858"/>
                    <a:pt x="322" y="1346"/>
                  </a:cubicBezTo>
                  <a:cubicBezTo>
                    <a:pt x="536" y="1096"/>
                    <a:pt x="691" y="929"/>
                    <a:pt x="834" y="775"/>
                  </a:cubicBezTo>
                  <a:cubicBezTo>
                    <a:pt x="870" y="786"/>
                    <a:pt x="894" y="798"/>
                    <a:pt x="929" y="834"/>
                  </a:cubicBezTo>
                  <a:cubicBezTo>
                    <a:pt x="751" y="1132"/>
                    <a:pt x="584" y="1441"/>
                    <a:pt x="358" y="18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159;p70"/>
            <p:cNvSpPr/>
            <p:nvPr/>
          </p:nvSpPr>
          <p:spPr>
            <a:xfrm>
              <a:off x="12045850" y="2176000"/>
              <a:ext cx="20850" cy="63425"/>
            </a:xfrm>
            <a:custGeom>
              <a:avLst/>
              <a:gdLst/>
              <a:ahLst/>
              <a:cxnLst/>
              <a:rect l="l" t="t" r="r" b="b"/>
              <a:pathLst>
                <a:path w="834" h="2537" extrusionOk="0">
                  <a:moveTo>
                    <a:pt x="524" y="0"/>
                  </a:moveTo>
                  <a:cubicBezTo>
                    <a:pt x="464" y="357"/>
                    <a:pt x="369" y="715"/>
                    <a:pt x="345" y="1072"/>
                  </a:cubicBezTo>
                  <a:cubicBezTo>
                    <a:pt x="310" y="1417"/>
                    <a:pt x="357" y="1774"/>
                    <a:pt x="357" y="2131"/>
                  </a:cubicBezTo>
                  <a:cubicBezTo>
                    <a:pt x="429" y="2179"/>
                    <a:pt x="488" y="2203"/>
                    <a:pt x="560" y="2250"/>
                  </a:cubicBezTo>
                  <a:cubicBezTo>
                    <a:pt x="655" y="2108"/>
                    <a:pt x="738" y="1941"/>
                    <a:pt x="833" y="1786"/>
                  </a:cubicBezTo>
                  <a:cubicBezTo>
                    <a:pt x="833" y="2108"/>
                    <a:pt x="822" y="2405"/>
                    <a:pt x="381" y="2536"/>
                  </a:cubicBezTo>
                  <a:cubicBezTo>
                    <a:pt x="0" y="1667"/>
                    <a:pt x="238" y="834"/>
                    <a:pt x="3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160;p70"/>
            <p:cNvSpPr/>
            <p:nvPr/>
          </p:nvSpPr>
          <p:spPr>
            <a:xfrm>
              <a:off x="11864875" y="2426025"/>
              <a:ext cx="11025" cy="86350"/>
            </a:xfrm>
            <a:custGeom>
              <a:avLst/>
              <a:gdLst/>
              <a:ahLst/>
              <a:cxnLst/>
              <a:rect l="l" t="t" r="r" b="b"/>
              <a:pathLst>
                <a:path w="441" h="3454" extrusionOk="0">
                  <a:moveTo>
                    <a:pt x="322" y="3453"/>
                  </a:moveTo>
                  <a:cubicBezTo>
                    <a:pt x="214" y="2346"/>
                    <a:pt x="107" y="1239"/>
                    <a:pt x="0" y="0"/>
                  </a:cubicBezTo>
                  <a:cubicBezTo>
                    <a:pt x="286" y="512"/>
                    <a:pt x="441" y="2239"/>
                    <a:pt x="322" y="345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161;p70"/>
            <p:cNvSpPr/>
            <p:nvPr/>
          </p:nvSpPr>
          <p:spPr>
            <a:xfrm>
              <a:off x="11577625" y="2834700"/>
              <a:ext cx="42300" cy="49450"/>
            </a:xfrm>
            <a:custGeom>
              <a:avLst/>
              <a:gdLst/>
              <a:ahLst/>
              <a:cxnLst/>
              <a:rect l="l" t="t" r="r" b="b"/>
              <a:pathLst>
                <a:path w="1692" h="1978" extrusionOk="0">
                  <a:moveTo>
                    <a:pt x="1370" y="1846"/>
                  </a:moveTo>
                  <a:lnTo>
                    <a:pt x="1358" y="1810"/>
                  </a:lnTo>
                  <a:cubicBezTo>
                    <a:pt x="917" y="1239"/>
                    <a:pt x="477" y="656"/>
                    <a:pt x="1" y="24"/>
                  </a:cubicBezTo>
                  <a:cubicBezTo>
                    <a:pt x="143" y="24"/>
                    <a:pt x="262" y="1"/>
                    <a:pt x="286" y="24"/>
                  </a:cubicBezTo>
                  <a:cubicBezTo>
                    <a:pt x="763" y="644"/>
                    <a:pt x="1227" y="1263"/>
                    <a:pt x="1691" y="1894"/>
                  </a:cubicBezTo>
                  <a:cubicBezTo>
                    <a:pt x="1655" y="1918"/>
                    <a:pt x="1632" y="1953"/>
                    <a:pt x="1584" y="1977"/>
                  </a:cubicBezTo>
                  <a:cubicBezTo>
                    <a:pt x="1525" y="1953"/>
                    <a:pt x="1453" y="1906"/>
                    <a:pt x="1370" y="18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162;p70"/>
            <p:cNvSpPr/>
            <p:nvPr/>
          </p:nvSpPr>
          <p:spPr>
            <a:xfrm>
              <a:off x="12207775" y="2578425"/>
              <a:ext cx="19650" cy="44675"/>
            </a:xfrm>
            <a:custGeom>
              <a:avLst/>
              <a:gdLst/>
              <a:ahLst/>
              <a:cxnLst/>
              <a:rect l="l" t="t" r="r" b="b"/>
              <a:pathLst>
                <a:path w="786" h="1787" extrusionOk="0">
                  <a:moveTo>
                    <a:pt x="393" y="0"/>
                  </a:moveTo>
                  <a:cubicBezTo>
                    <a:pt x="333" y="489"/>
                    <a:pt x="274" y="989"/>
                    <a:pt x="214" y="1524"/>
                  </a:cubicBezTo>
                  <a:cubicBezTo>
                    <a:pt x="452" y="1489"/>
                    <a:pt x="595" y="1441"/>
                    <a:pt x="738" y="1405"/>
                  </a:cubicBezTo>
                  <a:lnTo>
                    <a:pt x="786" y="1536"/>
                  </a:lnTo>
                  <a:cubicBezTo>
                    <a:pt x="607" y="1620"/>
                    <a:pt x="429" y="1786"/>
                    <a:pt x="262" y="1763"/>
                  </a:cubicBezTo>
                  <a:cubicBezTo>
                    <a:pt x="0" y="1739"/>
                    <a:pt x="12" y="1465"/>
                    <a:pt x="12" y="1262"/>
                  </a:cubicBezTo>
                  <a:cubicBezTo>
                    <a:pt x="24" y="810"/>
                    <a:pt x="83" y="381"/>
                    <a:pt x="3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163;p70"/>
            <p:cNvSpPr/>
            <p:nvPr/>
          </p:nvSpPr>
          <p:spPr>
            <a:xfrm>
              <a:off x="11752350" y="2781425"/>
              <a:ext cx="23250" cy="81875"/>
            </a:xfrm>
            <a:custGeom>
              <a:avLst/>
              <a:gdLst/>
              <a:ahLst/>
              <a:cxnLst/>
              <a:rect l="l" t="t" r="r" b="b"/>
              <a:pathLst>
                <a:path w="930" h="3275" extrusionOk="0">
                  <a:moveTo>
                    <a:pt x="929" y="3275"/>
                  </a:moveTo>
                  <a:cubicBezTo>
                    <a:pt x="620" y="2203"/>
                    <a:pt x="322" y="1143"/>
                    <a:pt x="0" y="0"/>
                  </a:cubicBezTo>
                  <a:cubicBezTo>
                    <a:pt x="120" y="60"/>
                    <a:pt x="155" y="72"/>
                    <a:pt x="179" y="96"/>
                  </a:cubicBezTo>
                  <a:cubicBezTo>
                    <a:pt x="429" y="1143"/>
                    <a:pt x="679" y="2215"/>
                    <a:pt x="917" y="327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164;p70"/>
            <p:cNvSpPr/>
            <p:nvPr/>
          </p:nvSpPr>
          <p:spPr>
            <a:xfrm>
              <a:off x="11775275" y="2862975"/>
              <a:ext cx="19075" cy="65525"/>
            </a:xfrm>
            <a:custGeom>
              <a:avLst/>
              <a:gdLst/>
              <a:ahLst/>
              <a:cxnLst/>
              <a:rect l="l" t="t" r="r" b="b"/>
              <a:pathLst>
                <a:path w="763" h="2621" extrusionOk="0">
                  <a:moveTo>
                    <a:pt x="0" y="13"/>
                  </a:moveTo>
                  <a:cubicBezTo>
                    <a:pt x="310" y="263"/>
                    <a:pt x="477" y="596"/>
                    <a:pt x="524" y="1013"/>
                  </a:cubicBezTo>
                  <a:cubicBezTo>
                    <a:pt x="584" y="1549"/>
                    <a:pt x="667" y="2084"/>
                    <a:pt x="750" y="2620"/>
                  </a:cubicBezTo>
                  <a:lnTo>
                    <a:pt x="762" y="2608"/>
                  </a:lnTo>
                  <a:cubicBezTo>
                    <a:pt x="691" y="2394"/>
                    <a:pt x="584" y="2192"/>
                    <a:pt x="524" y="1965"/>
                  </a:cubicBezTo>
                  <a:cubicBezTo>
                    <a:pt x="429" y="1513"/>
                    <a:pt x="417" y="1072"/>
                    <a:pt x="155" y="668"/>
                  </a:cubicBezTo>
                  <a:cubicBezTo>
                    <a:pt x="36" y="501"/>
                    <a:pt x="60" y="227"/>
                    <a:pt x="12" y="1"/>
                  </a:cubicBezTo>
                  <a:cubicBezTo>
                    <a:pt x="12" y="13"/>
                    <a:pt x="0" y="13"/>
                    <a:pt x="0"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165;p70"/>
            <p:cNvSpPr/>
            <p:nvPr/>
          </p:nvSpPr>
          <p:spPr>
            <a:xfrm>
              <a:off x="12117575" y="2336725"/>
              <a:ext cx="16400" cy="72650"/>
            </a:xfrm>
            <a:custGeom>
              <a:avLst/>
              <a:gdLst/>
              <a:ahLst/>
              <a:cxnLst/>
              <a:rect l="l" t="t" r="r" b="b"/>
              <a:pathLst>
                <a:path w="656" h="2906" extrusionOk="0">
                  <a:moveTo>
                    <a:pt x="60" y="2906"/>
                  </a:moveTo>
                  <a:cubicBezTo>
                    <a:pt x="48" y="2846"/>
                    <a:pt x="0" y="2775"/>
                    <a:pt x="12" y="2727"/>
                  </a:cubicBezTo>
                  <a:cubicBezTo>
                    <a:pt x="191" y="1834"/>
                    <a:pt x="381" y="953"/>
                    <a:pt x="584" y="1"/>
                  </a:cubicBezTo>
                  <a:cubicBezTo>
                    <a:pt x="631" y="96"/>
                    <a:pt x="655" y="108"/>
                    <a:pt x="643" y="120"/>
                  </a:cubicBezTo>
                  <a:cubicBezTo>
                    <a:pt x="572" y="1072"/>
                    <a:pt x="453" y="2013"/>
                    <a:pt x="60" y="2906"/>
                  </a:cubicBezTo>
                  <a:cubicBezTo>
                    <a:pt x="48" y="2894"/>
                    <a:pt x="60" y="2906"/>
                    <a:pt x="60" y="290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166;p70"/>
            <p:cNvSpPr/>
            <p:nvPr/>
          </p:nvSpPr>
          <p:spPr>
            <a:xfrm>
              <a:off x="11959225" y="2343875"/>
              <a:ext cx="7450" cy="59250"/>
            </a:xfrm>
            <a:custGeom>
              <a:avLst/>
              <a:gdLst/>
              <a:ahLst/>
              <a:cxnLst/>
              <a:rect l="l" t="t" r="r" b="b"/>
              <a:pathLst>
                <a:path w="298" h="2370" extrusionOk="0">
                  <a:moveTo>
                    <a:pt x="0" y="2370"/>
                  </a:moveTo>
                  <a:lnTo>
                    <a:pt x="0" y="0"/>
                  </a:lnTo>
                  <a:cubicBezTo>
                    <a:pt x="72" y="786"/>
                    <a:pt x="298" y="1560"/>
                    <a:pt x="143" y="2370"/>
                  </a:cubicBezTo>
                  <a:cubicBezTo>
                    <a:pt x="96" y="2358"/>
                    <a:pt x="36" y="2358"/>
                    <a:pt x="0" y="237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167;p70"/>
            <p:cNvSpPr/>
            <p:nvPr/>
          </p:nvSpPr>
          <p:spPr>
            <a:xfrm>
              <a:off x="11535950" y="2228975"/>
              <a:ext cx="18775" cy="50625"/>
            </a:xfrm>
            <a:custGeom>
              <a:avLst/>
              <a:gdLst/>
              <a:ahLst/>
              <a:cxnLst/>
              <a:rect l="l" t="t" r="r" b="b"/>
              <a:pathLst>
                <a:path w="751" h="2025" extrusionOk="0">
                  <a:moveTo>
                    <a:pt x="167" y="2025"/>
                  </a:moveTo>
                  <a:cubicBezTo>
                    <a:pt x="1" y="1251"/>
                    <a:pt x="274" y="608"/>
                    <a:pt x="751" y="1"/>
                  </a:cubicBezTo>
                  <a:lnTo>
                    <a:pt x="751" y="643"/>
                  </a:lnTo>
                  <a:cubicBezTo>
                    <a:pt x="751" y="679"/>
                    <a:pt x="751" y="739"/>
                    <a:pt x="715" y="763"/>
                  </a:cubicBezTo>
                  <a:cubicBezTo>
                    <a:pt x="84" y="953"/>
                    <a:pt x="358" y="1560"/>
                    <a:pt x="167" y="202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168;p70"/>
            <p:cNvSpPr/>
            <p:nvPr/>
          </p:nvSpPr>
          <p:spPr>
            <a:xfrm>
              <a:off x="11849375" y="2269150"/>
              <a:ext cx="13125" cy="76525"/>
            </a:xfrm>
            <a:custGeom>
              <a:avLst/>
              <a:gdLst/>
              <a:ahLst/>
              <a:cxnLst/>
              <a:rect l="l" t="t" r="r" b="b"/>
              <a:pathLst>
                <a:path w="525" h="3061" extrusionOk="0">
                  <a:moveTo>
                    <a:pt x="84" y="1"/>
                  </a:moveTo>
                  <a:cubicBezTo>
                    <a:pt x="227" y="918"/>
                    <a:pt x="370" y="1846"/>
                    <a:pt x="501" y="2763"/>
                  </a:cubicBezTo>
                  <a:cubicBezTo>
                    <a:pt x="525" y="2870"/>
                    <a:pt x="501" y="2966"/>
                    <a:pt x="465" y="3061"/>
                  </a:cubicBezTo>
                  <a:cubicBezTo>
                    <a:pt x="310" y="2275"/>
                    <a:pt x="168" y="1489"/>
                    <a:pt x="49" y="703"/>
                  </a:cubicBezTo>
                  <a:cubicBezTo>
                    <a:pt x="1" y="477"/>
                    <a:pt x="72" y="239"/>
                    <a:pt x="84" y="1"/>
                  </a:cubicBezTo>
                  <a:cubicBezTo>
                    <a:pt x="84" y="13"/>
                    <a:pt x="84" y="1"/>
                    <a:pt x="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169;p70"/>
            <p:cNvSpPr/>
            <p:nvPr/>
          </p:nvSpPr>
          <p:spPr>
            <a:xfrm>
              <a:off x="11631200" y="2784700"/>
              <a:ext cx="11625" cy="58075"/>
            </a:xfrm>
            <a:custGeom>
              <a:avLst/>
              <a:gdLst/>
              <a:ahLst/>
              <a:cxnLst/>
              <a:rect l="l" t="t" r="r" b="b"/>
              <a:pathLst>
                <a:path w="465" h="2323" extrusionOk="0">
                  <a:moveTo>
                    <a:pt x="465" y="2322"/>
                  </a:moveTo>
                  <a:cubicBezTo>
                    <a:pt x="322" y="1584"/>
                    <a:pt x="167" y="822"/>
                    <a:pt x="1" y="0"/>
                  </a:cubicBezTo>
                  <a:cubicBezTo>
                    <a:pt x="334" y="322"/>
                    <a:pt x="465" y="881"/>
                    <a:pt x="465" y="232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170;p70"/>
            <p:cNvSpPr/>
            <p:nvPr/>
          </p:nvSpPr>
          <p:spPr>
            <a:xfrm>
              <a:off x="12061025" y="2409050"/>
              <a:ext cx="16400" cy="50925"/>
            </a:xfrm>
            <a:custGeom>
              <a:avLst/>
              <a:gdLst/>
              <a:ahLst/>
              <a:cxnLst/>
              <a:rect l="l" t="t" r="r" b="b"/>
              <a:pathLst>
                <a:path w="656" h="2037" extrusionOk="0">
                  <a:moveTo>
                    <a:pt x="179" y="1680"/>
                  </a:moveTo>
                  <a:lnTo>
                    <a:pt x="584" y="1418"/>
                  </a:lnTo>
                  <a:cubicBezTo>
                    <a:pt x="607" y="1430"/>
                    <a:pt x="631" y="1453"/>
                    <a:pt x="655" y="1465"/>
                  </a:cubicBezTo>
                  <a:cubicBezTo>
                    <a:pt x="548" y="1632"/>
                    <a:pt x="465" y="1799"/>
                    <a:pt x="334" y="2037"/>
                  </a:cubicBezTo>
                  <a:cubicBezTo>
                    <a:pt x="215" y="1870"/>
                    <a:pt x="60" y="1763"/>
                    <a:pt x="72" y="1680"/>
                  </a:cubicBezTo>
                  <a:cubicBezTo>
                    <a:pt x="155" y="1120"/>
                    <a:pt x="0" y="501"/>
                    <a:pt x="453" y="1"/>
                  </a:cubicBezTo>
                  <a:cubicBezTo>
                    <a:pt x="357" y="525"/>
                    <a:pt x="286" y="1037"/>
                    <a:pt x="179" y="168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171;p70"/>
            <p:cNvSpPr/>
            <p:nvPr/>
          </p:nvSpPr>
          <p:spPr>
            <a:xfrm>
              <a:off x="11782425" y="1861675"/>
              <a:ext cx="54775" cy="16675"/>
            </a:xfrm>
            <a:custGeom>
              <a:avLst/>
              <a:gdLst/>
              <a:ahLst/>
              <a:cxnLst/>
              <a:rect l="l" t="t" r="r" b="b"/>
              <a:pathLst>
                <a:path w="2191" h="667" extrusionOk="0">
                  <a:moveTo>
                    <a:pt x="405" y="346"/>
                  </a:moveTo>
                  <a:cubicBezTo>
                    <a:pt x="1000" y="226"/>
                    <a:pt x="1595" y="119"/>
                    <a:pt x="2191" y="0"/>
                  </a:cubicBezTo>
                  <a:cubicBezTo>
                    <a:pt x="1536" y="429"/>
                    <a:pt x="738" y="512"/>
                    <a:pt x="0" y="667"/>
                  </a:cubicBezTo>
                  <a:cubicBezTo>
                    <a:pt x="131" y="548"/>
                    <a:pt x="286" y="429"/>
                    <a:pt x="417" y="310"/>
                  </a:cubicBezTo>
                  <a:cubicBezTo>
                    <a:pt x="429" y="334"/>
                    <a:pt x="405" y="346"/>
                    <a:pt x="405" y="3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172;p70"/>
            <p:cNvSpPr/>
            <p:nvPr/>
          </p:nvSpPr>
          <p:spPr>
            <a:xfrm>
              <a:off x="11551725" y="1764925"/>
              <a:ext cx="40800" cy="29200"/>
            </a:xfrm>
            <a:custGeom>
              <a:avLst/>
              <a:gdLst/>
              <a:ahLst/>
              <a:cxnLst/>
              <a:rect l="l" t="t" r="r" b="b"/>
              <a:pathLst>
                <a:path w="1632" h="1168" extrusionOk="0">
                  <a:moveTo>
                    <a:pt x="798" y="251"/>
                  </a:moveTo>
                  <a:cubicBezTo>
                    <a:pt x="917" y="215"/>
                    <a:pt x="1037" y="155"/>
                    <a:pt x="1156" y="108"/>
                  </a:cubicBezTo>
                  <a:cubicBezTo>
                    <a:pt x="1298" y="72"/>
                    <a:pt x="1429" y="36"/>
                    <a:pt x="1572" y="1"/>
                  </a:cubicBezTo>
                  <a:cubicBezTo>
                    <a:pt x="1596" y="36"/>
                    <a:pt x="1620" y="72"/>
                    <a:pt x="1632" y="108"/>
                  </a:cubicBezTo>
                  <a:cubicBezTo>
                    <a:pt x="1120" y="429"/>
                    <a:pt x="608" y="775"/>
                    <a:pt x="1" y="1168"/>
                  </a:cubicBezTo>
                  <a:cubicBezTo>
                    <a:pt x="108" y="608"/>
                    <a:pt x="608" y="584"/>
                    <a:pt x="798" y="25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173;p70"/>
            <p:cNvSpPr/>
            <p:nvPr/>
          </p:nvSpPr>
          <p:spPr>
            <a:xfrm>
              <a:off x="11840750" y="2228075"/>
              <a:ext cx="22350" cy="56575"/>
            </a:xfrm>
            <a:custGeom>
              <a:avLst/>
              <a:gdLst/>
              <a:ahLst/>
              <a:cxnLst/>
              <a:rect l="l" t="t" r="r" b="b"/>
              <a:pathLst>
                <a:path w="894" h="2263" extrusionOk="0">
                  <a:moveTo>
                    <a:pt x="429" y="1656"/>
                  </a:moveTo>
                  <a:cubicBezTo>
                    <a:pt x="334" y="1299"/>
                    <a:pt x="239" y="941"/>
                    <a:pt x="132" y="584"/>
                  </a:cubicBezTo>
                  <a:cubicBezTo>
                    <a:pt x="72" y="394"/>
                    <a:pt x="1" y="215"/>
                    <a:pt x="13" y="1"/>
                  </a:cubicBezTo>
                  <a:cubicBezTo>
                    <a:pt x="429" y="656"/>
                    <a:pt x="667" y="1394"/>
                    <a:pt x="894" y="2263"/>
                  </a:cubicBezTo>
                  <a:cubicBezTo>
                    <a:pt x="667" y="1989"/>
                    <a:pt x="548" y="1811"/>
                    <a:pt x="429" y="1656"/>
                  </a:cubicBezTo>
                  <a:cubicBezTo>
                    <a:pt x="429" y="1644"/>
                    <a:pt x="429" y="1656"/>
                    <a:pt x="429" y="165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174;p70"/>
            <p:cNvSpPr/>
            <p:nvPr/>
          </p:nvSpPr>
          <p:spPr>
            <a:xfrm>
              <a:off x="12025300" y="1955125"/>
              <a:ext cx="16700" cy="42300"/>
            </a:xfrm>
            <a:custGeom>
              <a:avLst/>
              <a:gdLst/>
              <a:ahLst/>
              <a:cxnLst/>
              <a:rect l="l" t="t" r="r" b="b"/>
              <a:pathLst>
                <a:path w="668" h="1692" extrusionOk="0">
                  <a:moveTo>
                    <a:pt x="667" y="1691"/>
                  </a:moveTo>
                  <a:cubicBezTo>
                    <a:pt x="370" y="1596"/>
                    <a:pt x="453" y="1191"/>
                    <a:pt x="72" y="1180"/>
                  </a:cubicBezTo>
                  <a:cubicBezTo>
                    <a:pt x="48" y="1180"/>
                    <a:pt x="1" y="906"/>
                    <a:pt x="12" y="775"/>
                  </a:cubicBezTo>
                  <a:cubicBezTo>
                    <a:pt x="48" y="548"/>
                    <a:pt x="120" y="346"/>
                    <a:pt x="215" y="1"/>
                  </a:cubicBezTo>
                  <a:cubicBezTo>
                    <a:pt x="393" y="620"/>
                    <a:pt x="536" y="1156"/>
                    <a:pt x="667" y="169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175;p70"/>
            <p:cNvSpPr/>
            <p:nvPr/>
          </p:nvSpPr>
          <p:spPr>
            <a:xfrm>
              <a:off x="11336525" y="2392400"/>
              <a:ext cx="9850" cy="66400"/>
            </a:xfrm>
            <a:custGeom>
              <a:avLst/>
              <a:gdLst/>
              <a:ahLst/>
              <a:cxnLst/>
              <a:rect l="l" t="t" r="r" b="b"/>
              <a:pathLst>
                <a:path w="394" h="2656" extrusionOk="0">
                  <a:moveTo>
                    <a:pt x="393" y="0"/>
                  </a:moveTo>
                  <a:cubicBezTo>
                    <a:pt x="286" y="893"/>
                    <a:pt x="179" y="1762"/>
                    <a:pt x="96" y="2655"/>
                  </a:cubicBezTo>
                  <a:cubicBezTo>
                    <a:pt x="0" y="1750"/>
                    <a:pt x="60" y="857"/>
                    <a:pt x="3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176;p70"/>
            <p:cNvSpPr/>
            <p:nvPr/>
          </p:nvSpPr>
          <p:spPr>
            <a:xfrm>
              <a:off x="12172650" y="2860000"/>
              <a:ext cx="30075" cy="24450"/>
            </a:xfrm>
            <a:custGeom>
              <a:avLst/>
              <a:gdLst/>
              <a:ahLst/>
              <a:cxnLst/>
              <a:rect l="l" t="t" r="r" b="b"/>
              <a:pathLst>
                <a:path w="1203" h="978" extrusionOk="0">
                  <a:moveTo>
                    <a:pt x="869" y="656"/>
                  </a:moveTo>
                  <a:cubicBezTo>
                    <a:pt x="905" y="525"/>
                    <a:pt x="953" y="417"/>
                    <a:pt x="1000" y="286"/>
                  </a:cubicBezTo>
                  <a:cubicBezTo>
                    <a:pt x="1203" y="501"/>
                    <a:pt x="1143" y="691"/>
                    <a:pt x="1060" y="977"/>
                  </a:cubicBezTo>
                  <a:cubicBezTo>
                    <a:pt x="476" y="846"/>
                    <a:pt x="298" y="358"/>
                    <a:pt x="0" y="1"/>
                  </a:cubicBezTo>
                  <a:cubicBezTo>
                    <a:pt x="429" y="13"/>
                    <a:pt x="476" y="489"/>
                    <a:pt x="869" y="65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177;p70"/>
            <p:cNvSpPr/>
            <p:nvPr/>
          </p:nvSpPr>
          <p:spPr>
            <a:xfrm>
              <a:off x="12244075" y="2324825"/>
              <a:ext cx="13125" cy="42275"/>
            </a:xfrm>
            <a:custGeom>
              <a:avLst/>
              <a:gdLst/>
              <a:ahLst/>
              <a:cxnLst/>
              <a:rect l="l" t="t" r="r" b="b"/>
              <a:pathLst>
                <a:path w="525" h="1691" extrusionOk="0">
                  <a:moveTo>
                    <a:pt x="334" y="1691"/>
                  </a:moveTo>
                  <a:cubicBezTo>
                    <a:pt x="1" y="989"/>
                    <a:pt x="1" y="631"/>
                    <a:pt x="334" y="0"/>
                  </a:cubicBezTo>
                  <a:cubicBezTo>
                    <a:pt x="334" y="143"/>
                    <a:pt x="310" y="286"/>
                    <a:pt x="334" y="417"/>
                  </a:cubicBezTo>
                  <a:cubicBezTo>
                    <a:pt x="346" y="715"/>
                    <a:pt x="191" y="1060"/>
                    <a:pt x="513" y="1310"/>
                  </a:cubicBezTo>
                  <a:cubicBezTo>
                    <a:pt x="524" y="1334"/>
                    <a:pt x="417" y="1489"/>
                    <a:pt x="334" y="169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178;p70"/>
            <p:cNvSpPr/>
            <p:nvPr/>
          </p:nvSpPr>
          <p:spPr>
            <a:xfrm>
              <a:off x="11547550" y="2394775"/>
              <a:ext cx="10750" cy="65200"/>
            </a:xfrm>
            <a:custGeom>
              <a:avLst/>
              <a:gdLst/>
              <a:ahLst/>
              <a:cxnLst/>
              <a:rect l="l" t="t" r="r" b="b"/>
              <a:pathLst>
                <a:path w="430" h="2608" extrusionOk="0">
                  <a:moveTo>
                    <a:pt x="132" y="0"/>
                  </a:moveTo>
                  <a:cubicBezTo>
                    <a:pt x="239" y="869"/>
                    <a:pt x="334" y="1727"/>
                    <a:pt x="430" y="2596"/>
                  </a:cubicBezTo>
                  <a:cubicBezTo>
                    <a:pt x="394" y="2596"/>
                    <a:pt x="346" y="2608"/>
                    <a:pt x="287" y="2608"/>
                  </a:cubicBezTo>
                  <a:cubicBezTo>
                    <a:pt x="191" y="1750"/>
                    <a:pt x="96" y="881"/>
                    <a:pt x="1" y="24"/>
                  </a:cubicBezTo>
                  <a:cubicBezTo>
                    <a:pt x="49" y="0"/>
                    <a:pt x="96" y="0"/>
                    <a:pt x="1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179;p70"/>
            <p:cNvSpPr/>
            <p:nvPr/>
          </p:nvSpPr>
          <p:spPr>
            <a:xfrm>
              <a:off x="12159250" y="2272425"/>
              <a:ext cx="18775" cy="24750"/>
            </a:xfrm>
            <a:custGeom>
              <a:avLst/>
              <a:gdLst/>
              <a:ahLst/>
              <a:cxnLst/>
              <a:rect l="l" t="t" r="r" b="b"/>
              <a:pathLst>
                <a:path w="751" h="990" extrusionOk="0">
                  <a:moveTo>
                    <a:pt x="215" y="37"/>
                  </a:moveTo>
                  <a:cubicBezTo>
                    <a:pt x="250" y="168"/>
                    <a:pt x="298" y="287"/>
                    <a:pt x="358" y="453"/>
                  </a:cubicBezTo>
                  <a:cubicBezTo>
                    <a:pt x="465" y="298"/>
                    <a:pt x="548" y="156"/>
                    <a:pt x="655" y="1"/>
                  </a:cubicBezTo>
                  <a:cubicBezTo>
                    <a:pt x="691" y="48"/>
                    <a:pt x="750" y="72"/>
                    <a:pt x="727" y="96"/>
                  </a:cubicBezTo>
                  <a:cubicBezTo>
                    <a:pt x="655" y="334"/>
                    <a:pt x="596" y="584"/>
                    <a:pt x="465" y="787"/>
                  </a:cubicBezTo>
                  <a:cubicBezTo>
                    <a:pt x="358" y="989"/>
                    <a:pt x="96" y="930"/>
                    <a:pt x="48" y="703"/>
                  </a:cubicBezTo>
                  <a:cubicBezTo>
                    <a:pt x="0" y="489"/>
                    <a:pt x="12" y="275"/>
                    <a:pt x="0" y="60"/>
                  </a:cubicBezTo>
                  <a:cubicBezTo>
                    <a:pt x="72" y="48"/>
                    <a:pt x="155" y="37"/>
                    <a:pt x="215" y="3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180;p70"/>
            <p:cNvSpPr/>
            <p:nvPr/>
          </p:nvSpPr>
          <p:spPr>
            <a:xfrm>
              <a:off x="12097925" y="2473650"/>
              <a:ext cx="17600" cy="34250"/>
            </a:xfrm>
            <a:custGeom>
              <a:avLst/>
              <a:gdLst/>
              <a:ahLst/>
              <a:cxnLst/>
              <a:rect l="l" t="t" r="r" b="b"/>
              <a:pathLst>
                <a:path w="704" h="1370" extrusionOk="0">
                  <a:moveTo>
                    <a:pt x="263" y="0"/>
                  </a:moveTo>
                  <a:lnTo>
                    <a:pt x="263" y="1072"/>
                  </a:lnTo>
                  <a:cubicBezTo>
                    <a:pt x="429" y="1060"/>
                    <a:pt x="536" y="1048"/>
                    <a:pt x="655" y="1036"/>
                  </a:cubicBezTo>
                  <a:cubicBezTo>
                    <a:pt x="667" y="1060"/>
                    <a:pt x="679" y="1108"/>
                    <a:pt x="703" y="1132"/>
                  </a:cubicBezTo>
                  <a:cubicBezTo>
                    <a:pt x="548" y="1215"/>
                    <a:pt x="417" y="1334"/>
                    <a:pt x="263" y="1358"/>
                  </a:cubicBezTo>
                  <a:cubicBezTo>
                    <a:pt x="227" y="1370"/>
                    <a:pt x="84" y="1132"/>
                    <a:pt x="72" y="1012"/>
                  </a:cubicBezTo>
                  <a:cubicBezTo>
                    <a:pt x="24" y="667"/>
                    <a:pt x="1" y="334"/>
                    <a:pt x="1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181;p70"/>
            <p:cNvSpPr/>
            <p:nvPr/>
          </p:nvSpPr>
          <p:spPr>
            <a:xfrm>
              <a:off x="11611250" y="2383750"/>
              <a:ext cx="8075" cy="61050"/>
            </a:xfrm>
            <a:custGeom>
              <a:avLst/>
              <a:gdLst/>
              <a:ahLst/>
              <a:cxnLst/>
              <a:rect l="l" t="t" r="r" b="b"/>
              <a:pathLst>
                <a:path w="323" h="2442" extrusionOk="0">
                  <a:moveTo>
                    <a:pt x="227" y="2442"/>
                  </a:moveTo>
                  <a:cubicBezTo>
                    <a:pt x="144" y="1632"/>
                    <a:pt x="72" y="822"/>
                    <a:pt x="1" y="13"/>
                  </a:cubicBezTo>
                  <a:cubicBezTo>
                    <a:pt x="49" y="13"/>
                    <a:pt x="84" y="1"/>
                    <a:pt x="132" y="1"/>
                  </a:cubicBezTo>
                  <a:cubicBezTo>
                    <a:pt x="180" y="382"/>
                    <a:pt x="239" y="787"/>
                    <a:pt x="263" y="1168"/>
                  </a:cubicBezTo>
                  <a:cubicBezTo>
                    <a:pt x="299" y="1584"/>
                    <a:pt x="310" y="2013"/>
                    <a:pt x="322" y="2418"/>
                  </a:cubicBezTo>
                  <a:cubicBezTo>
                    <a:pt x="299" y="2430"/>
                    <a:pt x="251" y="2430"/>
                    <a:pt x="227" y="244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182;p70"/>
            <p:cNvSpPr/>
            <p:nvPr/>
          </p:nvSpPr>
          <p:spPr>
            <a:xfrm>
              <a:off x="11702050" y="2442400"/>
              <a:ext cx="7450" cy="61925"/>
            </a:xfrm>
            <a:custGeom>
              <a:avLst/>
              <a:gdLst/>
              <a:ahLst/>
              <a:cxnLst/>
              <a:rect l="l" t="t" r="r" b="b"/>
              <a:pathLst>
                <a:path w="298" h="2477" extrusionOk="0">
                  <a:moveTo>
                    <a:pt x="84" y="0"/>
                  </a:moveTo>
                  <a:cubicBezTo>
                    <a:pt x="167" y="822"/>
                    <a:pt x="227" y="1643"/>
                    <a:pt x="298" y="2465"/>
                  </a:cubicBezTo>
                  <a:cubicBezTo>
                    <a:pt x="238" y="2465"/>
                    <a:pt x="179" y="2477"/>
                    <a:pt x="131" y="2477"/>
                  </a:cubicBezTo>
                  <a:cubicBezTo>
                    <a:pt x="84" y="1655"/>
                    <a:pt x="48" y="834"/>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183;p70"/>
            <p:cNvSpPr/>
            <p:nvPr/>
          </p:nvSpPr>
          <p:spPr>
            <a:xfrm>
              <a:off x="11822900" y="2320950"/>
              <a:ext cx="6275" cy="55400"/>
            </a:xfrm>
            <a:custGeom>
              <a:avLst/>
              <a:gdLst/>
              <a:ahLst/>
              <a:cxnLst/>
              <a:rect l="l" t="t" r="r" b="b"/>
              <a:pathLst>
                <a:path w="251" h="2216" extrusionOk="0">
                  <a:moveTo>
                    <a:pt x="250" y="1"/>
                  </a:moveTo>
                  <a:lnTo>
                    <a:pt x="250" y="2215"/>
                  </a:lnTo>
                  <a:cubicBezTo>
                    <a:pt x="238" y="1465"/>
                    <a:pt x="0" y="739"/>
                    <a:pt x="72" y="1"/>
                  </a:cubicBezTo>
                  <a:cubicBezTo>
                    <a:pt x="131" y="12"/>
                    <a:pt x="191" y="12"/>
                    <a:pt x="2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184;p70"/>
            <p:cNvSpPr/>
            <p:nvPr/>
          </p:nvSpPr>
          <p:spPr>
            <a:xfrm>
              <a:off x="11378800" y="2301900"/>
              <a:ext cx="13400" cy="64025"/>
            </a:xfrm>
            <a:custGeom>
              <a:avLst/>
              <a:gdLst/>
              <a:ahLst/>
              <a:cxnLst/>
              <a:rect l="l" t="t" r="r" b="b"/>
              <a:pathLst>
                <a:path w="536" h="2561" extrusionOk="0">
                  <a:moveTo>
                    <a:pt x="536" y="1"/>
                  </a:moveTo>
                  <a:cubicBezTo>
                    <a:pt x="429" y="798"/>
                    <a:pt x="322" y="1608"/>
                    <a:pt x="191" y="2560"/>
                  </a:cubicBezTo>
                  <a:cubicBezTo>
                    <a:pt x="0" y="1572"/>
                    <a:pt x="322" y="786"/>
                    <a:pt x="5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185;p70"/>
            <p:cNvSpPr/>
            <p:nvPr/>
          </p:nvSpPr>
          <p:spPr>
            <a:xfrm>
              <a:off x="11485950" y="2224500"/>
              <a:ext cx="6275" cy="38425"/>
            </a:xfrm>
            <a:custGeom>
              <a:avLst/>
              <a:gdLst/>
              <a:ahLst/>
              <a:cxnLst/>
              <a:rect l="l" t="t" r="r" b="b"/>
              <a:pathLst>
                <a:path w="251" h="1537" extrusionOk="0">
                  <a:moveTo>
                    <a:pt x="191" y="1"/>
                  </a:moveTo>
                  <a:cubicBezTo>
                    <a:pt x="155" y="501"/>
                    <a:pt x="250" y="1025"/>
                    <a:pt x="0" y="1537"/>
                  </a:cubicBez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186;p70"/>
            <p:cNvSpPr/>
            <p:nvPr/>
          </p:nvSpPr>
          <p:spPr>
            <a:xfrm>
              <a:off x="11811000" y="2839175"/>
              <a:ext cx="4775" cy="61050"/>
            </a:xfrm>
            <a:custGeom>
              <a:avLst/>
              <a:gdLst/>
              <a:ahLst/>
              <a:cxnLst/>
              <a:rect l="l" t="t" r="r" b="b"/>
              <a:pathLst>
                <a:path w="191" h="2442" extrusionOk="0">
                  <a:moveTo>
                    <a:pt x="71" y="0"/>
                  </a:moveTo>
                  <a:cubicBezTo>
                    <a:pt x="95" y="60"/>
                    <a:pt x="119" y="119"/>
                    <a:pt x="119" y="179"/>
                  </a:cubicBezTo>
                  <a:cubicBezTo>
                    <a:pt x="119" y="941"/>
                    <a:pt x="119" y="1679"/>
                    <a:pt x="191" y="2441"/>
                  </a:cubicBezTo>
                  <a:cubicBezTo>
                    <a:pt x="131" y="2024"/>
                    <a:pt x="60" y="1620"/>
                    <a:pt x="36" y="1203"/>
                  </a:cubicBezTo>
                  <a:cubicBezTo>
                    <a:pt x="0" y="798"/>
                    <a:pt x="36" y="417"/>
                    <a:pt x="36" y="12"/>
                  </a:cubicBezTo>
                  <a:cubicBezTo>
                    <a:pt x="48" y="0"/>
                    <a:pt x="60" y="0"/>
                    <a:pt x="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187;p70"/>
            <p:cNvSpPr/>
            <p:nvPr/>
          </p:nvSpPr>
          <p:spPr>
            <a:xfrm>
              <a:off x="12186925" y="2298625"/>
              <a:ext cx="14600" cy="31275"/>
            </a:xfrm>
            <a:custGeom>
              <a:avLst/>
              <a:gdLst/>
              <a:ahLst/>
              <a:cxnLst/>
              <a:rect l="l" t="t" r="r" b="b"/>
              <a:pathLst>
                <a:path w="584" h="1251" extrusionOk="0">
                  <a:moveTo>
                    <a:pt x="191" y="1"/>
                  </a:moveTo>
                  <a:cubicBezTo>
                    <a:pt x="179" y="322"/>
                    <a:pt x="584" y="536"/>
                    <a:pt x="453" y="858"/>
                  </a:cubicBezTo>
                  <a:cubicBezTo>
                    <a:pt x="417" y="977"/>
                    <a:pt x="298" y="1072"/>
                    <a:pt x="143" y="1251"/>
                  </a:cubicBezTo>
                  <a:cubicBezTo>
                    <a:pt x="1" y="739"/>
                    <a:pt x="84" y="370"/>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188;p70"/>
            <p:cNvSpPr/>
            <p:nvPr/>
          </p:nvSpPr>
          <p:spPr>
            <a:xfrm>
              <a:off x="11588050" y="2224225"/>
              <a:ext cx="10425" cy="39000"/>
            </a:xfrm>
            <a:custGeom>
              <a:avLst/>
              <a:gdLst/>
              <a:ahLst/>
              <a:cxnLst/>
              <a:rect l="l" t="t" r="r" b="b"/>
              <a:pathLst>
                <a:path w="417" h="1560" extrusionOk="0">
                  <a:moveTo>
                    <a:pt x="24" y="0"/>
                  </a:moveTo>
                  <a:cubicBezTo>
                    <a:pt x="417" y="488"/>
                    <a:pt x="286" y="1036"/>
                    <a:pt x="274" y="1560"/>
                  </a:cubicBezTo>
                  <a:cubicBezTo>
                    <a:pt x="0" y="1334"/>
                    <a:pt x="155" y="1036"/>
                    <a:pt x="107" y="786"/>
                  </a:cubicBezTo>
                  <a:cubicBezTo>
                    <a:pt x="84" y="512"/>
                    <a:pt x="48" y="250"/>
                    <a:pt x="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189;p70"/>
            <p:cNvSpPr/>
            <p:nvPr/>
          </p:nvSpPr>
          <p:spPr>
            <a:xfrm>
              <a:off x="11491000" y="2329275"/>
              <a:ext cx="6875" cy="38725"/>
            </a:xfrm>
            <a:custGeom>
              <a:avLst/>
              <a:gdLst/>
              <a:ahLst/>
              <a:cxnLst/>
              <a:rect l="l" t="t" r="r" b="b"/>
              <a:pathLst>
                <a:path w="275" h="1549" extrusionOk="0">
                  <a:moveTo>
                    <a:pt x="120" y="1"/>
                  </a:moveTo>
                  <a:cubicBezTo>
                    <a:pt x="275" y="1132"/>
                    <a:pt x="275" y="1215"/>
                    <a:pt x="1" y="1549"/>
                  </a:cubicBezTo>
                  <a:cubicBezTo>
                    <a:pt x="48" y="1049"/>
                    <a:pt x="72" y="525"/>
                    <a:pt x="1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190;p70"/>
            <p:cNvSpPr/>
            <p:nvPr/>
          </p:nvSpPr>
          <p:spPr>
            <a:xfrm>
              <a:off x="12149725" y="2878450"/>
              <a:ext cx="28600" cy="26225"/>
            </a:xfrm>
            <a:custGeom>
              <a:avLst/>
              <a:gdLst/>
              <a:ahLst/>
              <a:cxnLst/>
              <a:rect l="l" t="t" r="r" b="b"/>
              <a:pathLst>
                <a:path w="1144" h="1049" extrusionOk="0">
                  <a:moveTo>
                    <a:pt x="0" y="49"/>
                  </a:moveTo>
                  <a:cubicBezTo>
                    <a:pt x="393" y="1"/>
                    <a:pt x="441" y="251"/>
                    <a:pt x="548" y="406"/>
                  </a:cubicBezTo>
                  <a:cubicBezTo>
                    <a:pt x="715" y="632"/>
                    <a:pt x="893" y="656"/>
                    <a:pt x="1143" y="501"/>
                  </a:cubicBezTo>
                  <a:cubicBezTo>
                    <a:pt x="1048" y="941"/>
                    <a:pt x="858" y="1049"/>
                    <a:pt x="596" y="775"/>
                  </a:cubicBezTo>
                  <a:cubicBezTo>
                    <a:pt x="393" y="596"/>
                    <a:pt x="238" y="346"/>
                    <a:pt x="0" y="4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191;p70"/>
            <p:cNvSpPr/>
            <p:nvPr/>
          </p:nvSpPr>
          <p:spPr>
            <a:xfrm>
              <a:off x="11646975" y="2268850"/>
              <a:ext cx="6275" cy="55100"/>
            </a:xfrm>
            <a:custGeom>
              <a:avLst/>
              <a:gdLst/>
              <a:ahLst/>
              <a:cxnLst/>
              <a:rect l="l" t="t" r="r" b="b"/>
              <a:pathLst>
                <a:path w="251" h="2204" extrusionOk="0">
                  <a:moveTo>
                    <a:pt x="251" y="1"/>
                  </a:moveTo>
                  <a:cubicBezTo>
                    <a:pt x="203" y="834"/>
                    <a:pt x="179" y="1525"/>
                    <a:pt x="144" y="2204"/>
                  </a:cubicBezTo>
                  <a:cubicBezTo>
                    <a:pt x="1" y="1704"/>
                    <a:pt x="13" y="561"/>
                    <a:pt x="2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192;p70"/>
            <p:cNvSpPr/>
            <p:nvPr/>
          </p:nvSpPr>
          <p:spPr>
            <a:xfrm>
              <a:off x="11696400" y="2787375"/>
              <a:ext cx="8950" cy="49150"/>
            </a:xfrm>
            <a:custGeom>
              <a:avLst/>
              <a:gdLst/>
              <a:ahLst/>
              <a:cxnLst/>
              <a:rect l="l" t="t" r="r" b="b"/>
              <a:pathLst>
                <a:path w="358" h="1966" extrusionOk="0">
                  <a:moveTo>
                    <a:pt x="357" y="1"/>
                  </a:moveTo>
                  <a:lnTo>
                    <a:pt x="131" y="1965"/>
                  </a:lnTo>
                  <a:cubicBezTo>
                    <a:pt x="95" y="1965"/>
                    <a:pt x="48" y="1953"/>
                    <a:pt x="0" y="1953"/>
                  </a:cubicBezTo>
                  <a:cubicBezTo>
                    <a:pt x="60" y="1298"/>
                    <a:pt x="107" y="655"/>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193;p70"/>
            <p:cNvSpPr/>
            <p:nvPr/>
          </p:nvSpPr>
          <p:spPr>
            <a:xfrm>
              <a:off x="11910100" y="2398350"/>
              <a:ext cx="10450" cy="59550"/>
            </a:xfrm>
            <a:custGeom>
              <a:avLst/>
              <a:gdLst/>
              <a:ahLst/>
              <a:cxnLst/>
              <a:rect l="l" t="t" r="r" b="b"/>
              <a:pathLst>
                <a:path w="418" h="2382" extrusionOk="0">
                  <a:moveTo>
                    <a:pt x="251" y="2381"/>
                  </a:moveTo>
                  <a:cubicBezTo>
                    <a:pt x="156" y="1584"/>
                    <a:pt x="84" y="798"/>
                    <a:pt x="1" y="12"/>
                  </a:cubicBezTo>
                  <a:cubicBezTo>
                    <a:pt x="25" y="12"/>
                    <a:pt x="72" y="0"/>
                    <a:pt x="96" y="0"/>
                  </a:cubicBezTo>
                  <a:cubicBezTo>
                    <a:pt x="203" y="786"/>
                    <a:pt x="310" y="1560"/>
                    <a:pt x="418" y="2346"/>
                  </a:cubicBezTo>
                  <a:cubicBezTo>
                    <a:pt x="358" y="2358"/>
                    <a:pt x="298" y="2381"/>
                    <a:pt x="251" y="238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194;p70"/>
            <p:cNvSpPr/>
            <p:nvPr/>
          </p:nvSpPr>
          <p:spPr>
            <a:xfrm>
              <a:off x="11530000" y="2355175"/>
              <a:ext cx="2100" cy="55700"/>
            </a:xfrm>
            <a:custGeom>
              <a:avLst/>
              <a:gdLst/>
              <a:ahLst/>
              <a:cxnLst/>
              <a:rect l="l" t="t" r="r" b="b"/>
              <a:pathLst>
                <a:path w="84" h="2228" extrusionOk="0">
                  <a:moveTo>
                    <a:pt x="1" y="2227"/>
                  </a:moveTo>
                  <a:lnTo>
                    <a:pt x="1" y="1"/>
                  </a:lnTo>
                  <a:lnTo>
                    <a:pt x="84" y="1"/>
                  </a:lnTo>
                  <a:lnTo>
                    <a:pt x="84" y="222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195;p70"/>
            <p:cNvSpPr/>
            <p:nvPr/>
          </p:nvSpPr>
          <p:spPr>
            <a:xfrm>
              <a:off x="11870225" y="2791550"/>
              <a:ext cx="4775" cy="37525"/>
            </a:xfrm>
            <a:custGeom>
              <a:avLst/>
              <a:gdLst/>
              <a:ahLst/>
              <a:cxnLst/>
              <a:rect l="l" t="t" r="r" b="b"/>
              <a:pathLst>
                <a:path w="191" h="1501" extrusionOk="0">
                  <a:moveTo>
                    <a:pt x="191" y="0"/>
                  </a:moveTo>
                  <a:cubicBezTo>
                    <a:pt x="143" y="500"/>
                    <a:pt x="108" y="1012"/>
                    <a:pt x="60" y="1500"/>
                  </a:cubicBezTo>
                  <a:lnTo>
                    <a:pt x="0" y="150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196;p70"/>
            <p:cNvSpPr/>
            <p:nvPr/>
          </p:nvSpPr>
          <p:spPr>
            <a:xfrm>
              <a:off x="11922600" y="2811475"/>
              <a:ext cx="11350" cy="37250"/>
            </a:xfrm>
            <a:custGeom>
              <a:avLst/>
              <a:gdLst/>
              <a:ahLst/>
              <a:cxnLst/>
              <a:rect l="l" t="t" r="r" b="b"/>
              <a:pathLst>
                <a:path w="454" h="1490" extrusionOk="0">
                  <a:moveTo>
                    <a:pt x="1" y="1489"/>
                  </a:moveTo>
                  <a:cubicBezTo>
                    <a:pt x="72" y="1001"/>
                    <a:pt x="156" y="501"/>
                    <a:pt x="227" y="1"/>
                  </a:cubicBezTo>
                  <a:cubicBezTo>
                    <a:pt x="453" y="477"/>
                    <a:pt x="370" y="942"/>
                    <a:pt x="1" y="148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197;p70"/>
            <p:cNvSpPr/>
            <p:nvPr/>
          </p:nvSpPr>
          <p:spPr>
            <a:xfrm>
              <a:off x="11535350" y="2789750"/>
              <a:ext cx="28000" cy="28025"/>
            </a:xfrm>
            <a:custGeom>
              <a:avLst/>
              <a:gdLst/>
              <a:ahLst/>
              <a:cxnLst/>
              <a:rect l="l" t="t" r="r" b="b"/>
              <a:pathLst>
                <a:path w="1120" h="1121" extrusionOk="0">
                  <a:moveTo>
                    <a:pt x="1001" y="1120"/>
                  </a:moveTo>
                  <a:cubicBezTo>
                    <a:pt x="679" y="787"/>
                    <a:pt x="370" y="441"/>
                    <a:pt x="1" y="37"/>
                  </a:cubicBezTo>
                  <a:cubicBezTo>
                    <a:pt x="429" y="1"/>
                    <a:pt x="501" y="322"/>
                    <a:pt x="679" y="489"/>
                  </a:cubicBezTo>
                  <a:cubicBezTo>
                    <a:pt x="858" y="632"/>
                    <a:pt x="965" y="858"/>
                    <a:pt x="1120" y="1049"/>
                  </a:cubicBezTo>
                  <a:cubicBezTo>
                    <a:pt x="1072" y="1072"/>
                    <a:pt x="1025" y="1096"/>
                    <a:pt x="1001" y="112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198;p70"/>
            <p:cNvSpPr/>
            <p:nvPr/>
          </p:nvSpPr>
          <p:spPr>
            <a:xfrm>
              <a:off x="11546375" y="2315600"/>
              <a:ext cx="3900" cy="49125"/>
            </a:xfrm>
            <a:custGeom>
              <a:avLst/>
              <a:gdLst/>
              <a:ahLst/>
              <a:cxnLst/>
              <a:rect l="l" t="t" r="r" b="b"/>
              <a:pathLst>
                <a:path w="156" h="1965" extrusionOk="0">
                  <a:moveTo>
                    <a:pt x="0" y="1953"/>
                  </a:moveTo>
                  <a:cubicBezTo>
                    <a:pt x="48" y="1298"/>
                    <a:pt x="96" y="655"/>
                    <a:pt x="143" y="0"/>
                  </a:cubicBezTo>
                  <a:lnTo>
                    <a:pt x="155" y="0"/>
                  </a:lnTo>
                  <a:lnTo>
                    <a:pt x="155" y="1953"/>
                  </a:lnTo>
                  <a:cubicBezTo>
                    <a:pt x="96" y="1965"/>
                    <a:pt x="48" y="1953"/>
                    <a:pt x="0" y="195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199;p70"/>
            <p:cNvSpPr/>
            <p:nvPr/>
          </p:nvSpPr>
          <p:spPr>
            <a:xfrm>
              <a:off x="11479400" y="1855125"/>
              <a:ext cx="16100" cy="17275"/>
            </a:xfrm>
            <a:custGeom>
              <a:avLst/>
              <a:gdLst/>
              <a:ahLst/>
              <a:cxnLst/>
              <a:rect l="l" t="t" r="r" b="b"/>
              <a:pathLst>
                <a:path w="644" h="691" extrusionOk="0">
                  <a:moveTo>
                    <a:pt x="643" y="0"/>
                  </a:moveTo>
                  <a:cubicBezTo>
                    <a:pt x="405" y="238"/>
                    <a:pt x="524" y="691"/>
                    <a:pt x="0" y="631"/>
                  </a:cubicBezTo>
                  <a:cubicBezTo>
                    <a:pt x="155" y="0"/>
                    <a:pt x="155" y="0"/>
                    <a:pt x="6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200;p70"/>
            <p:cNvSpPr/>
            <p:nvPr/>
          </p:nvSpPr>
          <p:spPr>
            <a:xfrm>
              <a:off x="12148225" y="2202775"/>
              <a:ext cx="11950" cy="29200"/>
            </a:xfrm>
            <a:custGeom>
              <a:avLst/>
              <a:gdLst/>
              <a:ahLst/>
              <a:cxnLst/>
              <a:rect l="l" t="t" r="r" b="b"/>
              <a:pathLst>
                <a:path w="478" h="1168" extrusionOk="0">
                  <a:moveTo>
                    <a:pt x="120" y="1168"/>
                  </a:moveTo>
                  <a:cubicBezTo>
                    <a:pt x="144" y="763"/>
                    <a:pt x="1" y="406"/>
                    <a:pt x="298" y="1"/>
                  </a:cubicBezTo>
                  <a:cubicBezTo>
                    <a:pt x="358" y="406"/>
                    <a:pt x="418" y="715"/>
                    <a:pt x="477" y="1108"/>
                  </a:cubicBezTo>
                  <a:cubicBezTo>
                    <a:pt x="382" y="1132"/>
                    <a:pt x="263" y="1156"/>
                    <a:pt x="120" y="116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201;p70"/>
            <p:cNvSpPr/>
            <p:nvPr/>
          </p:nvSpPr>
          <p:spPr>
            <a:xfrm>
              <a:off x="11784800" y="2801675"/>
              <a:ext cx="8350" cy="46450"/>
            </a:xfrm>
            <a:custGeom>
              <a:avLst/>
              <a:gdLst/>
              <a:ahLst/>
              <a:cxnLst/>
              <a:rect l="l" t="t" r="r" b="b"/>
              <a:pathLst>
                <a:path w="334" h="1858" extrusionOk="0">
                  <a:moveTo>
                    <a:pt x="131" y="12"/>
                  </a:moveTo>
                  <a:cubicBezTo>
                    <a:pt x="203" y="619"/>
                    <a:pt x="262" y="1226"/>
                    <a:pt x="334" y="1834"/>
                  </a:cubicBezTo>
                  <a:cubicBezTo>
                    <a:pt x="286" y="1834"/>
                    <a:pt x="250" y="1857"/>
                    <a:pt x="203" y="1857"/>
                  </a:cubicBezTo>
                  <a:cubicBezTo>
                    <a:pt x="143" y="1238"/>
                    <a:pt x="72" y="631"/>
                    <a:pt x="0" y="12"/>
                  </a:cubicBezTo>
                  <a:cubicBezTo>
                    <a:pt x="36" y="0"/>
                    <a:pt x="84" y="0"/>
                    <a:pt x="131"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202;p70"/>
            <p:cNvSpPr/>
            <p:nvPr/>
          </p:nvSpPr>
          <p:spPr>
            <a:xfrm>
              <a:off x="11949400" y="2815350"/>
              <a:ext cx="14300" cy="36950"/>
            </a:xfrm>
            <a:custGeom>
              <a:avLst/>
              <a:gdLst/>
              <a:ahLst/>
              <a:cxnLst/>
              <a:rect l="l" t="t" r="r" b="b"/>
              <a:pathLst>
                <a:path w="572" h="1478" extrusionOk="0">
                  <a:moveTo>
                    <a:pt x="417" y="1"/>
                  </a:moveTo>
                  <a:cubicBezTo>
                    <a:pt x="572" y="620"/>
                    <a:pt x="286" y="1013"/>
                    <a:pt x="191" y="1477"/>
                  </a:cubicBezTo>
                  <a:cubicBezTo>
                    <a:pt x="0" y="1144"/>
                    <a:pt x="36" y="1025"/>
                    <a:pt x="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203;p70"/>
            <p:cNvSpPr/>
            <p:nvPr/>
          </p:nvSpPr>
          <p:spPr>
            <a:xfrm>
              <a:off x="12196750" y="2228975"/>
              <a:ext cx="13425" cy="27100"/>
            </a:xfrm>
            <a:custGeom>
              <a:avLst/>
              <a:gdLst/>
              <a:ahLst/>
              <a:cxnLst/>
              <a:rect l="l" t="t" r="r" b="b"/>
              <a:pathLst>
                <a:path w="537" h="1084" extrusionOk="0">
                  <a:moveTo>
                    <a:pt x="143" y="1"/>
                  </a:moveTo>
                  <a:cubicBezTo>
                    <a:pt x="298" y="286"/>
                    <a:pt x="453" y="465"/>
                    <a:pt x="512" y="655"/>
                  </a:cubicBezTo>
                  <a:cubicBezTo>
                    <a:pt x="536" y="739"/>
                    <a:pt x="441" y="893"/>
                    <a:pt x="346" y="1084"/>
                  </a:cubicBezTo>
                  <a:cubicBezTo>
                    <a:pt x="48" y="739"/>
                    <a:pt x="1" y="441"/>
                    <a:pt x="1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204;p70"/>
            <p:cNvSpPr/>
            <p:nvPr/>
          </p:nvSpPr>
          <p:spPr>
            <a:xfrm>
              <a:off x="11656200" y="2791550"/>
              <a:ext cx="10750" cy="35450"/>
            </a:xfrm>
            <a:custGeom>
              <a:avLst/>
              <a:gdLst/>
              <a:ahLst/>
              <a:cxnLst/>
              <a:rect l="l" t="t" r="r" b="b"/>
              <a:pathLst>
                <a:path w="430" h="1418" extrusionOk="0">
                  <a:moveTo>
                    <a:pt x="215" y="1417"/>
                  </a:moveTo>
                  <a:cubicBezTo>
                    <a:pt x="156" y="965"/>
                    <a:pt x="72" y="524"/>
                    <a:pt x="1" y="0"/>
                  </a:cubicBezTo>
                  <a:cubicBezTo>
                    <a:pt x="346" y="405"/>
                    <a:pt x="429" y="858"/>
                    <a:pt x="215" y="141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205;p70"/>
            <p:cNvSpPr/>
            <p:nvPr/>
          </p:nvSpPr>
          <p:spPr>
            <a:xfrm>
              <a:off x="11802050" y="1705100"/>
              <a:ext cx="28000" cy="11625"/>
            </a:xfrm>
            <a:custGeom>
              <a:avLst/>
              <a:gdLst/>
              <a:ahLst/>
              <a:cxnLst/>
              <a:rect l="l" t="t" r="r" b="b"/>
              <a:pathLst>
                <a:path w="1120" h="465" extrusionOk="0">
                  <a:moveTo>
                    <a:pt x="1120" y="227"/>
                  </a:moveTo>
                  <a:cubicBezTo>
                    <a:pt x="668" y="441"/>
                    <a:pt x="275" y="465"/>
                    <a:pt x="1" y="239"/>
                  </a:cubicBezTo>
                  <a:cubicBezTo>
                    <a:pt x="477" y="12"/>
                    <a:pt x="644" y="1"/>
                    <a:pt x="1120" y="22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206;p70"/>
            <p:cNvSpPr/>
            <p:nvPr/>
          </p:nvSpPr>
          <p:spPr>
            <a:xfrm>
              <a:off x="11564825" y="2774575"/>
              <a:ext cx="22650" cy="36650"/>
            </a:xfrm>
            <a:custGeom>
              <a:avLst/>
              <a:gdLst/>
              <a:ahLst/>
              <a:cxnLst/>
              <a:rect l="l" t="t" r="r" b="b"/>
              <a:pathLst>
                <a:path w="906" h="1466" extrusionOk="0">
                  <a:moveTo>
                    <a:pt x="739" y="1465"/>
                  </a:moveTo>
                  <a:cubicBezTo>
                    <a:pt x="489" y="1001"/>
                    <a:pt x="239" y="536"/>
                    <a:pt x="1" y="96"/>
                  </a:cubicBezTo>
                  <a:cubicBezTo>
                    <a:pt x="36" y="60"/>
                    <a:pt x="96" y="36"/>
                    <a:pt x="143" y="1"/>
                  </a:cubicBezTo>
                  <a:cubicBezTo>
                    <a:pt x="489" y="405"/>
                    <a:pt x="572" y="953"/>
                    <a:pt x="905" y="1382"/>
                  </a:cubicBezTo>
                  <a:cubicBezTo>
                    <a:pt x="846" y="1406"/>
                    <a:pt x="786" y="1429"/>
                    <a:pt x="739" y="146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207;p70"/>
            <p:cNvSpPr/>
            <p:nvPr/>
          </p:nvSpPr>
          <p:spPr>
            <a:xfrm>
              <a:off x="11596675" y="2830525"/>
              <a:ext cx="19375" cy="29800"/>
            </a:xfrm>
            <a:custGeom>
              <a:avLst/>
              <a:gdLst/>
              <a:ahLst/>
              <a:cxnLst/>
              <a:rect l="l" t="t" r="r" b="b"/>
              <a:pathLst>
                <a:path w="775" h="1192" extrusionOk="0">
                  <a:moveTo>
                    <a:pt x="643" y="1192"/>
                  </a:moveTo>
                  <a:cubicBezTo>
                    <a:pt x="429" y="823"/>
                    <a:pt x="215" y="453"/>
                    <a:pt x="1" y="72"/>
                  </a:cubicBezTo>
                  <a:cubicBezTo>
                    <a:pt x="48" y="49"/>
                    <a:pt x="84" y="37"/>
                    <a:pt x="120" y="1"/>
                  </a:cubicBezTo>
                  <a:cubicBezTo>
                    <a:pt x="465" y="299"/>
                    <a:pt x="584" y="727"/>
                    <a:pt x="774" y="1120"/>
                  </a:cubicBezTo>
                  <a:cubicBezTo>
                    <a:pt x="727" y="1132"/>
                    <a:pt x="691" y="1168"/>
                    <a:pt x="643" y="119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208;p70"/>
            <p:cNvSpPr/>
            <p:nvPr/>
          </p:nvSpPr>
          <p:spPr>
            <a:xfrm>
              <a:off x="11800575" y="1722675"/>
              <a:ext cx="32175" cy="17275"/>
            </a:xfrm>
            <a:custGeom>
              <a:avLst/>
              <a:gdLst/>
              <a:ahLst/>
              <a:cxnLst/>
              <a:rect l="l" t="t" r="r" b="b"/>
              <a:pathLst>
                <a:path w="1287" h="691" extrusionOk="0">
                  <a:moveTo>
                    <a:pt x="1239" y="691"/>
                  </a:moveTo>
                  <a:cubicBezTo>
                    <a:pt x="869" y="560"/>
                    <a:pt x="477" y="429"/>
                    <a:pt x="0" y="250"/>
                  </a:cubicBezTo>
                  <a:cubicBezTo>
                    <a:pt x="608" y="0"/>
                    <a:pt x="905" y="369"/>
                    <a:pt x="1286" y="536"/>
                  </a:cubicBezTo>
                  <a:cubicBezTo>
                    <a:pt x="1262" y="595"/>
                    <a:pt x="1250" y="655"/>
                    <a:pt x="1239" y="69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209;p70"/>
            <p:cNvSpPr/>
            <p:nvPr/>
          </p:nvSpPr>
          <p:spPr>
            <a:xfrm>
              <a:off x="11566600" y="2227200"/>
              <a:ext cx="9550" cy="29775"/>
            </a:xfrm>
            <a:custGeom>
              <a:avLst/>
              <a:gdLst/>
              <a:ahLst/>
              <a:cxnLst/>
              <a:rect l="l" t="t" r="r" b="b"/>
              <a:pathLst>
                <a:path w="382" h="1191" extrusionOk="0">
                  <a:moveTo>
                    <a:pt x="239" y="1191"/>
                  </a:moveTo>
                  <a:cubicBezTo>
                    <a:pt x="25" y="810"/>
                    <a:pt x="1" y="417"/>
                    <a:pt x="108" y="0"/>
                  </a:cubicBezTo>
                  <a:cubicBezTo>
                    <a:pt x="382" y="357"/>
                    <a:pt x="251" y="786"/>
                    <a:pt x="239" y="119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210;p70"/>
            <p:cNvSpPr/>
            <p:nvPr/>
          </p:nvSpPr>
          <p:spPr>
            <a:xfrm>
              <a:off x="11281450" y="2388825"/>
              <a:ext cx="11950" cy="34850"/>
            </a:xfrm>
            <a:custGeom>
              <a:avLst/>
              <a:gdLst/>
              <a:ahLst/>
              <a:cxnLst/>
              <a:rect l="l" t="t" r="r" b="b"/>
              <a:pathLst>
                <a:path w="478" h="1394" extrusionOk="0">
                  <a:moveTo>
                    <a:pt x="394" y="0"/>
                  </a:moveTo>
                  <a:cubicBezTo>
                    <a:pt x="477" y="476"/>
                    <a:pt x="322" y="869"/>
                    <a:pt x="191" y="1393"/>
                  </a:cubicBezTo>
                  <a:cubicBezTo>
                    <a:pt x="1" y="857"/>
                    <a:pt x="84" y="464"/>
                    <a:pt x="3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211;p70"/>
            <p:cNvSpPr/>
            <p:nvPr/>
          </p:nvSpPr>
          <p:spPr>
            <a:xfrm>
              <a:off x="11966075" y="2156050"/>
              <a:ext cx="14000" cy="28300"/>
            </a:xfrm>
            <a:custGeom>
              <a:avLst/>
              <a:gdLst/>
              <a:ahLst/>
              <a:cxnLst/>
              <a:rect l="l" t="t" r="r" b="b"/>
              <a:pathLst>
                <a:path w="560" h="1132" extrusionOk="0">
                  <a:moveTo>
                    <a:pt x="560" y="1132"/>
                  </a:moveTo>
                  <a:cubicBezTo>
                    <a:pt x="393" y="774"/>
                    <a:pt x="214" y="429"/>
                    <a:pt x="0" y="0"/>
                  </a:cubicBezTo>
                  <a:cubicBezTo>
                    <a:pt x="393" y="203"/>
                    <a:pt x="393" y="203"/>
                    <a:pt x="560" y="113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212;p70"/>
            <p:cNvSpPr/>
            <p:nvPr/>
          </p:nvSpPr>
          <p:spPr>
            <a:xfrm>
              <a:off x="11690150" y="2020625"/>
              <a:ext cx="11025" cy="24125"/>
            </a:xfrm>
            <a:custGeom>
              <a:avLst/>
              <a:gdLst/>
              <a:ahLst/>
              <a:cxnLst/>
              <a:rect l="l" t="t" r="r" b="b"/>
              <a:pathLst>
                <a:path w="441" h="965" extrusionOk="0">
                  <a:moveTo>
                    <a:pt x="60" y="0"/>
                  </a:moveTo>
                  <a:cubicBezTo>
                    <a:pt x="179" y="60"/>
                    <a:pt x="238" y="60"/>
                    <a:pt x="250" y="83"/>
                  </a:cubicBezTo>
                  <a:cubicBezTo>
                    <a:pt x="310" y="250"/>
                    <a:pt x="369" y="429"/>
                    <a:pt x="441" y="619"/>
                  </a:cubicBezTo>
                  <a:cubicBezTo>
                    <a:pt x="345" y="715"/>
                    <a:pt x="238" y="786"/>
                    <a:pt x="0" y="965"/>
                  </a:cubicBezTo>
                  <a:cubicBezTo>
                    <a:pt x="24" y="560"/>
                    <a:pt x="48" y="310"/>
                    <a:pt x="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213;p70"/>
            <p:cNvSpPr/>
            <p:nvPr/>
          </p:nvSpPr>
          <p:spPr>
            <a:xfrm>
              <a:off x="11595175" y="2787375"/>
              <a:ext cx="17300" cy="37225"/>
            </a:xfrm>
            <a:custGeom>
              <a:avLst/>
              <a:gdLst/>
              <a:ahLst/>
              <a:cxnLst/>
              <a:rect l="l" t="t" r="r" b="b"/>
              <a:pathLst>
                <a:path w="692" h="1489" extrusionOk="0">
                  <a:moveTo>
                    <a:pt x="537" y="1489"/>
                  </a:moveTo>
                  <a:lnTo>
                    <a:pt x="1" y="60"/>
                  </a:lnTo>
                  <a:cubicBezTo>
                    <a:pt x="49" y="48"/>
                    <a:pt x="108" y="12"/>
                    <a:pt x="156" y="1"/>
                  </a:cubicBezTo>
                  <a:cubicBezTo>
                    <a:pt x="334" y="465"/>
                    <a:pt x="513" y="941"/>
                    <a:pt x="692" y="1406"/>
                  </a:cubicBezTo>
                  <a:cubicBezTo>
                    <a:pt x="632" y="1429"/>
                    <a:pt x="584" y="1465"/>
                    <a:pt x="537" y="148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214;p70"/>
            <p:cNvSpPr/>
            <p:nvPr/>
          </p:nvSpPr>
          <p:spPr>
            <a:xfrm>
              <a:off x="11661850" y="2478700"/>
              <a:ext cx="1825" cy="37825"/>
            </a:xfrm>
            <a:custGeom>
              <a:avLst/>
              <a:gdLst/>
              <a:ahLst/>
              <a:cxnLst/>
              <a:rect l="l" t="t" r="r" b="b"/>
              <a:pathLst>
                <a:path w="73" h="1513" extrusionOk="0">
                  <a:moveTo>
                    <a:pt x="72" y="1"/>
                  </a:moveTo>
                  <a:lnTo>
                    <a:pt x="72" y="1513"/>
                  </a:lnTo>
                  <a:lnTo>
                    <a:pt x="1" y="1513"/>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215;p70"/>
            <p:cNvSpPr/>
            <p:nvPr/>
          </p:nvSpPr>
          <p:spPr>
            <a:xfrm>
              <a:off x="11462125" y="2304575"/>
              <a:ext cx="5975" cy="40800"/>
            </a:xfrm>
            <a:custGeom>
              <a:avLst/>
              <a:gdLst/>
              <a:ahLst/>
              <a:cxnLst/>
              <a:rect l="l" t="t" r="r" b="b"/>
              <a:pathLst>
                <a:path w="239" h="1632" extrusionOk="0">
                  <a:moveTo>
                    <a:pt x="1" y="1608"/>
                  </a:moveTo>
                  <a:cubicBezTo>
                    <a:pt x="37" y="1072"/>
                    <a:pt x="72" y="536"/>
                    <a:pt x="120" y="1"/>
                  </a:cubicBezTo>
                  <a:cubicBezTo>
                    <a:pt x="156" y="1"/>
                    <a:pt x="191" y="1"/>
                    <a:pt x="239" y="13"/>
                  </a:cubicBezTo>
                  <a:cubicBezTo>
                    <a:pt x="179" y="548"/>
                    <a:pt x="132" y="1096"/>
                    <a:pt x="72" y="1632"/>
                  </a:cubicBezTo>
                  <a:cubicBezTo>
                    <a:pt x="37" y="1620"/>
                    <a:pt x="25" y="1620"/>
                    <a:pt x="1" y="160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16;p70"/>
            <p:cNvSpPr/>
            <p:nvPr/>
          </p:nvSpPr>
          <p:spPr>
            <a:xfrm>
              <a:off x="11651150" y="2382575"/>
              <a:ext cx="7450" cy="30975"/>
            </a:xfrm>
            <a:custGeom>
              <a:avLst/>
              <a:gdLst/>
              <a:ahLst/>
              <a:cxnLst/>
              <a:rect l="l" t="t" r="r" b="b"/>
              <a:pathLst>
                <a:path w="298" h="1239" extrusionOk="0">
                  <a:moveTo>
                    <a:pt x="0" y="0"/>
                  </a:moveTo>
                  <a:cubicBezTo>
                    <a:pt x="298" y="393"/>
                    <a:pt x="274" y="810"/>
                    <a:pt x="143" y="1238"/>
                  </a:cubicBezTo>
                  <a:cubicBezTo>
                    <a:pt x="96" y="822"/>
                    <a:pt x="60" y="405"/>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7;p70"/>
            <p:cNvSpPr/>
            <p:nvPr/>
          </p:nvSpPr>
          <p:spPr>
            <a:xfrm>
              <a:off x="11384750" y="2176600"/>
              <a:ext cx="19950" cy="28600"/>
            </a:xfrm>
            <a:custGeom>
              <a:avLst/>
              <a:gdLst/>
              <a:ahLst/>
              <a:cxnLst/>
              <a:rect l="l" t="t" r="r" b="b"/>
              <a:pathLst>
                <a:path w="798" h="1144" extrusionOk="0">
                  <a:moveTo>
                    <a:pt x="715" y="0"/>
                  </a:moveTo>
                  <a:cubicBezTo>
                    <a:pt x="727" y="83"/>
                    <a:pt x="798" y="214"/>
                    <a:pt x="774" y="274"/>
                  </a:cubicBezTo>
                  <a:cubicBezTo>
                    <a:pt x="560" y="572"/>
                    <a:pt x="334" y="857"/>
                    <a:pt x="119" y="1143"/>
                  </a:cubicBezTo>
                  <a:cubicBezTo>
                    <a:pt x="72" y="1107"/>
                    <a:pt x="24" y="1083"/>
                    <a:pt x="0" y="1048"/>
                  </a:cubicBezTo>
                  <a:cubicBezTo>
                    <a:pt x="238" y="714"/>
                    <a:pt x="488" y="357"/>
                    <a:pt x="715" y="0"/>
                  </a:cubicBezTo>
                  <a:cubicBezTo>
                    <a:pt x="727" y="0"/>
                    <a:pt x="715" y="0"/>
                    <a:pt x="7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18;p70"/>
            <p:cNvSpPr/>
            <p:nvPr/>
          </p:nvSpPr>
          <p:spPr>
            <a:xfrm>
              <a:off x="11428800" y="2264400"/>
              <a:ext cx="8050" cy="34250"/>
            </a:xfrm>
            <a:custGeom>
              <a:avLst/>
              <a:gdLst/>
              <a:ahLst/>
              <a:cxnLst/>
              <a:rect l="l" t="t" r="r" b="b"/>
              <a:pathLst>
                <a:path w="322" h="1370" extrusionOk="0">
                  <a:moveTo>
                    <a:pt x="0" y="1346"/>
                  </a:moveTo>
                  <a:cubicBezTo>
                    <a:pt x="48" y="905"/>
                    <a:pt x="108" y="453"/>
                    <a:pt x="155" y="0"/>
                  </a:cubicBezTo>
                  <a:cubicBezTo>
                    <a:pt x="215" y="0"/>
                    <a:pt x="250" y="12"/>
                    <a:pt x="322" y="12"/>
                  </a:cubicBezTo>
                  <a:cubicBezTo>
                    <a:pt x="250" y="453"/>
                    <a:pt x="191" y="905"/>
                    <a:pt x="143" y="1370"/>
                  </a:cubicBezTo>
                  <a:cubicBezTo>
                    <a:pt x="108" y="1370"/>
                    <a:pt x="48" y="1346"/>
                    <a:pt x="0" y="13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19;p70"/>
            <p:cNvSpPr/>
            <p:nvPr/>
          </p:nvSpPr>
          <p:spPr>
            <a:xfrm>
              <a:off x="11492500" y="2444775"/>
              <a:ext cx="7450" cy="40200"/>
            </a:xfrm>
            <a:custGeom>
              <a:avLst/>
              <a:gdLst/>
              <a:ahLst/>
              <a:cxnLst/>
              <a:rect l="l" t="t" r="r" b="b"/>
              <a:pathLst>
                <a:path w="298" h="1608" extrusionOk="0">
                  <a:moveTo>
                    <a:pt x="167" y="1"/>
                  </a:moveTo>
                  <a:cubicBezTo>
                    <a:pt x="215" y="536"/>
                    <a:pt x="250" y="1060"/>
                    <a:pt x="298" y="1596"/>
                  </a:cubicBezTo>
                  <a:cubicBezTo>
                    <a:pt x="250" y="1596"/>
                    <a:pt x="227" y="1596"/>
                    <a:pt x="179" y="1608"/>
                  </a:cubicBezTo>
                  <a:cubicBezTo>
                    <a:pt x="119" y="1072"/>
                    <a:pt x="60" y="548"/>
                    <a:pt x="0" y="12"/>
                  </a:cubicBezTo>
                  <a:cubicBezTo>
                    <a:pt x="72" y="1"/>
                    <a:pt x="119"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20;p70"/>
            <p:cNvSpPr/>
            <p:nvPr/>
          </p:nvSpPr>
          <p:spPr>
            <a:xfrm>
              <a:off x="11448750" y="2038175"/>
              <a:ext cx="14300" cy="34250"/>
            </a:xfrm>
            <a:custGeom>
              <a:avLst/>
              <a:gdLst/>
              <a:ahLst/>
              <a:cxnLst/>
              <a:rect l="l" t="t" r="r" b="b"/>
              <a:pathLst>
                <a:path w="572" h="1370" extrusionOk="0">
                  <a:moveTo>
                    <a:pt x="0" y="953"/>
                  </a:moveTo>
                  <a:cubicBezTo>
                    <a:pt x="143" y="667"/>
                    <a:pt x="179" y="310"/>
                    <a:pt x="572" y="1"/>
                  </a:cubicBezTo>
                  <a:cubicBezTo>
                    <a:pt x="393" y="548"/>
                    <a:pt x="262" y="953"/>
                    <a:pt x="131" y="1370"/>
                  </a:cubicBezTo>
                  <a:lnTo>
                    <a:pt x="60" y="1370"/>
                  </a:lnTo>
                  <a:cubicBezTo>
                    <a:pt x="36" y="1215"/>
                    <a:pt x="24" y="1072"/>
                    <a:pt x="0" y="92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21;p70"/>
            <p:cNvSpPr/>
            <p:nvPr/>
          </p:nvSpPr>
          <p:spPr>
            <a:xfrm>
              <a:off x="11580000" y="2264700"/>
              <a:ext cx="7775" cy="39000"/>
            </a:xfrm>
            <a:custGeom>
              <a:avLst/>
              <a:gdLst/>
              <a:ahLst/>
              <a:cxnLst/>
              <a:rect l="l" t="t" r="r" b="b"/>
              <a:pathLst>
                <a:path w="311" h="1560" extrusionOk="0">
                  <a:moveTo>
                    <a:pt x="1" y="1548"/>
                  </a:moveTo>
                  <a:cubicBezTo>
                    <a:pt x="60" y="1024"/>
                    <a:pt x="108" y="524"/>
                    <a:pt x="167" y="0"/>
                  </a:cubicBezTo>
                  <a:cubicBezTo>
                    <a:pt x="203" y="0"/>
                    <a:pt x="251" y="12"/>
                    <a:pt x="310" y="12"/>
                  </a:cubicBezTo>
                  <a:cubicBezTo>
                    <a:pt x="251" y="536"/>
                    <a:pt x="191" y="1036"/>
                    <a:pt x="132" y="1560"/>
                  </a:cubicBezTo>
                  <a:cubicBezTo>
                    <a:pt x="84" y="1560"/>
                    <a:pt x="48" y="1560"/>
                    <a:pt x="1" y="154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22;p70"/>
            <p:cNvSpPr/>
            <p:nvPr/>
          </p:nvSpPr>
          <p:spPr>
            <a:xfrm>
              <a:off x="11674950" y="2793025"/>
              <a:ext cx="4800" cy="28600"/>
            </a:xfrm>
            <a:custGeom>
              <a:avLst/>
              <a:gdLst/>
              <a:ahLst/>
              <a:cxnLst/>
              <a:rect l="l" t="t" r="r" b="b"/>
              <a:pathLst>
                <a:path w="192" h="1144" extrusionOk="0">
                  <a:moveTo>
                    <a:pt x="191" y="1"/>
                  </a:moveTo>
                  <a:cubicBezTo>
                    <a:pt x="144" y="382"/>
                    <a:pt x="96" y="763"/>
                    <a:pt x="72" y="1144"/>
                  </a:cubicBezTo>
                  <a:lnTo>
                    <a:pt x="1" y="1144"/>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23;p70"/>
            <p:cNvSpPr/>
            <p:nvPr/>
          </p:nvSpPr>
          <p:spPr>
            <a:xfrm>
              <a:off x="11979175" y="1991150"/>
              <a:ext cx="16675" cy="27100"/>
            </a:xfrm>
            <a:custGeom>
              <a:avLst/>
              <a:gdLst/>
              <a:ahLst/>
              <a:cxnLst/>
              <a:rect l="l" t="t" r="r" b="b"/>
              <a:pathLst>
                <a:path w="667" h="1084" extrusionOk="0">
                  <a:moveTo>
                    <a:pt x="0" y="608"/>
                  </a:moveTo>
                  <a:cubicBezTo>
                    <a:pt x="131" y="405"/>
                    <a:pt x="238" y="250"/>
                    <a:pt x="405" y="0"/>
                  </a:cubicBezTo>
                  <a:cubicBezTo>
                    <a:pt x="405" y="203"/>
                    <a:pt x="369" y="346"/>
                    <a:pt x="417" y="417"/>
                  </a:cubicBezTo>
                  <a:cubicBezTo>
                    <a:pt x="464" y="512"/>
                    <a:pt x="583" y="560"/>
                    <a:pt x="667" y="655"/>
                  </a:cubicBezTo>
                  <a:cubicBezTo>
                    <a:pt x="464" y="1084"/>
                    <a:pt x="274" y="715"/>
                    <a:pt x="0" y="60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24;p70"/>
            <p:cNvSpPr/>
            <p:nvPr/>
          </p:nvSpPr>
          <p:spPr>
            <a:xfrm>
              <a:off x="11738050" y="2287025"/>
              <a:ext cx="2425" cy="43475"/>
            </a:xfrm>
            <a:custGeom>
              <a:avLst/>
              <a:gdLst/>
              <a:ahLst/>
              <a:cxnLst/>
              <a:rect l="l" t="t" r="r" b="b"/>
              <a:pathLst>
                <a:path w="97" h="1739" extrusionOk="0">
                  <a:moveTo>
                    <a:pt x="96" y="12"/>
                  </a:moveTo>
                  <a:lnTo>
                    <a:pt x="96" y="1739"/>
                  </a:lnTo>
                  <a:lnTo>
                    <a:pt x="1" y="1739"/>
                  </a:lnTo>
                  <a:lnTo>
                    <a:pt x="1" y="0"/>
                  </a:lnTo>
                  <a:cubicBezTo>
                    <a:pt x="37" y="0"/>
                    <a:pt x="61" y="0"/>
                    <a:pt x="96"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25;p70"/>
            <p:cNvSpPr/>
            <p:nvPr/>
          </p:nvSpPr>
          <p:spPr>
            <a:xfrm>
              <a:off x="11896125" y="2259925"/>
              <a:ext cx="7450" cy="36650"/>
            </a:xfrm>
            <a:custGeom>
              <a:avLst/>
              <a:gdLst/>
              <a:ahLst/>
              <a:cxnLst/>
              <a:rect l="l" t="t" r="r" b="b"/>
              <a:pathLst>
                <a:path w="298" h="1466" extrusionOk="0">
                  <a:moveTo>
                    <a:pt x="167" y="1"/>
                  </a:moveTo>
                  <a:cubicBezTo>
                    <a:pt x="215" y="477"/>
                    <a:pt x="262" y="929"/>
                    <a:pt x="298" y="1465"/>
                  </a:cubicBezTo>
                  <a:cubicBezTo>
                    <a:pt x="48" y="1025"/>
                    <a:pt x="0" y="656"/>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226;p70"/>
            <p:cNvSpPr/>
            <p:nvPr/>
          </p:nvSpPr>
          <p:spPr>
            <a:xfrm>
              <a:off x="11844625" y="2778750"/>
              <a:ext cx="3900" cy="36925"/>
            </a:xfrm>
            <a:custGeom>
              <a:avLst/>
              <a:gdLst/>
              <a:ahLst/>
              <a:cxnLst/>
              <a:rect l="l" t="t" r="r" b="b"/>
              <a:pathLst>
                <a:path w="156" h="1477" extrusionOk="0">
                  <a:moveTo>
                    <a:pt x="155" y="0"/>
                  </a:moveTo>
                  <a:lnTo>
                    <a:pt x="155" y="1477"/>
                  </a:lnTo>
                  <a:lnTo>
                    <a:pt x="72" y="1477"/>
                  </a:lnTo>
                  <a:cubicBezTo>
                    <a:pt x="60" y="989"/>
                    <a:pt x="24" y="488"/>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227;p70"/>
            <p:cNvSpPr/>
            <p:nvPr/>
          </p:nvSpPr>
          <p:spPr>
            <a:xfrm>
              <a:off x="11395150" y="2203375"/>
              <a:ext cx="18500" cy="27400"/>
            </a:xfrm>
            <a:custGeom>
              <a:avLst/>
              <a:gdLst/>
              <a:ahLst/>
              <a:cxnLst/>
              <a:rect l="l" t="t" r="r" b="b"/>
              <a:pathLst>
                <a:path w="740" h="1096" extrusionOk="0">
                  <a:moveTo>
                    <a:pt x="739" y="120"/>
                  </a:moveTo>
                  <a:cubicBezTo>
                    <a:pt x="537" y="441"/>
                    <a:pt x="322" y="763"/>
                    <a:pt x="96" y="1096"/>
                  </a:cubicBezTo>
                  <a:cubicBezTo>
                    <a:pt x="72" y="1084"/>
                    <a:pt x="25" y="1048"/>
                    <a:pt x="1" y="1036"/>
                  </a:cubicBezTo>
                  <a:cubicBezTo>
                    <a:pt x="180" y="691"/>
                    <a:pt x="370" y="334"/>
                    <a:pt x="549" y="1"/>
                  </a:cubicBezTo>
                  <a:cubicBezTo>
                    <a:pt x="620" y="36"/>
                    <a:pt x="680" y="72"/>
                    <a:pt x="739" y="12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228;p70"/>
            <p:cNvSpPr/>
            <p:nvPr/>
          </p:nvSpPr>
          <p:spPr>
            <a:xfrm>
              <a:off x="11337125" y="2481975"/>
              <a:ext cx="6875" cy="33075"/>
            </a:xfrm>
            <a:custGeom>
              <a:avLst/>
              <a:gdLst/>
              <a:ahLst/>
              <a:cxnLst/>
              <a:rect l="l" t="t" r="r" b="b"/>
              <a:pathLst>
                <a:path w="275" h="1323" extrusionOk="0">
                  <a:moveTo>
                    <a:pt x="143" y="1"/>
                  </a:moveTo>
                  <a:cubicBezTo>
                    <a:pt x="191" y="429"/>
                    <a:pt x="238" y="882"/>
                    <a:pt x="274" y="1310"/>
                  </a:cubicBezTo>
                  <a:cubicBezTo>
                    <a:pt x="250" y="1310"/>
                    <a:pt x="215" y="1310"/>
                    <a:pt x="191" y="1322"/>
                  </a:cubicBezTo>
                  <a:cubicBezTo>
                    <a:pt x="131" y="894"/>
                    <a:pt x="72" y="477"/>
                    <a:pt x="0" y="48"/>
                  </a:cubicBezTo>
                  <a:cubicBezTo>
                    <a:pt x="36" y="25"/>
                    <a:pt x="84" y="13"/>
                    <a:pt x="1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229;p70"/>
            <p:cNvSpPr/>
            <p:nvPr/>
          </p:nvSpPr>
          <p:spPr>
            <a:xfrm>
              <a:off x="12003875" y="2404900"/>
              <a:ext cx="1800" cy="40200"/>
            </a:xfrm>
            <a:custGeom>
              <a:avLst/>
              <a:gdLst/>
              <a:ahLst/>
              <a:cxnLst/>
              <a:rect l="l" t="t" r="r" b="b"/>
              <a:pathLst>
                <a:path w="72" h="1608" extrusionOk="0">
                  <a:moveTo>
                    <a:pt x="72" y="0"/>
                  </a:moveTo>
                  <a:lnTo>
                    <a:pt x="72" y="1607"/>
                  </a:lnTo>
                  <a:lnTo>
                    <a:pt x="0" y="160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230;p70"/>
            <p:cNvSpPr/>
            <p:nvPr/>
          </p:nvSpPr>
          <p:spPr>
            <a:xfrm>
              <a:off x="11736575" y="2248625"/>
              <a:ext cx="10150" cy="25325"/>
            </a:xfrm>
            <a:custGeom>
              <a:avLst/>
              <a:gdLst/>
              <a:ahLst/>
              <a:cxnLst/>
              <a:rect l="l" t="t" r="r" b="b"/>
              <a:pathLst>
                <a:path w="406" h="1013" extrusionOk="0">
                  <a:moveTo>
                    <a:pt x="179" y="0"/>
                  </a:moveTo>
                  <a:cubicBezTo>
                    <a:pt x="250" y="346"/>
                    <a:pt x="334" y="667"/>
                    <a:pt x="405" y="1012"/>
                  </a:cubicBezTo>
                  <a:cubicBezTo>
                    <a:pt x="120" y="727"/>
                    <a:pt x="0" y="405"/>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231;p70"/>
            <p:cNvSpPr/>
            <p:nvPr/>
          </p:nvSpPr>
          <p:spPr>
            <a:xfrm>
              <a:off x="11427900" y="2086700"/>
              <a:ext cx="18175" cy="25925"/>
            </a:xfrm>
            <a:custGeom>
              <a:avLst/>
              <a:gdLst/>
              <a:ahLst/>
              <a:cxnLst/>
              <a:rect l="l" t="t" r="r" b="b"/>
              <a:pathLst>
                <a:path w="727" h="1037" extrusionOk="0">
                  <a:moveTo>
                    <a:pt x="727" y="0"/>
                  </a:moveTo>
                  <a:cubicBezTo>
                    <a:pt x="489" y="334"/>
                    <a:pt x="275" y="631"/>
                    <a:pt x="1" y="1036"/>
                  </a:cubicBezTo>
                  <a:cubicBezTo>
                    <a:pt x="36" y="500"/>
                    <a:pt x="275" y="179"/>
                    <a:pt x="7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232;p70"/>
            <p:cNvSpPr/>
            <p:nvPr/>
          </p:nvSpPr>
          <p:spPr>
            <a:xfrm>
              <a:off x="11894625" y="2790350"/>
              <a:ext cx="6575" cy="30975"/>
            </a:xfrm>
            <a:custGeom>
              <a:avLst/>
              <a:gdLst/>
              <a:ahLst/>
              <a:cxnLst/>
              <a:rect l="l" t="t" r="r" b="b"/>
              <a:pathLst>
                <a:path w="263" h="1239" extrusionOk="0">
                  <a:moveTo>
                    <a:pt x="1" y="1227"/>
                  </a:moveTo>
                  <a:cubicBezTo>
                    <a:pt x="48" y="822"/>
                    <a:pt x="96" y="405"/>
                    <a:pt x="120" y="1"/>
                  </a:cubicBezTo>
                  <a:cubicBezTo>
                    <a:pt x="167" y="1"/>
                    <a:pt x="215" y="1"/>
                    <a:pt x="263" y="13"/>
                  </a:cubicBezTo>
                  <a:cubicBezTo>
                    <a:pt x="227" y="417"/>
                    <a:pt x="203" y="834"/>
                    <a:pt x="167" y="1239"/>
                  </a:cubicBezTo>
                  <a:cubicBezTo>
                    <a:pt x="108" y="1227"/>
                    <a:pt x="60" y="1227"/>
                    <a:pt x="1" y="122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233;p70"/>
            <p:cNvSpPr/>
            <p:nvPr/>
          </p:nvSpPr>
          <p:spPr>
            <a:xfrm>
              <a:off x="11612750" y="2782325"/>
              <a:ext cx="10450" cy="27400"/>
            </a:xfrm>
            <a:custGeom>
              <a:avLst/>
              <a:gdLst/>
              <a:ahLst/>
              <a:cxnLst/>
              <a:rect l="l" t="t" r="r" b="b"/>
              <a:pathLst>
                <a:path w="418" h="1096" extrusionOk="0">
                  <a:moveTo>
                    <a:pt x="417" y="1096"/>
                  </a:moveTo>
                  <a:cubicBezTo>
                    <a:pt x="298" y="750"/>
                    <a:pt x="167" y="429"/>
                    <a:pt x="0" y="0"/>
                  </a:cubicBezTo>
                  <a:cubicBezTo>
                    <a:pt x="381" y="322"/>
                    <a:pt x="417" y="393"/>
                    <a:pt x="417" y="109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234;p70"/>
            <p:cNvSpPr/>
            <p:nvPr/>
          </p:nvSpPr>
          <p:spPr>
            <a:xfrm>
              <a:off x="11808300" y="2475125"/>
              <a:ext cx="1525" cy="31875"/>
            </a:xfrm>
            <a:custGeom>
              <a:avLst/>
              <a:gdLst/>
              <a:ahLst/>
              <a:cxnLst/>
              <a:rect l="l" t="t" r="r" b="b"/>
              <a:pathLst>
                <a:path w="61" h="1275" extrusionOk="0">
                  <a:moveTo>
                    <a:pt x="60" y="1"/>
                  </a:moveTo>
                  <a:lnTo>
                    <a:pt x="60" y="1275"/>
                  </a:lnTo>
                  <a:lnTo>
                    <a:pt x="1" y="1275"/>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235;p70"/>
            <p:cNvSpPr/>
            <p:nvPr/>
          </p:nvSpPr>
          <p:spPr>
            <a:xfrm>
              <a:off x="11536550" y="2463225"/>
              <a:ext cx="6275" cy="33375"/>
            </a:xfrm>
            <a:custGeom>
              <a:avLst/>
              <a:gdLst/>
              <a:ahLst/>
              <a:cxnLst/>
              <a:rect l="l" t="t" r="r" b="b"/>
              <a:pathLst>
                <a:path w="251" h="1335" extrusionOk="0">
                  <a:moveTo>
                    <a:pt x="155" y="1334"/>
                  </a:moveTo>
                  <a:cubicBezTo>
                    <a:pt x="96" y="894"/>
                    <a:pt x="60" y="465"/>
                    <a:pt x="0" y="25"/>
                  </a:cubicBezTo>
                  <a:cubicBezTo>
                    <a:pt x="24" y="25"/>
                    <a:pt x="60" y="25"/>
                    <a:pt x="84" y="1"/>
                  </a:cubicBezTo>
                  <a:cubicBezTo>
                    <a:pt x="143" y="429"/>
                    <a:pt x="203" y="882"/>
                    <a:pt x="250" y="1310"/>
                  </a:cubicBezTo>
                  <a:cubicBezTo>
                    <a:pt x="215" y="1334"/>
                    <a:pt x="191" y="1334"/>
                    <a:pt x="155" y="133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236;p70"/>
            <p:cNvSpPr/>
            <p:nvPr/>
          </p:nvSpPr>
          <p:spPr>
            <a:xfrm>
              <a:off x="12262225" y="2443000"/>
              <a:ext cx="11950" cy="35150"/>
            </a:xfrm>
            <a:custGeom>
              <a:avLst/>
              <a:gdLst/>
              <a:ahLst/>
              <a:cxnLst/>
              <a:rect l="l" t="t" r="r" b="b"/>
              <a:pathLst>
                <a:path w="478" h="1406" extrusionOk="0">
                  <a:moveTo>
                    <a:pt x="215" y="1405"/>
                  </a:moveTo>
                  <a:cubicBezTo>
                    <a:pt x="1" y="917"/>
                    <a:pt x="394" y="476"/>
                    <a:pt x="334" y="0"/>
                  </a:cubicBezTo>
                  <a:cubicBezTo>
                    <a:pt x="477" y="488"/>
                    <a:pt x="287" y="929"/>
                    <a:pt x="215" y="1405"/>
                  </a:cubicBezTo>
                  <a:cubicBezTo>
                    <a:pt x="203" y="1405"/>
                    <a:pt x="215" y="1405"/>
                    <a:pt x="215" y="140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237;p70"/>
            <p:cNvSpPr/>
            <p:nvPr/>
          </p:nvSpPr>
          <p:spPr>
            <a:xfrm>
              <a:off x="12039000" y="2209325"/>
              <a:ext cx="5075" cy="34550"/>
            </a:xfrm>
            <a:custGeom>
              <a:avLst/>
              <a:gdLst/>
              <a:ahLst/>
              <a:cxnLst/>
              <a:rect l="l" t="t" r="r" b="b"/>
              <a:pathLst>
                <a:path w="203" h="1382" extrusionOk="0">
                  <a:moveTo>
                    <a:pt x="0" y="1382"/>
                  </a:moveTo>
                  <a:lnTo>
                    <a:pt x="0" y="1"/>
                  </a:lnTo>
                  <a:cubicBezTo>
                    <a:pt x="203" y="513"/>
                    <a:pt x="107" y="953"/>
                    <a:pt x="0" y="138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238;p70"/>
            <p:cNvSpPr/>
            <p:nvPr/>
          </p:nvSpPr>
          <p:spPr>
            <a:xfrm>
              <a:off x="11975600" y="1837250"/>
              <a:ext cx="13700" cy="20875"/>
            </a:xfrm>
            <a:custGeom>
              <a:avLst/>
              <a:gdLst/>
              <a:ahLst/>
              <a:cxnLst/>
              <a:rect l="l" t="t" r="r" b="b"/>
              <a:pathLst>
                <a:path w="548" h="835" extrusionOk="0">
                  <a:moveTo>
                    <a:pt x="119" y="1"/>
                  </a:moveTo>
                  <a:cubicBezTo>
                    <a:pt x="250" y="263"/>
                    <a:pt x="381" y="513"/>
                    <a:pt x="548" y="834"/>
                  </a:cubicBezTo>
                  <a:cubicBezTo>
                    <a:pt x="0" y="751"/>
                    <a:pt x="143" y="310"/>
                    <a:pt x="12" y="60"/>
                  </a:cubicBezTo>
                  <a:cubicBezTo>
                    <a:pt x="36" y="37"/>
                    <a:pt x="84" y="13"/>
                    <a:pt x="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239;p70"/>
            <p:cNvSpPr/>
            <p:nvPr/>
          </p:nvSpPr>
          <p:spPr>
            <a:xfrm>
              <a:off x="11303475" y="2477225"/>
              <a:ext cx="1225" cy="30675"/>
            </a:xfrm>
            <a:custGeom>
              <a:avLst/>
              <a:gdLst/>
              <a:ahLst/>
              <a:cxnLst/>
              <a:rect l="l" t="t" r="r" b="b"/>
              <a:pathLst>
                <a:path w="49" h="1227" extrusionOk="0">
                  <a:moveTo>
                    <a:pt x="48" y="0"/>
                  </a:moveTo>
                  <a:lnTo>
                    <a:pt x="48" y="1227"/>
                  </a:lnTo>
                  <a:lnTo>
                    <a:pt x="1" y="1227"/>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240;p70"/>
            <p:cNvSpPr/>
            <p:nvPr/>
          </p:nvSpPr>
          <p:spPr>
            <a:xfrm>
              <a:off x="11844925" y="1835775"/>
              <a:ext cx="25925" cy="9550"/>
            </a:xfrm>
            <a:custGeom>
              <a:avLst/>
              <a:gdLst/>
              <a:ahLst/>
              <a:cxnLst/>
              <a:rect l="l" t="t" r="r" b="b"/>
              <a:pathLst>
                <a:path w="1037" h="382" extrusionOk="0">
                  <a:moveTo>
                    <a:pt x="715" y="358"/>
                  </a:moveTo>
                  <a:lnTo>
                    <a:pt x="0" y="358"/>
                  </a:lnTo>
                  <a:cubicBezTo>
                    <a:pt x="322" y="60"/>
                    <a:pt x="619" y="72"/>
                    <a:pt x="1036" y="0"/>
                  </a:cubicBezTo>
                  <a:cubicBezTo>
                    <a:pt x="881" y="179"/>
                    <a:pt x="786" y="274"/>
                    <a:pt x="703" y="369"/>
                  </a:cubicBezTo>
                  <a:cubicBezTo>
                    <a:pt x="703" y="381"/>
                    <a:pt x="715" y="358"/>
                    <a:pt x="715" y="35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241;p70"/>
            <p:cNvSpPr/>
            <p:nvPr/>
          </p:nvSpPr>
          <p:spPr>
            <a:xfrm>
              <a:off x="11811875" y="2775775"/>
              <a:ext cx="1825" cy="33350"/>
            </a:xfrm>
            <a:custGeom>
              <a:avLst/>
              <a:gdLst/>
              <a:ahLst/>
              <a:cxnLst/>
              <a:rect l="l" t="t" r="r" b="b"/>
              <a:pathLst>
                <a:path w="73" h="1334" extrusionOk="0">
                  <a:moveTo>
                    <a:pt x="72" y="0"/>
                  </a:moveTo>
                  <a:lnTo>
                    <a:pt x="72" y="1334"/>
                  </a:lnTo>
                  <a:lnTo>
                    <a:pt x="1" y="1334"/>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242;p70"/>
            <p:cNvSpPr/>
            <p:nvPr/>
          </p:nvSpPr>
          <p:spPr>
            <a:xfrm>
              <a:off x="12200625" y="2896325"/>
              <a:ext cx="11025" cy="20250"/>
            </a:xfrm>
            <a:custGeom>
              <a:avLst/>
              <a:gdLst/>
              <a:ahLst/>
              <a:cxnLst/>
              <a:rect l="l" t="t" r="r" b="b"/>
              <a:pathLst>
                <a:path w="441" h="810" extrusionOk="0">
                  <a:moveTo>
                    <a:pt x="298" y="810"/>
                  </a:moveTo>
                  <a:cubicBezTo>
                    <a:pt x="191" y="548"/>
                    <a:pt x="107" y="322"/>
                    <a:pt x="0" y="60"/>
                  </a:cubicBezTo>
                  <a:cubicBezTo>
                    <a:pt x="60" y="48"/>
                    <a:pt x="107" y="24"/>
                    <a:pt x="167" y="0"/>
                  </a:cubicBezTo>
                  <a:cubicBezTo>
                    <a:pt x="250" y="238"/>
                    <a:pt x="357" y="488"/>
                    <a:pt x="441" y="727"/>
                  </a:cubicBezTo>
                  <a:cubicBezTo>
                    <a:pt x="405" y="750"/>
                    <a:pt x="346" y="774"/>
                    <a:pt x="298" y="81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243;p70"/>
            <p:cNvSpPr/>
            <p:nvPr/>
          </p:nvSpPr>
          <p:spPr>
            <a:xfrm>
              <a:off x="11355275" y="2315300"/>
              <a:ext cx="7175" cy="22350"/>
            </a:xfrm>
            <a:custGeom>
              <a:avLst/>
              <a:gdLst/>
              <a:ahLst/>
              <a:cxnLst/>
              <a:rect l="l" t="t" r="r" b="b"/>
              <a:pathLst>
                <a:path w="287" h="894" extrusionOk="0">
                  <a:moveTo>
                    <a:pt x="1" y="881"/>
                  </a:moveTo>
                  <a:cubicBezTo>
                    <a:pt x="60" y="584"/>
                    <a:pt x="108" y="298"/>
                    <a:pt x="167" y="0"/>
                  </a:cubicBezTo>
                  <a:cubicBezTo>
                    <a:pt x="203" y="12"/>
                    <a:pt x="239" y="12"/>
                    <a:pt x="286" y="12"/>
                  </a:cubicBezTo>
                  <a:cubicBezTo>
                    <a:pt x="227" y="310"/>
                    <a:pt x="179" y="596"/>
                    <a:pt x="132" y="893"/>
                  </a:cubicBezTo>
                  <a:cubicBezTo>
                    <a:pt x="72" y="893"/>
                    <a:pt x="48" y="881"/>
                    <a:pt x="1" y="88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244;p70"/>
            <p:cNvSpPr/>
            <p:nvPr/>
          </p:nvSpPr>
          <p:spPr>
            <a:xfrm>
              <a:off x="12075900" y="2126875"/>
              <a:ext cx="10750" cy="19075"/>
            </a:xfrm>
            <a:custGeom>
              <a:avLst/>
              <a:gdLst/>
              <a:ahLst/>
              <a:cxnLst/>
              <a:rect l="l" t="t" r="r" b="b"/>
              <a:pathLst>
                <a:path w="430" h="763" extrusionOk="0">
                  <a:moveTo>
                    <a:pt x="1" y="763"/>
                  </a:moveTo>
                  <a:cubicBezTo>
                    <a:pt x="36" y="405"/>
                    <a:pt x="48" y="227"/>
                    <a:pt x="60" y="36"/>
                  </a:cubicBezTo>
                  <a:cubicBezTo>
                    <a:pt x="96" y="24"/>
                    <a:pt x="132" y="24"/>
                    <a:pt x="167" y="1"/>
                  </a:cubicBezTo>
                  <a:cubicBezTo>
                    <a:pt x="251" y="155"/>
                    <a:pt x="334" y="298"/>
                    <a:pt x="429" y="465"/>
                  </a:cubicBezTo>
                  <a:cubicBezTo>
                    <a:pt x="334" y="536"/>
                    <a:pt x="239" y="596"/>
                    <a:pt x="1" y="76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245;p70"/>
            <p:cNvSpPr/>
            <p:nvPr/>
          </p:nvSpPr>
          <p:spPr>
            <a:xfrm>
              <a:off x="11948800" y="2270950"/>
              <a:ext cx="5075" cy="21150"/>
            </a:xfrm>
            <a:custGeom>
              <a:avLst/>
              <a:gdLst/>
              <a:ahLst/>
              <a:cxnLst/>
              <a:rect l="l" t="t" r="r" b="b"/>
              <a:pathLst>
                <a:path w="203" h="846" extrusionOk="0">
                  <a:moveTo>
                    <a:pt x="72" y="0"/>
                  </a:moveTo>
                  <a:lnTo>
                    <a:pt x="203" y="846"/>
                  </a:lnTo>
                  <a:cubicBezTo>
                    <a:pt x="1" y="572"/>
                    <a:pt x="1" y="572"/>
                    <a:pt x="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246;p70"/>
            <p:cNvSpPr/>
            <p:nvPr/>
          </p:nvSpPr>
          <p:spPr>
            <a:xfrm>
              <a:off x="11820225" y="2223025"/>
              <a:ext cx="9550" cy="20850"/>
            </a:xfrm>
            <a:custGeom>
              <a:avLst/>
              <a:gdLst/>
              <a:ahLst/>
              <a:cxnLst/>
              <a:rect l="l" t="t" r="r" b="b"/>
              <a:pathLst>
                <a:path w="382" h="834" extrusionOk="0">
                  <a:moveTo>
                    <a:pt x="143" y="0"/>
                  </a:moveTo>
                  <a:cubicBezTo>
                    <a:pt x="214" y="262"/>
                    <a:pt x="286" y="524"/>
                    <a:pt x="381" y="786"/>
                  </a:cubicBezTo>
                  <a:lnTo>
                    <a:pt x="238" y="834"/>
                  </a:lnTo>
                  <a:cubicBezTo>
                    <a:pt x="95" y="596"/>
                    <a:pt x="0" y="322"/>
                    <a:pt x="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247;p70"/>
            <p:cNvSpPr/>
            <p:nvPr/>
          </p:nvSpPr>
          <p:spPr>
            <a:xfrm>
              <a:off x="11740750" y="2388225"/>
              <a:ext cx="5075" cy="16975"/>
            </a:xfrm>
            <a:custGeom>
              <a:avLst/>
              <a:gdLst/>
              <a:ahLst/>
              <a:cxnLst/>
              <a:rect l="l" t="t" r="r" b="b"/>
              <a:pathLst>
                <a:path w="203" h="679" extrusionOk="0">
                  <a:moveTo>
                    <a:pt x="167" y="0"/>
                  </a:moveTo>
                  <a:cubicBezTo>
                    <a:pt x="179" y="227"/>
                    <a:pt x="191" y="465"/>
                    <a:pt x="203" y="679"/>
                  </a:cubicBezTo>
                  <a:cubicBezTo>
                    <a:pt x="0" y="381"/>
                    <a:pt x="0" y="381"/>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248;p70"/>
            <p:cNvSpPr/>
            <p:nvPr/>
          </p:nvSpPr>
          <p:spPr>
            <a:xfrm>
              <a:off x="11884800" y="1835775"/>
              <a:ext cx="21450" cy="6575"/>
            </a:xfrm>
            <a:custGeom>
              <a:avLst/>
              <a:gdLst/>
              <a:ahLst/>
              <a:cxnLst/>
              <a:rect l="l" t="t" r="r" b="b"/>
              <a:pathLst>
                <a:path w="858" h="263" extrusionOk="0">
                  <a:moveTo>
                    <a:pt x="858" y="203"/>
                  </a:moveTo>
                  <a:cubicBezTo>
                    <a:pt x="834" y="215"/>
                    <a:pt x="787" y="227"/>
                    <a:pt x="751" y="227"/>
                  </a:cubicBezTo>
                  <a:cubicBezTo>
                    <a:pt x="501" y="250"/>
                    <a:pt x="263" y="250"/>
                    <a:pt x="13" y="262"/>
                  </a:cubicBezTo>
                  <a:lnTo>
                    <a:pt x="1" y="227"/>
                  </a:lnTo>
                  <a:cubicBezTo>
                    <a:pt x="203" y="155"/>
                    <a:pt x="417" y="60"/>
                    <a:pt x="620" y="12"/>
                  </a:cubicBezTo>
                  <a:cubicBezTo>
                    <a:pt x="679" y="0"/>
                    <a:pt x="775" y="143"/>
                    <a:pt x="858" y="20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249;p70"/>
            <p:cNvSpPr/>
            <p:nvPr/>
          </p:nvSpPr>
          <p:spPr>
            <a:xfrm>
              <a:off x="12203900" y="2844825"/>
              <a:ext cx="10150" cy="13425"/>
            </a:xfrm>
            <a:custGeom>
              <a:avLst/>
              <a:gdLst/>
              <a:ahLst/>
              <a:cxnLst/>
              <a:rect l="l" t="t" r="r" b="b"/>
              <a:pathLst>
                <a:path w="406" h="537" extrusionOk="0">
                  <a:moveTo>
                    <a:pt x="0" y="0"/>
                  </a:moveTo>
                  <a:cubicBezTo>
                    <a:pt x="119" y="155"/>
                    <a:pt x="250" y="322"/>
                    <a:pt x="405" y="536"/>
                  </a:cubicBezTo>
                  <a:cubicBezTo>
                    <a:pt x="60" y="501"/>
                    <a:pt x="60" y="501"/>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250;p70"/>
            <p:cNvSpPr/>
            <p:nvPr/>
          </p:nvSpPr>
          <p:spPr>
            <a:xfrm>
              <a:off x="11699375" y="2394175"/>
              <a:ext cx="1500" cy="23550"/>
            </a:xfrm>
            <a:custGeom>
              <a:avLst/>
              <a:gdLst/>
              <a:ahLst/>
              <a:cxnLst/>
              <a:rect l="l" t="t" r="r" b="b"/>
              <a:pathLst>
                <a:path w="60" h="942" extrusionOk="0">
                  <a:moveTo>
                    <a:pt x="0" y="941"/>
                  </a:moveTo>
                  <a:lnTo>
                    <a:pt x="0" y="0"/>
                  </a:lnTo>
                  <a:lnTo>
                    <a:pt x="60" y="0"/>
                  </a:lnTo>
                  <a:lnTo>
                    <a:pt x="60" y="9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251;p70"/>
            <p:cNvSpPr/>
            <p:nvPr/>
          </p:nvSpPr>
          <p:spPr>
            <a:xfrm>
              <a:off x="11498450" y="2517700"/>
              <a:ext cx="5975" cy="17875"/>
            </a:xfrm>
            <a:custGeom>
              <a:avLst/>
              <a:gdLst/>
              <a:ahLst/>
              <a:cxnLst/>
              <a:rect l="l" t="t" r="r" b="b"/>
              <a:pathLst>
                <a:path w="239" h="715" extrusionOk="0">
                  <a:moveTo>
                    <a:pt x="155" y="1"/>
                  </a:moveTo>
                  <a:cubicBezTo>
                    <a:pt x="179" y="239"/>
                    <a:pt x="215" y="465"/>
                    <a:pt x="239" y="703"/>
                  </a:cubicBezTo>
                  <a:cubicBezTo>
                    <a:pt x="215" y="703"/>
                    <a:pt x="179" y="715"/>
                    <a:pt x="131" y="715"/>
                  </a:cubicBezTo>
                  <a:lnTo>
                    <a:pt x="0" y="48"/>
                  </a:lnTo>
                  <a:cubicBezTo>
                    <a:pt x="48" y="24"/>
                    <a:pt x="108" y="12"/>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252;p70"/>
            <p:cNvSpPr/>
            <p:nvPr/>
          </p:nvSpPr>
          <p:spPr>
            <a:xfrm>
              <a:off x="11731800" y="2043525"/>
              <a:ext cx="15525" cy="10450"/>
            </a:xfrm>
            <a:custGeom>
              <a:avLst/>
              <a:gdLst/>
              <a:ahLst/>
              <a:cxnLst/>
              <a:rect l="l" t="t" r="r" b="b"/>
              <a:pathLst>
                <a:path w="621" h="418" extrusionOk="0">
                  <a:moveTo>
                    <a:pt x="1" y="1"/>
                  </a:moveTo>
                  <a:cubicBezTo>
                    <a:pt x="180" y="25"/>
                    <a:pt x="370" y="25"/>
                    <a:pt x="620" y="37"/>
                  </a:cubicBezTo>
                  <a:cubicBezTo>
                    <a:pt x="382" y="418"/>
                    <a:pt x="191" y="287"/>
                    <a:pt x="1" y="18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253;p70"/>
            <p:cNvSpPr/>
            <p:nvPr/>
          </p:nvSpPr>
          <p:spPr>
            <a:xfrm>
              <a:off x="11899700" y="2826975"/>
              <a:ext cx="9550" cy="16675"/>
            </a:xfrm>
            <a:custGeom>
              <a:avLst/>
              <a:gdLst/>
              <a:ahLst/>
              <a:cxnLst/>
              <a:rect l="l" t="t" r="r" b="b"/>
              <a:pathLst>
                <a:path w="382" h="667" extrusionOk="0">
                  <a:moveTo>
                    <a:pt x="381" y="36"/>
                  </a:moveTo>
                  <a:cubicBezTo>
                    <a:pt x="298" y="250"/>
                    <a:pt x="202" y="453"/>
                    <a:pt x="131" y="667"/>
                  </a:cubicBezTo>
                  <a:lnTo>
                    <a:pt x="0" y="619"/>
                  </a:lnTo>
                  <a:lnTo>
                    <a:pt x="214" y="0"/>
                  </a:lnTo>
                  <a:cubicBezTo>
                    <a:pt x="262" y="12"/>
                    <a:pt x="322" y="24"/>
                    <a:pt x="381" y="3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254;p70"/>
            <p:cNvSpPr/>
            <p:nvPr/>
          </p:nvSpPr>
          <p:spPr>
            <a:xfrm>
              <a:off x="11525250" y="1811950"/>
              <a:ext cx="10125" cy="11950"/>
            </a:xfrm>
            <a:custGeom>
              <a:avLst/>
              <a:gdLst/>
              <a:ahLst/>
              <a:cxnLst/>
              <a:rect l="l" t="t" r="r" b="b"/>
              <a:pathLst>
                <a:path w="405" h="478" extrusionOk="0">
                  <a:moveTo>
                    <a:pt x="238" y="477"/>
                  </a:moveTo>
                  <a:cubicBezTo>
                    <a:pt x="167" y="453"/>
                    <a:pt x="0" y="430"/>
                    <a:pt x="0" y="418"/>
                  </a:cubicBezTo>
                  <a:cubicBezTo>
                    <a:pt x="0" y="179"/>
                    <a:pt x="167" y="72"/>
                    <a:pt x="405" y="1"/>
                  </a:cubicBezTo>
                  <a:cubicBezTo>
                    <a:pt x="345" y="144"/>
                    <a:pt x="298" y="310"/>
                    <a:pt x="238" y="47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255;p70"/>
            <p:cNvSpPr/>
            <p:nvPr/>
          </p:nvSpPr>
          <p:spPr>
            <a:xfrm>
              <a:off x="11549050" y="1795600"/>
              <a:ext cx="12225" cy="14300"/>
            </a:xfrm>
            <a:custGeom>
              <a:avLst/>
              <a:gdLst/>
              <a:ahLst/>
              <a:cxnLst/>
              <a:rect l="l" t="t" r="r" b="b"/>
              <a:pathLst>
                <a:path w="489" h="572" extrusionOk="0">
                  <a:moveTo>
                    <a:pt x="1" y="476"/>
                  </a:moveTo>
                  <a:cubicBezTo>
                    <a:pt x="120" y="310"/>
                    <a:pt x="251" y="155"/>
                    <a:pt x="370" y="0"/>
                  </a:cubicBezTo>
                  <a:cubicBezTo>
                    <a:pt x="417" y="24"/>
                    <a:pt x="453" y="60"/>
                    <a:pt x="489" y="83"/>
                  </a:cubicBezTo>
                  <a:cubicBezTo>
                    <a:pt x="477" y="310"/>
                    <a:pt x="274" y="417"/>
                    <a:pt x="167" y="572"/>
                  </a:cubicBezTo>
                  <a:cubicBezTo>
                    <a:pt x="108" y="548"/>
                    <a:pt x="60" y="500"/>
                    <a:pt x="1" y="47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256;p70"/>
            <p:cNvSpPr/>
            <p:nvPr/>
          </p:nvSpPr>
          <p:spPr>
            <a:xfrm>
              <a:off x="11998500" y="2321850"/>
              <a:ext cx="4200" cy="20550"/>
            </a:xfrm>
            <a:custGeom>
              <a:avLst/>
              <a:gdLst/>
              <a:ahLst/>
              <a:cxnLst/>
              <a:rect l="l" t="t" r="r" b="b"/>
              <a:pathLst>
                <a:path w="168" h="822" extrusionOk="0">
                  <a:moveTo>
                    <a:pt x="108" y="822"/>
                  </a:moveTo>
                  <a:cubicBezTo>
                    <a:pt x="60" y="477"/>
                    <a:pt x="37" y="238"/>
                    <a:pt x="1" y="0"/>
                  </a:cubicBezTo>
                  <a:cubicBezTo>
                    <a:pt x="168" y="215"/>
                    <a:pt x="168" y="215"/>
                    <a:pt x="108" y="82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257;p70"/>
            <p:cNvSpPr/>
            <p:nvPr/>
          </p:nvSpPr>
          <p:spPr>
            <a:xfrm>
              <a:off x="11673475" y="2007825"/>
              <a:ext cx="11325" cy="11625"/>
            </a:xfrm>
            <a:custGeom>
              <a:avLst/>
              <a:gdLst/>
              <a:ahLst/>
              <a:cxnLst/>
              <a:rect l="l" t="t" r="r" b="b"/>
              <a:pathLst>
                <a:path w="453" h="465" extrusionOk="0">
                  <a:moveTo>
                    <a:pt x="453" y="345"/>
                  </a:moveTo>
                  <a:cubicBezTo>
                    <a:pt x="203" y="465"/>
                    <a:pt x="60" y="405"/>
                    <a:pt x="0" y="107"/>
                  </a:cubicBezTo>
                  <a:cubicBezTo>
                    <a:pt x="262" y="0"/>
                    <a:pt x="381" y="107"/>
                    <a:pt x="453" y="34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258;p70"/>
            <p:cNvSpPr/>
            <p:nvPr/>
          </p:nvSpPr>
          <p:spPr>
            <a:xfrm>
              <a:off x="11997925" y="1952750"/>
              <a:ext cx="7750" cy="11325"/>
            </a:xfrm>
            <a:custGeom>
              <a:avLst/>
              <a:gdLst/>
              <a:ahLst/>
              <a:cxnLst/>
              <a:rect l="l" t="t" r="r" b="b"/>
              <a:pathLst>
                <a:path w="310" h="453" extrusionOk="0">
                  <a:moveTo>
                    <a:pt x="179" y="1"/>
                  </a:moveTo>
                  <a:cubicBezTo>
                    <a:pt x="310" y="393"/>
                    <a:pt x="310" y="393"/>
                    <a:pt x="0" y="453"/>
                  </a:cubicBezTo>
                  <a:cubicBezTo>
                    <a:pt x="60" y="274"/>
                    <a:pt x="119" y="143"/>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259;p70"/>
            <p:cNvSpPr/>
            <p:nvPr/>
          </p:nvSpPr>
          <p:spPr>
            <a:xfrm>
              <a:off x="12000300" y="1920000"/>
              <a:ext cx="7475" cy="16100"/>
            </a:xfrm>
            <a:custGeom>
              <a:avLst/>
              <a:gdLst/>
              <a:ahLst/>
              <a:cxnLst/>
              <a:rect l="l" t="t" r="r" b="b"/>
              <a:pathLst>
                <a:path w="299" h="644" extrusionOk="0">
                  <a:moveTo>
                    <a:pt x="227" y="1"/>
                  </a:moveTo>
                  <a:cubicBezTo>
                    <a:pt x="262" y="227"/>
                    <a:pt x="274" y="406"/>
                    <a:pt x="298" y="644"/>
                  </a:cubicBezTo>
                  <a:cubicBezTo>
                    <a:pt x="0" y="346"/>
                    <a:pt x="0" y="346"/>
                    <a:pt x="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260;p70"/>
            <p:cNvSpPr/>
            <p:nvPr/>
          </p:nvSpPr>
          <p:spPr>
            <a:xfrm>
              <a:off x="12264925" y="2990075"/>
              <a:ext cx="9550" cy="13125"/>
            </a:xfrm>
            <a:custGeom>
              <a:avLst/>
              <a:gdLst/>
              <a:ahLst/>
              <a:cxnLst/>
              <a:rect l="l" t="t" r="r" b="b"/>
              <a:pathLst>
                <a:path w="382" h="525" extrusionOk="0">
                  <a:moveTo>
                    <a:pt x="274" y="525"/>
                  </a:moveTo>
                  <a:cubicBezTo>
                    <a:pt x="36" y="453"/>
                    <a:pt x="0" y="239"/>
                    <a:pt x="0" y="1"/>
                  </a:cubicBezTo>
                  <a:cubicBezTo>
                    <a:pt x="131" y="144"/>
                    <a:pt x="250" y="286"/>
                    <a:pt x="381" y="417"/>
                  </a:cubicBezTo>
                  <a:cubicBezTo>
                    <a:pt x="357" y="465"/>
                    <a:pt x="310" y="501"/>
                    <a:pt x="274" y="52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261;p70"/>
            <p:cNvSpPr/>
            <p:nvPr/>
          </p:nvSpPr>
          <p:spPr>
            <a:xfrm>
              <a:off x="11409150" y="2182850"/>
              <a:ext cx="11925" cy="12525"/>
            </a:xfrm>
            <a:custGeom>
              <a:avLst/>
              <a:gdLst/>
              <a:ahLst/>
              <a:cxnLst/>
              <a:rect l="l" t="t" r="r" b="b"/>
              <a:pathLst>
                <a:path w="477" h="501" extrusionOk="0">
                  <a:moveTo>
                    <a:pt x="477" y="310"/>
                  </a:moveTo>
                  <a:cubicBezTo>
                    <a:pt x="370" y="357"/>
                    <a:pt x="251" y="405"/>
                    <a:pt x="1" y="500"/>
                  </a:cubicBezTo>
                  <a:cubicBezTo>
                    <a:pt x="132" y="250"/>
                    <a:pt x="215" y="119"/>
                    <a:pt x="274" y="0"/>
                  </a:cubicBezTo>
                  <a:cubicBezTo>
                    <a:pt x="310" y="12"/>
                    <a:pt x="346" y="12"/>
                    <a:pt x="393" y="24"/>
                  </a:cubicBezTo>
                  <a:cubicBezTo>
                    <a:pt x="405" y="131"/>
                    <a:pt x="429" y="238"/>
                    <a:pt x="453" y="357"/>
                  </a:cubicBezTo>
                  <a:cubicBezTo>
                    <a:pt x="465" y="322"/>
                    <a:pt x="477" y="310"/>
                    <a:pt x="477" y="31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262;p70"/>
            <p:cNvSpPr/>
            <p:nvPr/>
          </p:nvSpPr>
          <p:spPr>
            <a:xfrm>
              <a:off x="11516600" y="2760875"/>
              <a:ext cx="13125" cy="11350"/>
            </a:xfrm>
            <a:custGeom>
              <a:avLst/>
              <a:gdLst/>
              <a:ahLst/>
              <a:cxnLst/>
              <a:rect l="l" t="t" r="r" b="b"/>
              <a:pathLst>
                <a:path w="525" h="454" extrusionOk="0">
                  <a:moveTo>
                    <a:pt x="1" y="1"/>
                  </a:moveTo>
                  <a:cubicBezTo>
                    <a:pt x="179" y="168"/>
                    <a:pt x="346" y="287"/>
                    <a:pt x="525" y="453"/>
                  </a:cubicBezTo>
                  <a:cubicBezTo>
                    <a:pt x="108" y="441"/>
                    <a:pt x="108" y="441"/>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263;p70"/>
            <p:cNvSpPr/>
            <p:nvPr/>
          </p:nvSpPr>
          <p:spPr>
            <a:xfrm>
              <a:off x="11686875" y="2065850"/>
              <a:ext cx="12825" cy="8675"/>
            </a:xfrm>
            <a:custGeom>
              <a:avLst/>
              <a:gdLst/>
              <a:ahLst/>
              <a:cxnLst/>
              <a:rect l="l" t="t" r="r" b="b"/>
              <a:pathLst>
                <a:path w="513" h="347" extrusionOk="0">
                  <a:moveTo>
                    <a:pt x="512" y="1"/>
                  </a:moveTo>
                  <a:cubicBezTo>
                    <a:pt x="429" y="322"/>
                    <a:pt x="429" y="322"/>
                    <a:pt x="0" y="346"/>
                  </a:cubicBezTo>
                  <a:cubicBezTo>
                    <a:pt x="262" y="179"/>
                    <a:pt x="393" y="96"/>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264;p70"/>
            <p:cNvSpPr/>
            <p:nvPr/>
          </p:nvSpPr>
          <p:spPr>
            <a:xfrm>
              <a:off x="11673775" y="2058425"/>
              <a:ext cx="11625" cy="8950"/>
            </a:xfrm>
            <a:custGeom>
              <a:avLst/>
              <a:gdLst/>
              <a:ahLst/>
              <a:cxnLst/>
              <a:rect l="l" t="t" r="r" b="b"/>
              <a:pathLst>
                <a:path w="465" h="358" extrusionOk="0">
                  <a:moveTo>
                    <a:pt x="0" y="357"/>
                  </a:moveTo>
                  <a:cubicBezTo>
                    <a:pt x="131" y="262"/>
                    <a:pt x="262" y="155"/>
                    <a:pt x="465" y="0"/>
                  </a:cubicBezTo>
                  <a:cubicBezTo>
                    <a:pt x="346" y="357"/>
                    <a:pt x="346" y="357"/>
                    <a:pt x="0" y="35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265;p70"/>
            <p:cNvSpPr/>
            <p:nvPr/>
          </p:nvSpPr>
          <p:spPr>
            <a:xfrm>
              <a:off x="11722575" y="2047700"/>
              <a:ext cx="7475" cy="16700"/>
            </a:xfrm>
            <a:custGeom>
              <a:avLst/>
              <a:gdLst/>
              <a:ahLst/>
              <a:cxnLst/>
              <a:rect l="l" t="t" r="r" b="b"/>
              <a:pathLst>
                <a:path w="299" h="668" extrusionOk="0">
                  <a:moveTo>
                    <a:pt x="37" y="667"/>
                  </a:moveTo>
                  <a:cubicBezTo>
                    <a:pt x="25" y="477"/>
                    <a:pt x="13" y="286"/>
                    <a:pt x="1" y="1"/>
                  </a:cubicBezTo>
                  <a:cubicBezTo>
                    <a:pt x="299" y="239"/>
                    <a:pt x="144" y="465"/>
                    <a:pt x="203" y="644"/>
                  </a:cubicBezTo>
                  <a:cubicBezTo>
                    <a:pt x="132" y="655"/>
                    <a:pt x="84" y="667"/>
                    <a:pt x="37" y="66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266;p70"/>
            <p:cNvSpPr/>
            <p:nvPr/>
          </p:nvSpPr>
          <p:spPr>
            <a:xfrm>
              <a:off x="11764550" y="1895300"/>
              <a:ext cx="11625" cy="9250"/>
            </a:xfrm>
            <a:custGeom>
              <a:avLst/>
              <a:gdLst/>
              <a:ahLst/>
              <a:cxnLst/>
              <a:rect l="l" t="t" r="r" b="b"/>
              <a:pathLst>
                <a:path w="465" h="370" extrusionOk="0">
                  <a:moveTo>
                    <a:pt x="1" y="215"/>
                  </a:moveTo>
                  <a:cubicBezTo>
                    <a:pt x="120" y="144"/>
                    <a:pt x="251" y="72"/>
                    <a:pt x="370" y="1"/>
                  </a:cubicBezTo>
                  <a:cubicBezTo>
                    <a:pt x="405" y="36"/>
                    <a:pt x="429" y="96"/>
                    <a:pt x="465" y="144"/>
                  </a:cubicBezTo>
                  <a:cubicBezTo>
                    <a:pt x="346" y="215"/>
                    <a:pt x="203" y="298"/>
                    <a:pt x="84" y="370"/>
                  </a:cubicBezTo>
                  <a:cubicBezTo>
                    <a:pt x="60" y="322"/>
                    <a:pt x="24" y="274"/>
                    <a:pt x="1" y="21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267;p70"/>
            <p:cNvSpPr/>
            <p:nvPr/>
          </p:nvSpPr>
          <p:spPr>
            <a:xfrm>
              <a:off x="11842250" y="1847075"/>
              <a:ext cx="20550" cy="8075"/>
            </a:xfrm>
            <a:custGeom>
              <a:avLst/>
              <a:gdLst/>
              <a:ahLst/>
              <a:cxnLst/>
              <a:rect l="l" t="t" r="r" b="b"/>
              <a:pathLst>
                <a:path w="822" h="323" extrusionOk="0">
                  <a:moveTo>
                    <a:pt x="810" y="60"/>
                  </a:moveTo>
                  <a:cubicBezTo>
                    <a:pt x="584" y="144"/>
                    <a:pt x="357" y="215"/>
                    <a:pt x="0" y="322"/>
                  </a:cubicBezTo>
                  <a:cubicBezTo>
                    <a:pt x="310" y="1"/>
                    <a:pt x="548" y="1"/>
                    <a:pt x="822" y="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268;p70"/>
            <p:cNvSpPr/>
            <p:nvPr/>
          </p:nvSpPr>
          <p:spPr>
            <a:xfrm>
              <a:off x="11862475" y="1842025"/>
              <a:ext cx="22350" cy="6875"/>
            </a:xfrm>
            <a:custGeom>
              <a:avLst/>
              <a:gdLst/>
              <a:ahLst/>
              <a:cxnLst/>
              <a:rect l="l" t="t" r="r" b="b"/>
              <a:pathLst>
                <a:path w="894" h="275" extrusionOk="0">
                  <a:moveTo>
                    <a:pt x="13" y="274"/>
                  </a:moveTo>
                  <a:lnTo>
                    <a:pt x="13" y="119"/>
                  </a:lnTo>
                  <a:lnTo>
                    <a:pt x="1" y="131"/>
                  </a:lnTo>
                  <a:cubicBezTo>
                    <a:pt x="298" y="84"/>
                    <a:pt x="572" y="36"/>
                    <a:pt x="870" y="0"/>
                  </a:cubicBezTo>
                  <a:lnTo>
                    <a:pt x="894" y="24"/>
                  </a:lnTo>
                  <a:cubicBezTo>
                    <a:pt x="596" y="119"/>
                    <a:pt x="298" y="191"/>
                    <a:pt x="1" y="274"/>
                  </a:cubicBezTo>
                  <a:cubicBezTo>
                    <a:pt x="1" y="262"/>
                    <a:pt x="13" y="274"/>
                    <a:pt x="13" y="27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269;p70"/>
            <p:cNvSpPr/>
            <p:nvPr/>
          </p:nvSpPr>
          <p:spPr>
            <a:xfrm>
              <a:off x="11724975" y="2770700"/>
              <a:ext cx="8350" cy="14625"/>
            </a:xfrm>
            <a:custGeom>
              <a:avLst/>
              <a:gdLst/>
              <a:ahLst/>
              <a:cxnLst/>
              <a:rect l="l" t="t" r="r" b="b"/>
              <a:pathLst>
                <a:path w="334" h="585" extrusionOk="0">
                  <a:moveTo>
                    <a:pt x="214" y="584"/>
                  </a:moveTo>
                  <a:cubicBezTo>
                    <a:pt x="143" y="394"/>
                    <a:pt x="60" y="203"/>
                    <a:pt x="0" y="25"/>
                  </a:cubicBezTo>
                  <a:cubicBezTo>
                    <a:pt x="36" y="13"/>
                    <a:pt x="60" y="1"/>
                    <a:pt x="83" y="1"/>
                  </a:cubicBezTo>
                  <a:cubicBezTo>
                    <a:pt x="167" y="179"/>
                    <a:pt x="238" y="334"/>
                    <a:pt x="333" y="513"/>
                  </a:cubicBezTo>
                  <a:cubicBezTo>
                    <a:pt x="298" y="537"/>
                    <a:pt x="262" y="549"/>
                    <a:pt x="214" y="58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270;p70"/>
            <p:cNvSpPr/>
            <p:nvPr/>
          </p:nvSpPr>
          <p:spPr>
            <a:xfrm>
              <a:off x="11437425" y="2750475"/>
              <a:ext cx="14325" cy="13125"/>
            </a:xfrm>
            <a:custGeom>
              <a:avLst/>
              <a:gdLst/>
              <a:ahLst/>
              <a:cxnLst/>
              <a:rect l="l" t="t" r="r" b="b"/>
              <a:pathLst>
                <a:path w="573" h="525" extrusionOk="0">
                  <a:moveTo>
                    <a:pt x="108" y="0"/>
                  </a:moveTo>
                  <a:cubicBezTo>
                    <a:pt x="251" y="155"/>
                    <a:pt x="417" y="286"/>
                    <a:pt x="572" y="441"/>
                  </a:cubicBezTo>
                  <a:lnTo>
                    <a:pt x="477" y="524"/>
                  </a:lnTo>
                  <a:cubicBezTo>
                    <a:pt x="310" y="381"/>
                    <a:pt x="167" y="238"/>
                    <a:pt x="1" y="95"/>
                  </a:cubicBezTo>
                  <a:cubicBezTo>
                    <a:pt x="36" y="84"/>
                    <a:pt x="72" y="48"/>
                    <a:pt x="1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271;p70"/>
            <p:cNvSpPr/>
            <p:nvPr/>
          </p:nvSpPr>
          <p:spPr>
            <a:xfrm>
              <a:off x="11523750" y="1823875"/>
              <a:ext cx="11325" cy="14000"/>
            </a:xfrm>
            <a:custGeom>
              <a:avLst/>
              <a:gdLst/>
              <a:ahLst/>
              <a:cxnLst/>
              <a:rect l="l" t="t" r="r" b="b"/>
              <a:pathLst>
                <a:path w="453" h="560" extrusionOk="0">
                  <a:moveTo>
                    <a:pt x="298" y="0"/>
                  </a:moveTo>
                  <a:cubicBezTo>
                    <a:pt x="310" y="60"/>
                    <a:pt x="322" y="95"/>
                    <a:pt x="346" y="155"/>
                  </a:cubicBezTo>
                  <a:cubicBezTo>
                    <a:pt x="358" y="191"/>
                    <a:pt x="393" y="214"/>
                    <a:pt x="453" y="298"/>
                  </a:cubicBezTo>
                  <a:cubicBezTo>
                    <a:pt x="322" y="381"/>
                    <a:pt x="191" y="476"/>
                    <a:pt x="72" y="560"/>
                  </a:cubicBezTo>
                  <a:cubicBezTo>
                    <a:pt x="48" y="548"/>
                    <a:pt x="24" y="512"/>
                    <a:pt x="0" y="500"/>
                  </a:cubicBezTo>
                  <a:cubicBezTo>
                    <a:pt x="108" y="322"/>
                    <a:pt x="191" y="155"/>
                    <a:pt x="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272;p70"/>
            <p:cNvSpPr/>
            <p:nvPr/>
          </p:nvSpPr>
          <p:spPr>
            <a:xfrm>
              <a:off x="11456475" y="2426925"/>
              <a:ext cx="1225" cy="10725"/>
            </a:xfrm>
            <a:custGeom>
              <a:avLst/>
              <a:gdLst/>
              <a:ahLst/>
              <a:cxnLst/>
              <a:rect l="l" t="t" r="r" b="b"/>
              <a:pathLst>
                <a:path w="49" h="429" extrusionOk="0">
                  <a:moveTo>
                    <a:pt x="24" y="429"/>
                  </a:moveTo>
                  <a:cubicBezTo>
                    <a:pt x="13" y="286"/>
                    <a:pt x="13" y="143"/>
                    <a:pt x="1" y="0"/>
                  </a:cubicBezTo>
                  <a:lnTo>
                    <a:pt x="48" y="0"/>
                  </a:lnTo>
                  <a:lnTo>
                    <a:pt x="48" y="41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273;p70"/>
            <p:cNvSpPr/>
            <p:nvPr/>
          </p:nvSpPr>
          <p:spPr>
            <a:xfrm>
              <a:off x="12086025" y="2108725"/>
              <a:ext cx="6275" cy="16100"/>
            </a:xfrm>
            <a:custGeom>
              <a:avLst/>
              <a:gdLst/>
              <a:ahLst/>
              <a:cxnLst/>
              <a:rect l="l" t="t" r="r" b="b"/>
              <a:pathLst>
                <a:path w="251" h="644" extrusionOk="0">
                  <a:moveTo>
                    <a:pt x="250" y="643"/>
                  </a:moveTo>
                  <a:cubicBezTo>
                    <a:pt x="0" y="429"/>
                    <a:pt x="0" y="274"/>
                    <a:pt x="227" y="0"/>
                  </a:cubicBezTo>
                  <a:cubicBezTo>
                    <a:pt x="227" y="250"/>
                    <a:pt x="239" y="417"/>
                    <a:pt x="250" y="64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274;p70"/>
            <p:cNvSpPr/>
            <p:nvPr/>
          </p:nvSpPr>
          <p:spPr>
            <a:xfrm>
              <a:off x="12235150" y="2256950"/>
              <a:ext cx="8950" cy="11925"/>
            </a:xfrm>
            <a:custGeom>
              <a:avLst/>
              <a:gdLst/>
              <a:ahLst/>
              <a:cxnLst/>
              <a:rect l="l" t="t" r="r" b="b"/>
              <a:pathLst>
                <a:path w="358" h="477" extrusionOk="0">
                  <a:moveTo>
                    <a:pt x="36" y="477"/>
                  </a:moveTo>
                  <a:cubicBezTo>
                    <a:pt x="0" y="1"/>
                    <a:pt x="0" y="1"/>
                    <a:pt x="358" y="25"/>
                  </a:cubicBezTo>
                  <a:cubicBezTo>
                    <a:pt x="250" y="155"/>
                    <a:pt x="179" y="263"/>
                    <a:pt x="36" y="47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275;p70"/>
            <p:cNvSpPr/>
            <p:nvPr/>
          </p:nvSpPr>
          <p:spPr>
            <a:xfrm>
              <a:off x="11707100" y="2064075"/>
              <a:ext cx="10150" cy="5375"/>
            </a:xfrm>
            <a:custGeom>
              <a:avLst/>
              <a:gdLst/>
              <a:ahLst/>
              <a:cxnLst/>
              <a:rect l="l" t="t" r="r" b="b"/>
              <a:pathLst>
                <a:path w="406" h="215" extrusionOk="0">
                  <a:moveTo>
                    <a:pt x="406" y="179"/>
                  </a:moveTo>
                  <a:cubicBezTo>
                    <a:pt x="275" y="191"/>
                    <a:pt x="156" y="191"/>
                    <a:pt x="25" y="215"/>
                  </a:cubicBezTo>
                  <a:cubicBezTo>
                    <a:pt x="25" y="167"/>
                    <a:pt x="1" y="131"/>
                    <a:pt x="1" y="84"/>
                  </a:cubicBezTo>
                  <a:cubicBezTo>
                    <a:pt x="144" y="60"/>
                    <a:pt x="263" y="24"/>
                    <a:pt x="394" y="0"/>
                  </a:cubicBezTo>
                  <a:cubicBezTo>
                    <a:pt x="394" y="60"/>
                    <a:pt x="406" y="120"/>
                    <a:pt x="406" y="17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276;p70"/>
            <p:cNvSpPr/>
            <p:nvPr/>
          </p:nvSpPr>
          <p:spPr>
            <a:xfrm>
              <a:off x="11587750" y="2757325"/>
              <a:ext cx="8650" cy="9550"/>
            </a:xfrm>
            <a:custGeom>
              <a:avLst/>
              <a:gdLst/>
              <a:ahLst/>
              <a:cxnLst/>
              <a:rect l="l" t="t" r="r" b="b"/>
              <a:pathLst>
                <a:path w="346" h="382" extrusionOk="0">
                  <a:moveTo>
                    <a:pt x="346" y="119"/>
                  </a:moveTo>
                  <a:lnTo>
                    <a:pt x="119" y="381"/>
                  </a:lnTo>
                  <a:cubicBezTo>
                    <a:pt x="72" y="357"/>
                    <a:pt x="48" y="322"/>
                    <a:pt x="0" y="310"/>
                  </a:cubicBezTo>
                  <a:cubicBezTo>
                    <a:pt x="60" y="202"/>
                    <a:pt x="131" y="95"/>
                    <a:pt x="191" y="0"/>
                  </a:cubicBezTo>
                  <a:cubicBezTo>
                    <a:pt x="238" y="36"/>
                    <a:pt x="298" y="71"/>
                    <a:pt x="346" y="11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277;p70"/>
            <p:cNvSpPr/>
            <p:nvPr/>
          </p:nvSpPr>
          <p:spPr>
            <a:xfrm>
              <a:off x="11458575" y="2064375"/>
              <a:ext cx="8050" cy="8350"/>
            </a:xfrm>
            <a:custGeom>
              <a:avLst/>
              <a:gdLst/>
              <a:ahLst/>
              <a:cxnLst/>
              <a:rect l="l" t="t" r="r" b="b"/>
              <a:pathLst>
                <a:path w="322" h="334" extrusionOk="0">
                  <a:moveTo>
                    <a:pt x="321" y="0"/>
                  </a:moveTo>
                  <a:cubicBezTo>
                    <a:pt x="262" y="108"/>
                    <a:pt x="202" y="215"/>
                    <a:pt x="143" y="334"/>
                  </a:cubicBezTo>
                  <a:cubicBezTo>
                    <a:pt x="0" y="0"/>
                    <a:pt x="0" y="0"/>
                    <a:pt x="3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278;p70"/>
            <p:cNvSpPr/>
            <p:nvPr/>
          </p:nvSpPr>
          <p:spPr>
            <a:xfrm>
              <a:off x="11616325" y="2769825"/>
              <a:ext cx="14300" cy="7150"/>
            </a:xfrm>
            <a:custGeom>
              <a:avLst/>
              <a:gdLst/>
              <a:ahLst/>
              <a:cxnLst/>
              <a:rect l="l" t="t" r="r" b="b"/>
              <a:pathLst>
                <a:path w="572" h="286" extrusionOk="0">
                  <a:moveTo>
                    <a:pt x="84" y="0"/>
                  </a:moveTo>
                  <a:lnTo>
                    <a:pt x="572" y="179"/>
                  </a:lnTo>
                  <a:cubicBezTo>
                    <a:pt x="560" y="214"/>
                    <a:pt x="560" y="262"/>
                    <a:pt x="536" y="286"/>
                  </a:cubicBezTo>
                  <a:lnTo>
                    <a:pt x="0" y="155"/>
                  </a:lnTo>
                  <a:cubicBezTo>
                    <a:pt x="36" y="107"/>
                    <a:pt x="48" y="60"/>
                    <a:pt x="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279;p70"/>
            <p:cNvSpPr/>
            <p:nvPr/>
          </p:nvSpPr>
          <p:spPr>
            <a:xfrm>
              <a:off x="11663950" y="2050675"/>
              <a:ext cx="7450" cy="8375"/>
            </a:xfrm>
            <a:custGeom>
              <a:avLst/>
              <a:gdLst/>
              <a:ahLst/>
              <a:cxnLst/>
              <a:rect l="l" t="t" r="r" b="b"/>
              <a:pathLst>
                <a:path w="298" h="335" extrusionOk="0">
                  <a:moveTo>
                    <a:pt x="119" y="1"/>
                  </a:moveTo>
                  <a:lnTo>
                    <a:pt x="298" y="275"/>
                  </a:lnTo>
                  <a:cubicBezTo>
                    <a:pt x="274" y="286"/>
                    <a:pt x="215" y="334"/>
                    <a:pt x="215" y="334"/>
                  </a:cubicBezTo>
                  <a:cubicBezTo>
                    <a:pt x="143" y="251"/>
                    <a:pt x="72" y="167"/>
                    <a:pt x="0" y="96"/>
                  </a:cubicBezTo>
                  <a:cubicBezTo>
                    <a:pt x="48" y="60"/>
                    <a:pt x="84" y="36"/>
                    <a:pt x="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280;p70"/>
            <p:cNvSpPr/>
            <p:nvPr/>
          </p:nvSpPr>
          <p:spPr>
            <a:xfrm>
              <a:off x="12045850" y="2044125"/>
              <a:ext cx="6275" cy="8375"/>
            </a:xfrm>
            <a:custGeom>
              <a:avLst/>
              <a:gdLst/>
              <a:ahLst/>
              <a:cxnLst/>
              <a:rect l="l" t="t" r="r" b="b"/>
              <a:pathLst>
                <a:path w="251" h="335" extrusionOk="0">
                  <a:moveTo>
                    <a:pt x="250" y="72"/>
                  </a:moveTo>
                  <a:lnTo>
                    <a:pt x="250" y="334"/>
                  </a:lnTo>
                  <a:cubicBezTo>
                    <a:pt x="167" y="298"/>
                    <a:pt x="83" y="251"/>
                    <a:pt x="0" y="203"/>
                  </a:cubicBezTo>
                  <a:cubicBezTo>
                    <a:pt x="71" y="132"/>
                    <a:pt x="131" y="60"/>
                    <a:pt x="202" y="1"/>
                  </a:cubicBezTo>
                  <a:cubicBezTo>
                    <a:pt x="226" y="25"/>
                    <a:pt x="238" y="36"/>
                    <a:pt x="250" y="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281;p70"/>
            <p:cNvSpPr/>
            <p:nvPr/>
          </p:nvSpPr>
          <p:spPr>
            <a:xfrm>
              <a:off x="12050900" y="2035500"/>
              <a:ext cx="11625" cy="10450"/>
            </a:xfrm>
            <a:custGeom>
              <a:avLst/>
              <a:gdLst/>
              <a:ahLst/>
              <a:cxnLst/>
              <a:rect l="l" t="t" r="r" b="b"/>
              <a:pathLst>
                <a:path w="465" h="418" extrusionOk="0">
                  <a:moveTo>
                    <a:pt x="48" y="417"/>
                  </a:moveTo>
                  <a:lnTo>
                    <a:pt x="0" y="322"/>
                  </a:lnTo>
                  <a:cubicBezTo>
                    <a:pt x="36" y="0"/>
                    <a:pt x="203" y="120"/>
                    <a:pt x="465" y="250"/>
                  </a:cubicBezTo>
                  <a:cubicBezTo>
                    <a:pt x="274" y="322"/>
                    <a:pt x="167" y="370"/>
                    <a:pt x="48" y="41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282;p70"/>
            <p:cNvSpPr/>
            <p:nvPr/>
          </p:nvSpPr>
          <p:spPr>
            <a:xfrm>
              <a:off x="11908925" y="2775775"/>
              <a:ext cx="8050" cy="15800"/>
            </a:xfrm>
            <a:custGeom>
              <a:avLst/>
              <a:gdLst/>
              <a:ahLst/>
              <a:cxnLst/>
              <a:rect l="l" t="t" r="r" b="b"/>
              <a:pathLst>
                <a:path w="322" h="632" extrusionOk="0">
                  <a:moveTo>
                    <a:pt x="322" y="631"/>
                  </a:moveTo>
                  <a:cubicBezTo>
                    <a:pt x="119" y="476"/>
                    <a:pt x="0" y="322"/>
                    <a:pt x="286" y="0"/>
                  </a:cubicBezTo>
                  <a:cubicBezTo>
                    <a:pt x="298" y="286"/>
                    <a:pt x="310" y="453"/>
                    <a:pt x="322" y="63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283;p70"/>
            <p:cNvSpPr/>
            <p:nvPr/>
          </p:nvSpPr>
          <p:spPr>
            <a:xfrm>
              <a:off x="11711575" y="2010200"/>
              <a:ext cx="6875" cy="15200"/>
            </a:xfrm>
            <a:custGeom>
              <a:avLst/>
              <a:gdLst/>
              <a:ahLst/>
              <a:cxnLst/>
              <a:rect l="l" t="t" r="r" b="b"/>
              <a:pathLst>
                <a:path w="275" h="608" extrusionOk="0">
                  <a:moveTo>
                    <a:pt x="119" y="608"/>
                  </a:moveTo>
                  <a:cubicBezTo>
                    <a:pt x="96" y="536"/>
                    <a:pt x="36" y="465"/>
                    <a:pt x="24" y="381"/>
                  </a:cubicBezTo>
                  <a:cubicBezTo>
                    <a:pt x="0" y="298"/>
                    <a:pt x="36" y="191"/>
                    <a:pt x="48" y="0"/>
                  </a:cubicBezTo>
                  <a:cubicBezTo>
                    <a:pt x="155" y="167"/>
                    <a:pt x="227" y="227"/>
                    <a:pt x="262" y="310"/>
                  </a:cubicBezTo>
                  <a:cubicBezTo>
                    <a:pt x="274" y="370"/>
                    <a:pt x="238" y="465"/>
                    <a:pt x="227" y="536"/>
                  </a:cubicBezTo>
                  <a:cubicBezTo>
                    <a:pt x="203" y="560"/>
                    <a:pt x="155" y="596"/>
                    <a:pt x="119" y="60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284;p70"/>
            <p:cNvSpPr/>
            <p:nvPr/>
          </p:nvSpPr>
          <p:spPr>
            <a:xfrm>
              <a:off x="11506775" y="2812375"/>
              <a:ext cx="10750" cy="11050"/>
            </a:xfrm>
            <a:custGeom>
              <a:avLst/>
              <a:gdLst/>
              <a:ahLst/>
              <a:cxnLst/>
              <a:rect l="l" t="t" r="r" b="b"/>
              <a:pathLst>
                <a:path w="430" h="442" extrusionOk="0">
                  <a:moveTo>
                    <a:pt x="1" y="1"/>
                  </a:moveTo>
                  <a:cubicBezTo>
                    <a:pt x="144" y="120"/>
                    <a:pt x="275" y="215"/>
                    <a:pt x="429" y="334"/>
                  </a:cubicBezTo>
                  <a:cubicBezTo>
                    <a:pt x="394" y="370"/>
                    <a:pt x="358" y="394"/>
                    <a:pt x="322" y="441"/>
                  </a:cubicBezTo>
                  <a:cubicBezTo>
                    <a:pt x="215" y="286"/>
                    <a:pt x="120" y="132"/>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285;p70"/>
            <p:cNvSpPr/>
            <p:nvPr/>
          </p:nvSpPr>
          <p:spPr>
            <a:xfrm>
              <a:off x="12015175" y="1937875"/>
              <a:ext cx="11650" cy="11025"/>
            </a:xfrm>
            <a:custGeom>
              <a:avLst/>
              <a:gdLst/>
              <a:ahLst/>
              <a:cxnLst/>
              <a:rect l="l" t="t" r="r" b="b"/>
              <a:pathLst>
                <a:path w="466" h="441" extrusionOk="0">
                  <a:moveTo>
                    <a:pt x="263" y="0"/>
                  </a:moveTo>
                  <a:cubicBezTo>
                    <a:pt x="334" y="143"/>
                    <a:pt x="394" y="238"/>
                    <a:pt x="465" y="357"/>
                  </a:cubicBezTo>
                  <a:cubicBezTo>
                    <a:pt x="394" y="393"/>
                    <a:pt x="334" y="441"/>
                    <a:pt x="286" y="417"/>
                  </a:cubicBezTo>
                  <a:cubicBezTo>
                    <a:pt x="96" y="346"/>
                    <a:pt x="1" y="238"/>
                    <a:pt x="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286;p70"/>
            <p:cNvSpPr/>
            <p:nvPr/>
          </p:nvSpPr>
          <p:spPr>
            <a:xfrm>
              <a:off x="12185450" y="2899000"/>
              <a:ext cx="9825" cy="7750"/>
            </a:xfrm>
            <a:custGeom>
              <a:avLst/>
              <a:gdLst/>
              <a:ahLst/>
              <a:cxnLst/>
              <a:rect l="l" t="t" r="r" b="b"/>
              <a:pathLst>
                <a:path w="393" h="310" extrusionOk="0">
                  <a:moveTo>
                    <a:pt x="322" y="310"/>
                  </a:moveTo>
                  <a:cubicBezTo>
                    <a:pt x="214" y="250"/>
                    <a:pt x="95" y="215"/>
                    <a:pt x="0" y="155"/>
                  </a:cubicBezTo>
                  <a:cubicBezTo>
                    <a:pt x="24" y="108"/>
                    <a:pt x="36" y="48"/>
                    <a:pt x="72" y="0"/>
                  </a:cubicBezTo>
                  <a:cubicBezTo>
                    <a:pt x="179" y="60"/>
                    <a:pt x="298" y="119"/>
                    <a:pt x="393" y="179"/>
                  </a:cubicBezTo>
                  <a:cubicBezTo>
                    <a:pt x="369" y="215"/>
                    <a:pt x="333" y="250"/>
                    <a:pt x="322" y="31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287;p70"/>
            <p:cNvSpPr/>
            <p:nvPr/>
          </p:nvSpPr>
          <p:spPr>
            <a:xfrm>
              <a:off x="11998800" y="2089375"/>
              <a:ext cx="8075" cy="5975"/>
            </a:xfrm>
            <a:custGeom>
              <a:avLst/>
              <a:gdLst/>
              <a:ahLst/>
              <a:cxnLst/>
              <a:rect l="l" t="t" r="r" b="b"/>
              <a:pathLst>
                <a:path w="323" h="239" extrusionOk="0">
                  <a:moveTo>
                    <a:pt x="322" y="72"/>
                  </a:moveTo>
                  <a:cubicBezTo>
                    <a:pt x="239" y="167"/>
                    <a:pt x="215" y="239"/>
                    <a:pt x="179" y="239"/>
                  </a:cubicBezTo>
                  <a:cubicBezTo>
                    <a:pt x="120" y="227"/>
                    <a:pt x="60" y="179"/>
                    <a:pt x="1" y="155"/>
                  </a:cubicBezTo>
                  <a:cubicBezTo>
                    <a:pt x="37" y="108"/>
                    <a:pt x="60" y="12"/>
                    <a:pt x="96" y="12"/>
                  </a:cubicBezTo>
                  <a:cubicBezTo>
                    <a:pt x="156" y="0"/>
                    <a:pt x="215" y="36"/>
                    <a:pt x="322" y="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288;p70"/>
            <p:cNvSpPr/>
            <p:nvPr/>
          </p:nvSpPr>
          <p:spPr>
            <a:xfrm>
              <a:off x="11540425" y="2733200"/>
              <a:ext cx="10150" cy="8075"/>
            </a:xfrm>
            <a:custGeom>
              <a:avLst/>
              <a:gdLst/>
              <a:ahLst/>
              <a:cxnLst/>
              <a:rect l="l" t="t" r="r" b="b"/>
              <a:pathLst>
                <a:path w="406" h="323" extrusionOk="0">
                  <a:moveTo>
                    <a:pt x="215" y="322"/>
                  </a:moveTo>
                  <a:cubicBezTo>
                    <a:pt x="143" y="239"/>
                    <a:pt x="60" y="155"/>
                    <a:pt x="0" y="72"/>
                  </a:cubicBezTo>
                  <a:cubicBezTo>
                    <a:pt x="36" y="36"/>
                    <a:pt x="84" y="1"/>
                    <a:pt x="95" y="13"/>
                  </a:cubicBezTo>
                  <a:cubicBezTo>
                    <a:pt x="191" y="60"/>
                    <a:pt x="298" y="96"/>
                    <a:pt x="405" y="155"/>
                  </a:cubicBezTo>
                  <a:cubicBezTo>
                    <a:pt x="346" y="215"/>
                    <a:pt x="274" y="274"/>
                    <a:pt x="215" y="32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289;p70"/>
            <p:cNvSpPr/>
            <p:nvPr/>
          </p:nvSpPr>
          <p:spPr>
            <a:xfrm>
              <a:off x="11481475" y="2746000"/>
              <a:ext cx="11050" cy="13125"/>
            </a:xfrm>
            <a:custGeom>
              <a:avLst/>
              <a:gdLst/>
              <a:ahLst/>
              <a:cxnLst/>
              <a:rect l="l" t="t" r="r" b="b"/>
              <a:pathLst>
                <a:path w="442" h="525" extrusionOk="0">
                  <a:moveTo>
                    <a:pt x="1" y="1"/>
                  </a:moveTo>
                  <a:cubicBezTo>
                    <a:pt x="191" y="227"/>
                    <a:pt x="298" y="358"/>
                    <a:pt x="441" y="524"/>
                  </a:cubicBezTo>
                  <a:cubicBezTo>
                    <a:pt x="144" y="441"/>
                    <a:pt x="144" y="441"/>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290;p70"/>
            <p:cNvSpPr/>
            <p:nvPr/>
          </p:nvSpPr>
          <p:spPr>
            <a:xfrm>
              <a:off x="11648175" y="2762075"/>
              <a:ext cx="11925" cy="9850"/>
            </a:xfrm>
            <a:custGeom>
              <a:avLst/>
              <a:gdLst/>
              <a:ahLst/>
              <a:cxnLst/>
              <a:rect l="l" t="t" r="r" b="b"/>
              <a:pathLst>
                <a:path w="477" h="394" extrusionOk="0">
                  <a:moveTo>
                    <a:pt x="429" y="393"/>
                  </a:moveTo>
                  <a:cubicBezTo>
                    <a:pt x="298" y="346"/>
                    <a:pt x="155" y="310"/>
                    <a:pt x="0" y="251"/>
                  </a:cubicBezTo>
                  <a:cubicBezTo>
                    <a:pt x="238" y="1"/>
                    <a:pt x="334" y="191"/>
                    <a:pt x="477" y="25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291;p70"/>
            <p:cNvSpPr/>
            <p:nvPr/>
          </p:nvSpPr>
          <p:spPr>
            <a:xfrm>
              <a:off x="11571375" y="2767425"/>
              <a:ext cx="8650" cy="4800"/>
            </a:xfrm>
            <a:custGeom>
              <a:avLst/>
              <a:gdLst/>
              <a:ahLst/>
              <a:cxnLst/>
              <a:rect l="l" t="t" r="r" b="b"/>
              <a:pathLst>
                <a:path w="346" h="192" extrusionOk="0">
                  <a:moveTo>
                    <a:pt x="36" y="1"/>
                  </a:moveTo>
                  <a:lnTo>
                    <a:pt x="346" y="84"/>
                  </a:lnTo>
                  <a:lnTo>
                    <a:pt x="334" y="191"/>
                  </a:lnTo>
                  <a:cubicBezTo>
                    <a:pt x="227" y="191"/>
                    <a:pt x="108" y="179"/>
                    <a:pt x="0" y="156"/>
                  </a:cubicBezTo>
                  <a:cubicBezTo>
                    <a:pt x="0" y="120"/>
                    <a:pt x="12" y="60"/>
                    <a:pt x="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292;p70"/>
            <p:cNvSpPr/>
            <p:nvPr/>
          </p:nvSpPr>
          <p:spPr>
            <a:xfrm>
              <a:off x="11729125" y="2018825"/>
              <a:ext cx="7175" cy="9550"/>
            </a:xfrm>
            <a:custGeom>
              <a:avLst/>
              <a:gdLst/>
              <a:ahLst/>
              <a:cxnLst/>
              <a:rect l="l" t="t" r="r" b="b"/>
              <a:pathLst>
                <a:path w="287" h="382" extrusionOk="0">
                  <a:moveTo>
                    <a:pt x="191" y="1"/>
                  </a:moveTo>
                  <a:cubicBezTo>
                    <a:pt x="227" y="96"/>
                    <a:pt x="251" y="215"/>
                    <a:pt x="287" y="322"/>
                  </a:cubicBezTo>
                  <a:cubicBezTo>
                    <a:pt x="251" y="334"/>
                    <a:pt x="227" y="370"/>
                    <a:pt x="215" y="382"/>
                  </a:cubicBezTo>
                  <a:cubicBezTo>
                    <a:pt x="144" y="334"/>
                    <a:pt x="60" y="286"/>
                    <a:pt x="37" y="227"/>
                  </a:cubicBezTo>
                  <a:cubicBezTo>
                    <a:pt x="1" y="179"/>
                    <a:pt x="60" y="96"/>
                    <a:pt x="72" y="25"/>
                  </a:cubicBezTo>
                  <a:cubicBezTo>
                    <a:pt x="108" y="13"/>
                    <a:pt x="156" y="13"/>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293;p70"/>
            <p:cNvSpPr/>
            <p:nvPr/>
          </p:nvSpPr>
          <p:spPr>
            <a:xfrm>
              <a:off x="11696400" y="2006325"/>
              <a:ext cx="7450" cy="8650"/>
            </a:xfrm>
            <a:custGeom>
              <a:avLst/>
              <a:gdLst/>
              <a:ahLst/>
              <a:cxnLst/>
              <a:rect l="l" t="t" r="r" b="b"/>
              <a:pathLst>
                <a:path w="298" h="346" extrusionOk="0">
                  <a:moveTo>
                    <a:pt x="167" y="346"/>
                  </a:moveTo>
                  <a:cubicBezTo>
                    <a:pt x="107" y="251"/>
                    <a:pt x="48" y="167"/>
                    <a:pt x="0" y="84"/>
                  </a:cubicBezTo>
                  <a:cubicBezTo>
                    <a:pt x="0" y="60"/>
                    <a:pt x="72" y="1"/>
                    <a:pt x="72" y="1"/>
                  </a:cubicBezTo>
                  <a:lnTo>
                    <a:pt x="298" y="227"/>
                  </a:lnTo>
                  <a:cubicBezTo>
                    <a:pt x="250" y="274"/>
                    <a:pt x="214" y="298"/>
                    <a:pt x="167" y="3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294;p70"/>
            <p:cNvSpPr/>
            <p:nvPr/>
          </p:nvSpPr>
          <p:spPr>
            <a:xfrm>
              <a:off x="12026800" y="2003050"/>
              <a:ext cx="9250" cy="6575"/>
            </a:xfrm>
            <a:custGeom>
              <a:avLst/>
              <a:gdLst/>
              <a:ahLst/>
              <a:cxnLst/>
              <a:rect l="l" t="t" r="r" b="b"/>
              <a:pathLst>
                <a:path w="370" h="263" extrusionOk="0">
                  <a:moveTo>
                    <a:pt x="369" y="167"/>
                  </a:moveTo>
                  <a:cubicBezTo>
                    <a:pt x="286" y="215"/>
                    <a:pt x="226" y="263"/>
                    <a:pt x="191" y="263"/>
                  </a:cubicBezTo>
                  <a:cubicBezTo>
                    <a:pt x="119" y="239"/>
                    <a:pt x="60" y="179"/>
                    <a:pt x="0" y="132"/>
                  </a:cubicBezTo>
                  <a:cubicBezTo>
                    <a:pt x="60" y="84"/>
                    <a:pt x="119" y="1"/>
                    <a:pt x="179" y="13"/>
                  </a:cubicBezTo>
                  <a:cubicBezTo>
                    <a:pt x="226" y="13"/>
                    <a:pt x="286" y="84"/>
                    <a:pt x="369" y="16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295;p70"/>
            <p:cNvSpPr/>
            <p:nvPr/>
          </p:nvSpPr>
          <p:spPr>
            <a:xfrm>
              <a:off x="11706225" y="1993525"/>
              <a:ext cx="8350" cy="6875"/>
            </a:xfrm>
            <a:custGeom>
              <a:avLst/>
              <a:gdLst/>
              <a:ahLst/>
              <a:cxnLst/>
              <a:rect l="l" t="t" r="r" b="b"/>
              <a:pathLst>
                <a:path w="334" h="275" extrusionOk="0">
                  <a:moveTo>
                    <a:pt x="333" y="155"/>
                  </a:moveTo>
                  <a:cubicBezTo>
                    <a:pt x="250" y="203"/>
                    <a:pt x="191" y="275"/>
                    <a:pt x="155" y="263"/>
                  </a:cubicBezTo>
                  <a:cubicBezTo>
                    <a:pt x="95" y="239"/>
                    <a:pt x="36" y="155"/>
                    <a:pt x="0" y="120"/>
                  </a:cubicBezTo>
                  <a:cubicBezTo>
                    <a:pt x="36" y="72"/>
                    <a:pt x="95" y="1"/>
                    <a:pt x="131" y="13"/>
                  </a:cubicBezTo>
                  <a:cubicBezTo>
                    <a:pt x="191" y="24"/>
                    <a:pt x="250" y="84"/>
                    <a:pt x="333" y="15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296;p70"/>
            <p:cNvSpPr/>
            <p:nvPr/>
          </p:nvSpPr>
          <p:spPr>
            <a:xfrm>
              <a:off x="12002375" y="1990250"/>
              <a:ext cx="6275" cy="8375"/>
            </a:xfrm>
            <a:custGeom>
              <a:avLst/>
              <a:gdLst/>
              <a:ahLst/>
              <a:cxnLst/>
              <a:rect l="l" t="t" r="r" b="b"/>
              <a:pathLst>
                <a:path w="251" h="335" extrusionOk="0">
                  <a:moveTo>
                    <a:pt x="132" y="1"/>
                  </a:moveTo>
                  <a:cubicBezTo>
                    <a:pt x="179" y="84"/>
                    <a:pt x="227" y="144"/>
                    <a:pt x="251" y="215"/>
                  </a:cubicBezTo>
                  <a:cubicBezTo>
                    <a:pt x="251" y="239"/>
                    <a:pt x="191" y="286"/>
                    <a:pt x="156" y="334"/>
                  </a:cubicBezTo>
                  <a:cubicBezTo>
                    <a:pt x="96" y="275"/>
                    <a:pt x="36" y="215"/>
                    <a:pt x="1" y="155"/>
                  </a:cubicBezTo>
                  <a:cubicBezTo>
                    <a:pt x="25" y="96"/>
                    <a:pt x="72" y="72"/>
                    <a:pt x="1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297;p70"/>
            <p:cNvSpPr/>
            <p:nvPr/>
          </p:nvSpPr>
          <p:spPr>
            <a:xfrm>
              <a:off x="11498150" y="2803150"/>
              <a:ext cx="9550" cy="8950"/>
            </a:xfrm>
            <a:custGeom>
              <a:avLst/>
              <a:gdLst/>
              <a:ahLst/>
              <a:cxnLst/>
              <a:rect l="l" t="t" r="r" b="b"/>
              <a:pathLst>
                <a:path w="382" h="358" extrusionOk="0">
                  <a:moveTo>
                    <a:pt x="358" y="358"/>
                  </a:moveTo>
                  <a:lnTo>
                    <a:pt x="1" y="1"/>
                  </a:lnTo>
                  <a:cubicBezTo>
                    <a:pt x="227" y="24"/>
                    <a:pt x="382" y="120"/>
                    <a:pt x="358" y="35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298;p70"/>
            <p:cNvSpPr/>
            <p:nvPr/>
          </p:nvSpPr>
          <p:spPr>
            <a:xfrm>
              <a:off x="12162525" y="2837975"/>
              <a:ext cx="8350" cy="7175"/>
            </a:xfrm>
            <a:custGeom>
              <a:avLst/>
              <a:gdLst/>
              <a:ahLst/>
              <a:cxnLst/>
              <a:rect l="l" t="t" r="r" b="b"/>
              <a:pathLst>
                <a:path w="334" h="287" extrusionOk="0">
                  <a:moveTo>
                    <a:pt x="334" y="84"/>
                  </a:moveTo>
                  <a:cubicBezTo>
                    <a:pt x="238" y="144"/>
                    <a:pt x="155" y="227"/>
                    <a:pt x="60" y="286"/>
                  </a:cubicBezTo>
                  <a:cubicBezTo>
                    <a:pt x="48" y="251"/>
                    <a:pt x="12" y="227"/>
                    <a:pt x="0" y="191"/>
                  </a:cubicBezTo>
                  <a:cubicBezTo>
                    <a:pt x="96" y="132"/>
                    <a:pt x="179" y="60"/>
                    <a:pt x="274" y="1"/>
                  </a:cubicBezTo>
                  <a:cubicBezTo>
                    <a:pt x="286" y="48"/>
                    <a:pt x="322" y="72"/>
                    <a:pt x="334" y="8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299;p70"/>
            <p:cNvSpPr/>
            <p:nvPr/>
          </p:nvSpPr>
          <p:spPr>
            <a:xfrm>
              <a:off x="11990475" y="1885475"/>
              <a:ext cx="8950" cy="13425"/>
            </a:xfrm>
            <a:custGeom>
              <a:avLst/>
              <a:gdLst/>
              <a:ahLst/>
              <a:cxnLst/>
              <a:rect l="l" t="t" r="r" b="b"/>
              <a:pathLst>
                <a:path w="358" h="537" extrusionOk="0">
                  <a:moveTo>
                    <a:pt x="262" y="537"/>
                  </a:moveTo>
                  <a:cubicBezTo>
                    <a:pt x="191" y="406"/>
                    <a:pt x="131" y="251"/>
                    <a:pt x="0" y="1"/>
                  </a:cubicBezTo>
                  <a:cubicBezTo>
                    <a:pt x="358" y="132"/>
                    <a:pt x="334" y="310"/>
                    <a:pt x="262" y="53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300;p70"/>
            <p:cNvSpPr/>
            <p:nvPr/>
          </p:nvSpPr>
          <p:spPr>
            <a:xfrm>
              <a:off x="12135125" y="2850775"/>
              <a:ext cx="14025" cy="9850"/>
            </a:xfrm>
            <a:custGeom>
              <a:avLst/>
              <a:gdLst/>
              <a:ahLst/>
              <a:cxnLst/>
              <a:rect l="l" t="t" r="r" b="b"/>
              <a:pathLst>
                <a:path w="561" h="394" extrusionOk="0">
                  <a:moveTo>
                    <a:pt x="561" y="1"/>
                  </a:moveTo>
                  <a:cubicBezTo>
                    <a:pt x="406" y="394"/>
                    <a:pt x="251" y="274"/>
                    <a:pt x="1" y="143"/>
                  </a:cubicBezTo>
                  <a:cubicBezTo>
                    <a:pt x="227" y="84"/>
                    <a:pt x="346" y="60"/>
                    <a:pt x="5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301;p70"/>
            <p:cNvSpPr/>
            <p:nvPr/>
          </p:nvSpPr>
          <p:spPr>
            <a:xfrm>
              <a:off x="11564825" y="2504900"/>
              <a:ext cx="2100" cy="11625"/>
            </a:xfrm>
            <a:custGeom>
              <a:avLst/>
              <a:gdLst/>
              <a:ahLst/>
              <a:cxnLst/>
              <a:rect l="l" t="t" r="r" b="b"/>
              <a:pathLst>
                <a:path w="84" h="465" extrusionOk="0">
                  <a:moveTo>
                    <a:pt x="84" y="1"/>
                  </a:moveTo>
                  <a:lnTo>
                    <a:pt x="84" y="465"/>
                  </a:lnTo>
                  <a:lnTo>
                    <a:pt x="24" y="465"/>
                  </a:lnTo>
                  <a:cubicBezTo>
                    <a:pt x="12" y="322"/>
                    <a:pt x="1" y="155"/>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302;p70"/>
            <p:cNvSpPr/>
            <p:nvPr/>
          </p:nvSpPr>
          <p:spPr>
            <a:xfrm>
              <a:off x="11382650" y="2514725"/>
              <a:ext cx="2725" cy="17000"/>
            </a:xfrm>
            <a:custGeom>
              <a:avLst/>
              <a:gdLst/>
              <a:ahLst/>
              <a:cxnLst/>
              <a:rect l="l" t="t" r="r" b="b"/>
              <a:pathLst>
                <a:path w="109" h="680" extrusionOk="0">
                  <a:moveTo>
                    <a:pt x="60" y="0"/>
                  </a:moveTo>
                  <a:cubicBezTo>
                    <a:pt x="84" y="227"/>
                    <a:pt x="96" y="441"/>
                    <a:pt x="108" y="679"/>
                  </a:cubicBezTo>
                  <a:lnTo>
                    <a:pt x="1" y="679"/>
                  </a:lnTo>
                  <a:cubicBezTo>
                    <a:pt x="25" y="441"/>
                    <a:pt x="37" y="227"/>
                    <a:pt x="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303;p70"/>
            <p:cNvSpPr/>
            <p:nvPr/>
          </p:nvSpPr>
          <p:spPr>
            <a:xfrm>
              <a:off x="11507375" y="2559975"/>
              <a:ext cx="3000" cy="10150"/>
            </a:xfrm>
            <a:custGeom>
              <a:avLst/>
              <a:gdLst/>
              <a:ahLst/>
              <a:cxnLst/>
              <a:rect l="l" t="t" r="r" b="b"/>
              <a:pathLst>
                <a:path w="120" h="406" extrusionOk="0">
                  <a:moveTo>
                    <a:pt x="13" y="405"/>
                  </a:moveTo>
                  <a:cubicBezTo>
                    <a:pt x="13" y="274"/>
                    <a:pt x="1" y="143"/>
                    <a:pt x="1" y="0"/>
                  </a:cubicBezTo>
                  <a:lnTo>
                    <a:pt x="60" y="0"/>
                  </a:lnTo>
                  <a:cubicBezTo>
                    <a:pt x="72" y="143"/>
                    <a:pt x="96" y="274"/>
                    <a:pt x="120" y="40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304;p70"/>
            <p:cNvSpPr/>
            <p:nvPr/>
          </p:nvSpPr>
          <p:spPr>
            <a:xfrm>
              <a:off x="11792825" y="1824750"/>
              <a:ext cx="8950" cy="8075"/>
            </a:xfrm>
            <a:custGeom>
              <a:avLst/>
              <a:gdLst/>
              <a:ahLst/>
              <a:cxnLst/>
              <a:rect l="l" t="t" r="r" b="b"/>
              <a:pathLst>
                <a:path w="358" h="323" extrusionOk="0">
                  <a:moveTo>
                    <a:pt x="251" y="322"/>
                  </a:moveTo>
                  <a:cubicBezTo>
                    <a:pt x="167" y="239"/>
                    <a:pt x="72" y="168"/>
                    <a:pt x="1" y="96"/>
                  </a:cubicBezTo>
                  <a:cubicBezTo>
                    <a:pt x="1" y="96"/>
                    <a:pt x="60" y="1"/>
                    <a:pt x="72" y="1"/>
                  </a:cubicBezTo>
                  <a:cubicBezTo>
                    <a:pt x="179" y="60"/>
                    <a:pt x="263" y="120"/>
                    <a:pt x="358" y="179"/>
                  </a:cubicBezTo>
                  <a:cubicBezTo>
                    <a:pt x="310" y="227"/>
                    <a:pt x="286" y="275"/>
                    <a:pt x="251" y="32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305;p70"/>
            <p:cNvSpPr/>
            <p:nvPr/>
          </p:nvSpPr>
          <p:spPr>
            <a:xfrm>
              <a:off x="11321050" y="2347750"/>
              <a:ext cx="5075" cy="15200"/>
            </a:xfrm>
            <a:custGeom>
              <a:avLst/>
              <a:gdLst/>
              <a:ahLst/>
              <a:cxnLst/>
              <a:rect l="l" t="t" r="r" b="b"/>
              <a:pathLst>
                <a:path w="203" h="608" extrusionOk="0">
                  <a:moveTo>
                    <a:pt x="119" y="607"/>
                  </a:moveTo>
                  <a:cubicBezTo>
                    <a:pt x="0" y="274"/>
                    <a:pt x="0" y="274"/>
                    <a:pt x="203" y="0"/>
                  </a:cubicBezTo>
                  <a:cubicBezTo>
                    <a:pt x="179" y="191"/>
                    <a:pt x="131" y="381"/>
                    <a:pt x="119" y="607"/>
                  </a:cubicBezTo>
                  <a:cubicBezTo>
                    <a:pt x="107" y="595"/>
                    <a:pt x="119" y="607"/>
                    <a:pt x="119" y="60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306;p70"/>
            <p:cNvSpPr/>
            <p:nvPr/>
          </p:nvSpPr>
          <p:spPr>
            <a:xfrm>
              <a:off x="11889275" y="2136700"/>
              <a:ext cx="6275" cy="10450"/>
            </a:xfrm>
            <a:custGeom>
              <a:avLst/>
              <a:gdLst/>
              <a:ahLst/>
              <a:cxnLst/>
              <a:rect l="l" t="t" r="r" b="b"/>
              <a:pathLst>
                <a:path w="251" h="418" extrusionOk="0">
                  <a:moveTo>
                    <a:pt x="0" y="382"/>
                  </a:moveTo>
                  <a:cubicBezTo>
                    <a:pt x="24" y="251"/>
                    <a:pt x="60" y="120"/>
                    <a:pt x="84" y="1"/>
                  </a:cubicBezTo>
                  <a:cubicBezTo>
                    <a:pt x="84" y="1"/>
                    <a:pt x="191" y="12"/>
                    <a:pt x="250" y="24"/>
                  </a:cubicBezTo>
                  <a:cubicBezTo>
                    <a:pt x="215" y="155"/>
                    <a:pt x="191" y="298"/>
                    <a:pt x="155" y="417"/>
                  </a:cubicBezTo>
                  <a:cubicBezTo>
                    <a:pt x="96" y="405"/>
                    <a:pt x="60" y="405"/>
                    <a:pt x="0" y="38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307;p70"/>
            <p:cNvSpPr/>
            <p:nvPr/>
          </p:nvSpPr>
          <p:spPr>
            <a:xfrm>
              <a:off x="11408550" y="2133425"/>
              <a:ext cx="8675" cy="7475"/>
            </a:xfrm>
            <a:custGeom>
              <a:avLst/>
              <a:gdLst/>
              <a:ahLst/>
              <a:cxnLst/>
              <a:rect l="l" t="t" r="r" b="b"/>
              <a:pathLst>
                <a:path w="347" h="299" extrusionOk="0">
                  <a:moveTo>
                    <a:pt x="1" y="120"/>
                  </a:moveTo>
                  <a:cubicBezTo>
                    <a:pt x="25" y="72"/>
                    <a:pt x="72" y="24"/>
                    <a:pt x="96" y="1"/>
                  </a:cubicBezTo>
                  <a:cubicBezTo>
                    <a:pt x="167" y="36"/>
                    <a:pt x="263" y="84"/>
                    <a:pt x="334" y="143"/>
                  </a:cubicBezTo>
                  <a:cubicBezTo>
                    <a:pt x="346" y="143"/>
                    <a:pt x="287" y="251"/>
                    <a:pt x="263" y="298"/>
                  </a:cubicBezTo>
                  <a:cubicBezTo>
                    <a:pt x="179" y="215"/>
                    <a:pt x="84" y="179"/>
                    <a:pt x="1" y="12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308;p70"/>
            <p:cNvSpPr/>
            <p:nvPr/>
          </p:nvSpPr>
          <p:spPr>
            <a:xfrm>
              <a:off x="11619300" y="1899775"/>
              <a:ext cx="28000" cy="14300"/>
            </a:xfrm>
            <a:custGeom>
              <a:avLst/>
              <a:gdLst/>
              <a:ahLst/>
              <a:cxnLst/>
              <a:rect l="l" t="t" r="r" b="b"/>
              <a:pathLst>
                <a:path w="1120" h="572" extrusionOk="0">
                  <a:moveTo>
                    <a:pt x="1120" y="179"/>
                  </a:moveTo>
                  <a:cubicBezTo>
                    <a:pt x="774" y="298"/>
                    <a:pt x="441" y="417"/>
                    <a:pt x="0" y="572"/>
                  </a:cubicBezTo>
                  <a:cubicBezTo>
                    <a:pt x="358" y="72"/>
                    <a:pt x="560" y="0"/>
                    <a:pt x="1072" y="36"/>
                  </a:cubicBezTo>
                  <a:cubicBezTo>
                    <a:pt x="1108" y="72"/>
                    <a:pt x="1120" y="119"/>
                    <a:pt x="1120" y="17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309;p70"/>
            <p:cNvSpPr/>
            <p:nvPr/>
          </p:nvSpPr>
          <p:spPr>
            <a:xfrm>
              <a:off x="11619300" y="1925675"/>
              <a:ext cx="24725" cy="11925"/>
            </a:xfrm>
            <a:custGeom>
              <a:avLst/>
              <a:gdLst/>
              <a:ahLst/>
              <a:cxnLst/>
              <a:rect l="l" t="t" r="r" b="b"/>
              <a:pathLst>
                <a:path w="989" h="477" extrusionOk="0">
                  <a:moveTo>
                    <a:pt x="0" y="429"/>
                  </a:moveTo>
                  <a:cubicBezTo>
                    <a:pt x="298" y="226"/>
                    <a:pt x="596" y="0"/>
                    <a:pt x="989" y="72"/>
                  </a:cubicBezTo>
                  <a:cubicBezTo>
                    <a:pt x="739" y="369"/>
                    <a:pt x="393" y="476"/>
                    <a:pt x="0" y="42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310;p70"/>
            <p:cNvSpPr/>
            <p:nvPr/>
          </p:nvSpPr>
          <p:spPr>
            <a:xfrm>
              <a:off x="11613350" y="1915850"/>
              <a:ext cx="23525" cy="10725"/>
            </a:xfrm>
            <a:custGeom>
              <a:avLst/>
              <a:gdLst/>
              <a:ahLst/>
              <a:cxnLst/>
              <a:rect l="l" t="t" r="r" b="b"/>
              <a:pathLst>
                <a:path w="941" h="429" extrusionOk="0">
                  <a:moveTo>
                    <a:pt x="0" y="429"/>
                  </a:moveTo>
                  <a:cubicBezTo>
                    <a:pt x="512" y="0"/>
                    <a:pt x="512" y="0"/>
                    <a:pt x="941" y="72"/>
                  </a:cubicBezTo>
                  <a:cubicBezTo>
                    <a:pt x="703" y="298"/>
                    <a:pt x="703" y="298"/>
                    <a:pt x="0" y="42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311;p70"/>
            <p:cNvSpPr/>
            <p:nvPr/>
          </p:nvSpPr>
          <p:spPr>
            <a:xfrm>
              <a:off x="11677050" y="1870600"/>
              <a:ext cx="63425" cy="59550"/>
            </a:xfrm>
            <a:custGeom>
              <a:avLst/>
              <a:gdLst/>
              <a:ahLst/>
              <a:cxnLst/>
              <a:rect l="l" t="t" r="r" b="b"/>
              <a:pathLst>
                <a:path w="2537" h="2382" extrusionOk="0">
                  <a:moveTo>
                    <a:pt x="1369" y="0"/>
                  </a:moveTo>
                  <a:cubicBezTo>
                    <a:pt x="1596" y="48"/>
                    <a:pt x="1834" y="60"/>
                    <a:pt x="2024" y="155"/>
                  </a:cubicBezTo>
                  <a:cubicBezTo>
                    <a:pt x="2417" y="322"/>
                    <a:pt x="2536" y="667"/>
                    <a:pt x="2453" y="1096"/>
                  </a:cubicBezTo>
                  <a:cubicBezTo>
                    <a:pt x="2370" y="1548"/>
                    <a:pt x="2084" y="1858"/>
                    <a:pt x="1762" y="2132"/>
                  </a:cubicBezTo>
                  <a:cubicBezTo>
                    <a:pt x="1441" y="2382"/>
                    <a:pt x="1000" y="2382"/>
                    <a:pt x="691" y="2155"/>
                  </a:cubicBezTo>
                  <a:cubicBezTo>
                    <a:pt x="334" y="1894"/>
                    <a:pt x="0" y="1560"/>
                    <a:pt x="107" y="1036"/>
                  </a:cubicBezTo>
                  <a:cubicBezTo>
                    <a:pt x="215" y="429"/>
                    <a:pt x="643" y="108"/>
                    <a:pt x="1369" y="0"/>
                  </a:cubicBezTo>
                  <a:close/>
                  <a:moveTo>
                    <a:pt x="1965" y="965"/>
                  </a:moveTo>
                  <a:cubicBezTo>
                    <a:pt x="1822" y="834"/>
                    <a:pt x="1727" y="691"/>
                    <a:pt x="1619" y="667"/>
                  </a:cubicBezTo>
                  <a:cubicBezTo>
                    <a:pt x="1465" y="655"/>
                    <a:pt x="1250" y="703"/>
                    <a:pt x="1119" y="786"/>
                  </a:cubicBezTo>
                  <a:cubicBezTo>
                    <a:pt x="1036" y="834"/>
                    <a:pt x="1036" y="1120"/>
                    <a:pt x="1107" y="1167"/>
                  </a:cubicBezTo>
                  <a:cubicBezTo>
                    <a:pt x="1227" y="1251"/>
                    <a:pt x="1417" y="1298"/>
                    <a:pt x="1548" y="1262"/>
                  </a:cubicBezTo>
                  <a:cubicBezTo>
                    <a:pt x="1703" y="1239"/>
                    <a:pt x="1798" y="1108"/>
                    <a:pt x="1965" y="96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4062;p70"/>
          <p:cNvGrpSpPr/>
          <p:nvPr/>
        </p:nvGrpSpPr>
        <p:grpSpPr>
          <a:xfrm>
            <a:off x="7403310" y="491382"/>
            <a:ext cx="1323846" cy="1430961"/>
            <a:chOff x="6191525" y="2167950"/>
            <a:chExt cx="1430875" cy="1546650"/>
          </a:xfrm>
          <a:solidFill>
            <a:schemeClr val="bg2">
              <a:lumMod val="40000"/>
              <a:lumOff val="60000"/>
            </a:schemeClr>
          </a:solidFill>
        </p:grpSpPr>
        <p:sp>
          <p:nvSpPr>
            <p:cNvPr id="317" name="Google Shape;4063;p70"/>
            <p:cNvSpPr/>
            <p:nvPr/>
          </p:nvSpPr>
          <p:spPr>
            <a:xfrm>
              <a:off x="6191525" y="2167950"/>
              <a:ext cx="1430875" cy="1546650"/>
            </a:xfrm>
            <a:custGeom>
              <a:avLst/>
              <a:gdLst/>
              <a:ahLst/>
              <a:cxnLst/>
              <a:rect l="l" t="t" r="r" b="b"/>
              <a:pathLst>
                <a:path w="57235" h="61866" extrusionOk="0">
                  <a:moveTo>
                    <a:pt x="26361" y="34100"/>
                  </a:moveTo>
                  <a:cubicBezTo>
                    <a:pt x="26492" y="34707"/>
                    <a:pt x="26671" y="35469"/>
                    <a:pt x="26838" y="36219"/>
                  </a:cubicBezTo>
                  <a:cubicBezTo>
                    <a:pt x="27076" y="37327"/>
                    <a:pt x="27350" y="38410"/>
                    <a:pt x="27528" y="39517"/>
                  </a:cubicBezTo>
                  <a:cubicBezTo>
                    <a:pt x="27671" y="40470"/>
                    <a:pt x="27707" y="41422"/>
                    <a:pt x="27790" y="42387"/>
                  </a:cubicBezTo>
                  <a:cubicBezTo>
                    <a:pt x="27921" y="43959"/>
                    <a:pt x="27802" y="45542"/>
                    <a:pt x="27742" y="47114"/>
                  </a:cubicBezTo>
                  <a:cubicBezTo>
                    <a:pt x="27707" y="48221"/>
                    <a:pt x="27600" y="49316"/>
                    <a:pt x="27361" y="50388"/>
                  </a:cubicBezTo>
                  <a:cubicBezTo>
                    <a:pt x="27242" y="50912"/>
                    <a:pt x="27064" y="51436"/>
                    <a:pt x="26897" y="51936"/>
                  </a:cubicBezTo>
                  <a:cubicBezTo>
                    <a:pt x="26766" y="52341"/>
                    <a:pt x="26635" y="52722"/>
                    <a:pt x="26480" y="53126"/>
                  </a:cubicBezTo>
                  <a:cubicBezTo>
                    <a:pt x="26004" y="54317"/>
                    <a:pt x="25456" y="55472"/>
                    <a:pt x="24814" y="56579"/>
                  </a:cubicBezTo>
                  <a:cubicBezTo>
                    <a:pt x="24742" y="56698"/>
                    <a:pt x="24683" y="56817"/>
                    <a:pt x="24623" y="56960"/>
                  </a:cubicBezTo>
                  <a:cubicBezTo>
                    <a:pt x="24111" y="57984"/>
                    <a:pt x="23444" y="58901"/>
                    <a:pt x="22789" y="59830"/>
                  </a:cubicBezTo>
                  <a:cubicBezTo>
                    <a:pt x="22373" y="60401"/>
                    <a:pt x="22004" y="61032"/>
                    <a:pt x="21611" y="61639"/>
                  </a:cubicBezTo>
                  <a:cubicBezTo>
                    <a:pt x="21551" y="61746"/>
                    <a:pt x="21492" y="61865"/>
                    <a:pt x="21301" y="61794"/>
                  </a:cubicBezTo>
                  <a:cubicBezTo>
                    <a:pt x="21277" y="61639"/>
                    <a:pt x="21230" y="61461"/>
                    <a:pt x="21194" y="61306"/>
                  </a:cubicBezTo>
                  <a:cubicBezTo>
                    <a:pt x="21099" y="60806"/>
                    <a:pt x="20932" y="60353"/>
                    <a:pt x="20706" y="59889"/>
                  </a:cubicBezTo>
                  <a:cubicBezTo>
                    <a:pt x="20027" y="58484"/>
                    <a:pt x="19372" y="57055"/>
                    <a:pt x="18789" y="55615"/>
                  </a:cubicBezTo>
                  <a:cubicBezTo>
                    <a:pt x="18741" y="55531"/>
                    <a:pt x="18718" y="55424"/>
                    <a:pt x="18682" y="55329"/>
                  </a:cubicBezTo>
                  <a:cubicBezTo>
                    <a:pt x="18241" y="53781"/>
                    <a:pt x="17884" y="52221"/>
                    <a:pt x="17670" y="50650"/>
                  </a:cubicBezTo>
                  <a:cubicBezTo>
                    <a:pt x="17467" y="49078"/>
                    <a:pt x="17432" y="47495"/>
                    <a:pt x="17670" y="45911"/>
                  </a:cubicBezTo>
                  <a:cubicBezTo>
                    <a:pt x="17825" y="44887"/>
                    <a:pt x="17920" y="43839"/>
                    <a:pt x="18075" y="42816"/>
                  </a:cubicBezTo>
                  <a:cubicBezTo>
                    <a:pt x="18134" y="42399"/>
                    <a:pt x="18253" y="41994"/>
                    <a:pt x="18337" y="41577"/>
                  </a:cubicBezTo>
                  <a:cubicBezTo>
                    <a:pt x="18420" y="41256"/>
                    <a:pt x="18515" y="40922"/>
                    <a:pt x="18575" y="40589"/>
                  </a:cubicBezTo>
                  <a:cubicBezTo>
                    <a:pt x="18801" y="39375"/>
                    <a:pt x="19218" y="38232"/>
                    <a:pt x="19563" y="37053"/>
                  </a:cubicBezTo>
                  <a:cubicBezTo>
                    <a:pt x="19611" y="36922"/>
                    <a:pt x="19670" y="36791"/>
                    <a:pt x="19706" y="36672"/>
                  </a:cubicBezTo>
                  <a:cubicBezTo>
                    <a:pt x="19920" y="36208"/>
                    <a:pt x="20122" y="35767"/>
                    <a:pt x="20337" y="35315"/>
                  </a:cubicBezTo>
                  <a:cubicBezTo>
                    <a:pt x="20801" y="34350"/>
                    <a:pt x="21277" y="33362"/>
                    <a:pt x="21754" y="32398"/>
                  </a:cubicBezTo>
                  <a:cubicBezTo>
                    <a:pt x="22087" y="31707"/>
                    <a:pt x="22480" y="31052"/>
                    <a:pt x="22825" y="30385"/>
                  </a:cubicBezTo>
                  <a:cubicBezTo>
                    <a:pt x="23123" y="29838"/>
                    <a:pt x="23385" y="29290"/>
                    <a:pt x="23682" y="28730"/>
                  </a:cubicBezTo>
                  <a:cubicBezTo>
                    <a:pt x="23813" y="28480"/>
                    <a:pt x="23813" y="28242"/>
                    <a:pt x="23742" y="27945"/>
                  </a:cubicBezTo>
                  <a:cubicBezTo>
                    <a:pt x="23516" y="28111"/>
                    <a:pt x="23432" y="28338"/>
                    <a:pt x="23325" y="28528"/>
                  </a:cubicBezTo>
                  <a:cubicBezTo>
                    <a:pt x="22480" y="29957"/>
                    <a:pt x="21516" y="31302"/>
                    <a:pt x="20527" y="32636"/>
                  </a:cubicBezTo>
                  <a:cubicBezTo>
                    <a:pt x="19551" y="33957"/>
                    <a:pt x="18396" y="35136"/>
                    <a:pt x="17051" y="36077"/>
                  </a:cubicBezTo>
                  <a:cubicBezTo>
                    <a:pt x="16312" y="36577"/>
                    <a:pt x="15598" y="37136"/>
                    <a:pt x="14788" y="37553"/>
                  </a:cubicBezTo>
                  <a:cubicBezTo>
                    <a:pt x="14336" y="37767"/>
                    <a:pt x="13919" y="38041"/>
                    <a:pt x="13491" y="38291"/>
                  </a:cubicBezTo>
                  <a:cubicBezTo>
                    <a:pt x="12800" y="38696"/>
                    <a:pt x="12062" y="38934"/>
                    <a:pt x="11312" y="39125"/>
                  </a:cubicBezTo>
                  <a:cubicBezTo>
                    <a:pt x="10693" y="39291"/>
                    <a:pt x="10062" y="39410"/>
                    <a:pt x="9443" y="39541"/>
                  </a:cubicBezTo>
                  <a:cubicBezTo>
                    <a:pt x="9395" y="39553"/>
                    <a:pt x="9371" y="39553"/>
                    <a:pt x="9324" y="39577"/>
                  </a:cubicBezTo>
                  <a:cubicBezTo>
                    <a:pt x="8216" y="39934"/>
                    <a:pt x="7085" y="40184"/>
                    <a:pt x="5954" y="40422"/>
                  </a:cubicBezTo>
                  <a:cubicBezTo>
                    <a:pt x="5514" y="40506"/>
                    <a:pt x="5085" y="40672"/>
                    <a:pt x="4632" y="40791"/>
                  </a:cubicBezTo>
                  <a:cubicBezTo>
                    <a:pt x="4347" y="40863"/>
                    <a:pt x="4049" y="40946"/>
                    <a:pt x="3751" y="40982"/>
                  </a:cubicBezTo>
                  <a:cubicBezTo>
                    <a:pt x="2966" y="41137"/>
                    <a:pt x="2180" y="41244"/>
                    <a:pt x="1394" y="41422"/>
                  </a:cubicBezTo>
                  <a:cubicBezTo>
                    <a:pt x="1013" y="41506"/>
                    <a:pt x="644" y="41530"/>
                    <a:pt x="275" y="41625"/>
                  </a:cubicBezTo>
                  <a:cubicBezTo>
                    <a:pt x="203" y="41637"/>
                    <a:pt x="120" y="41625"/>
                    <a:pt x="49" y="41625"/>
                  </a:cubicBezTo>
                  <a:cubicBezTo>
                    <a:pt x="1" y="41434"/>
                    <a:pt x="37" y="41268"/>
                    <a:pt x="156" y="41161"/>
                  </a:cubicBezTo>
                  <a:cubicBezTo>
                    <a:pt x="513" y="40839"/>
                    <a:pt x="691" y="40422"/>
                    <a:pt x="882" y="40006"/>
                  </a:cubicBezTo>
                  <a:cubicBezTo>
                    <a:pt x="1096" y="39577"/>
                    <a:pt x="1358" y="39184"/>
                    <a:pt x="1632" y="38779"/>
                  </a:cubicBezTo>
                  <a:cubicBezTo>
                    <a:pt x="2239" y="37827"/>
                    <a:pt x="3061" y="37053"/>
                    <a:pt x="3739" y="36160"/>
                  </a:cubicBezTo>
                  <a:cubicBezTo>
                    <a:pt x="4132" y="35660"/>
                    <a:pt x="4621" y="35219"/>
                    <a:pt x="5049" y="34767"/>
                  </a:cubicBezTo>
                  <a:cubicBezTo>
                    <a:pt x="5144" y="34672"/>
                    <a:pt x="5228" y="34600"/>
                    <a:pt x="5299" y="34505"/>
                  </a:cubicBezTo>
                  <a:cubicBezTo>
                    <a:pt x="5954" y="33731"/>
                    <a:pt x="6764" y="33136"/>
                    <a:pt x="7597" y="32588"/>
                  </a:cubicBezTo>
                  <a:cubicBezTo>
                    <a:pt x="8692" y="31862"/>
                    <a:pt x="9812" y="31159"/>
                    <a:pt x="10931" y="30457"/>
                  </a:cubicBezTo>
                  <a:cubicBezTo>
                    <a:pt x="11693" y="29981"/>
                    <a:pt x="12491" y="29588"/>
                    <a:pt x="13336" y="29242"/>
                  </a:cubicBezTo>
                  <a:cubicBezTo>
                    <a:pt x="15039" y="28552"/>
                    <a:pt x="16729" y="27945"/>
                    <a:pt x="18479" y="27385"/>
                  </a:cubicBezTo>
                  <a:cubicBezTo>
                    <a:pt x="18598" y="27349"/>
                    <a:pt x="18718" y="27337"/>
                    <a:pt x="18813" y="27302"/>
                  </a:cubicBezTo>
                  <a:cubicBezTo>
                    <a:pt x="19075" y="27242"/>
                    <a:pt x="19325" y="27183"/>
                    <a:pt x="19563" y="27099"/>
                  </a:cubicBezTo>
                  <a:cubicBezTo>
                    <a:pt x="19980" y="26945"/>
                    <a:pt x="20396" y="26802"/>
                    <a:pt x="20837" y="26766"/>
                  </a:cubicBezTo>
                  <a:cubicBezTo>
                    <a:pt x="21111" y="26754"/>
                    <a:pt x="21396" y="26694"/>
                    <a:pt x="21611" y="26575"/>
                  </a:cubicBezTo>
                  <a:cubicBezTo>
                    <a:pt x="21635" y="26409"/>
                    <a:pt x="21516" y="26385"/>
                    <a:pt x="21432" y="26325"/>
                  </a:cubicBezTo>
                  <a:cubicBezTo>
                    <a:pt x="20111" y="25385"/>
                    <a:pt x="18789" y="24468"/>
                    <a:pt x="17479" y="23492"/>
                  </a:cubicBezTo>
                  <a:cubicBezTo>
                    <a:pt x="16217" y="22563"/>
                    <a:pt x="15062" y="21456"/>
                    <a:pt x="13967" y="20313"/>
                  </a:cubicBezTo>
                  <a:cubicBezTo>
                    <a:pt x="13455" y="19777"/>
                    <a:pt x="12919" y="19253"/>
                    <a:pt x="12443" y="18694"/>
                  </a:cubicBezTo>
                  <a:cubicBezTo>
                    <a:pt x="11931" y="18062"/>
                    <a:pt x="11431" y="17396"/>
                    <a:pt x="10990" y="16705"/>
                  </a:cubicBezTo>
                  <a:cubicBezTo>
                    <a:pt x="10205" y="15503"/>
                    <a:pt x="9395" y="14300"/>
                    <a:pt x="8669" y="13062"/>
                  </a:cubicBezTo>
                  <a:cubicBezTo>
                    <a:pt x="7942" y="11824"/>
                    <a:pt x="7299" y="10538"/>
                    <a:pt x="6895" y="9133"/>
                  </a:cubicBezTo>
                  <a:cubicBezTo>
                    <a:pt x="6645" y="8228"/>
                    <a:pt x="6311" y="7347"/>
                    <a:pt x="6037" y="6454"/>
                  </a:cubicBezTo>
                  <a:cubicBezTo>
                    <a:pt x="5990" y="6311"/>
                    <a:pt x="5978" y="6156"/>
                    <a:pt x="5954" y="5990"/>
                  </a:cubicBezTo>
                  <a:cubicBezTo>
                    <a:pt x="6168" y="5835"/>
                    <a:pt x="6359" y="5871"/>
                    <a:pt x="6537" y="5978"/>
                  </a:cubicBezTo>
                  <a:cubicBezTo>
                    <a:pt x="6645" y="6037"/>
                    <a:pt x="6716" y="6132"/>
                    <a:pt x="6704" y="6275"/>
                  </a:cubicBezTo>
                  <a:cubicBezTo>
                    <a:pt x="6692" y="6394"/>
                    <a:pt x="6692" y="6513"/>
                    <a:pt x="6728" y="6633"/>
                  </a:cubicBezTo>
                  <a:cubicBezTo>
                    <a:pt x="7073" y="7775"/>
                    <a:pt x="7323" y="8966"/>
                    <a:pt x="7800" y="10073"/>
                  </a:cubicBezTo>
                  <a:cubicBezTo>
                    <a:pt x="7907" y="10312"/>
                    <a:pt x="8026" y="10550"/>
                    <a:pt x="8145" y="10776"/>
                  </a:cubicBezTo>
                  <a:cubicBezTo>
                    <a:pt x="8419" y="11252"/>
                    <a:pt x="8681" y="11705"/>
                    <a:pt x="8966" y="12169"/>
                  </a:cubicBezTo>
                  <a:cubicBezTo>
                    <a:pt x="9466" y="13050"/>
                    <a:pt x="9990" y="13931"/>
                    <a:pt x="10586" y="14764"/>
                  </a:cubicBezTo>
                  <a:cubicBezTo>
                    <a:pt x="11229" y="15657"/>
                    <a:pt x="11836" y="16562"/>
                    <a:pt x="12479" y="17455"/>
                  </a:cubicBezTo>
                  <a:cubicBezTo>
                    <a:pt x="12669" y="17741"/>
                    <a:pt x="12895" y="17991"/>
                    <a:pt x="13122" y="18241"/>
                  </a:cubicBezTo>
                  <a:cubicBezTo>
                    <a:pt x="14038" y="19325"/>
                    <a:pt x="15003" y="20360"/>
                    <a:pt x="16051" y="21325"/>
                  </a:cubicBezTo>
                  <a:cubicBezTo>
                    <a:pt x="16646" y="21884"/>
                    <a:pt x="17205" y="22480"/>
                    <a:pt x="17860" y="22980"/>
                  </a:cubicBezTo>
                  <a:cubicBezTo>
                    <a:pt x="18456" y="23432"/>
                    <a:pt x="19075" y="23897"/>
                    <a:pt x="19670" y="24361"/>
                  </a:cubicBezTo>
                  <a:cubicBezTo>
                    <a:pt x="19730" y="24408"/>
                    <a:pt x="19801" y="24444"/>
                    <a:pt x="19872" y="24480"/>
                  </a:cubicBezTo>
                  <a:cubicBezTo>
                    <a:pt x="20920" y="24968"/>
                    <a:pt x="21825" y="25659"/>
                    <a:pt x="22766" y="26313"/>
                  </a:cubicBezTo>
                  <a:cubicBezTo>
                    <a:pt x="22837" y="26373"/>
                    <a:pt x="22920" y="26409"/>
                    <a:pt x="23016" y="26456"/>
                  </a:cubicBezTo>
                  <a:cubicBezTo>
                    <a:pt x="23063" y="26492"/>
                    <a:pt x="23135" y="26468"/>
                    <a:pt x="23242" y="26468"/>
                  </a:cubicBezTo>
                  <a:cubicBezTo>
                    <a:pt x="23206" y="26385"/>
                    <a:pt x="23194" y="26290"/>
                    <a:pt x="23147" y="26254"/>
                  </a:cubicBezTo>
                  <a:cubicBezTo>
                    <a:pt x="22885" y="25980"/>
                    <a:pt x="22599" y="25730"/>
                    <a:pt x="22325" y="25456"/>
                  </a:cubicBezTo>
                  <a:cubicBezTo>
                    <a:pt x="21777" y="24909"/>
                    <a:pt x="21242" y="24349"/>
                    <a:pt x="20706" y="23766"/>
                  </a:cubicBezTo>
                  <a:cubicBezTo>
                    <a:pt x="19992" y="22980"/>
                    <a:pt x="19396" y="22099"/>
                    <a:pt x="18837" y="21206"/>
                  </a:cubicBezTo>
                  <a:cubicBezTo>
                    <a:pt x="18777" y="21110"/>
                    <a:pt x="18729" y="21027"/>
                    <a:pt x="18682" y="20956"/>
                  </a:cubicBezTo>
                  <a:cubicBezTo>
                    <a:pt x="18039" y="20003"/>
                    <a:pt x="17598" y="18955"/>
                    <a:pt x="17146" y="17896"/>
                  </a:cubicBezTo>
                  <a:cubicBezTo>
                    <a:pt x="16634" y="16669"/>
                    <a:pt x="16312" y="15360"/>
                    <a:pt x="15896" y="14074"/>
                  </a:cubicBezTo>
                  <a:cubicBezTo>
                    <a:pt x="15777" y="13717"/>
                    <a:pt x="15658" y="13348"/>
                    <a:pt x="15539" y="12990"/>
                  </a:cubicBezTo>
                  <a:cubicBezTo>
                    <a:pt x="15479" y="12800"/>
                    <a:pt x="15420" y="12621"/>
                    <a:pt x="15443" y="12419"/>
                  </a:cubicBezTo>
                  <a:cubicBezTo>
                    <a:pt x="15562" y="12324"/>
                    <a:pt x="15646" y="12383"/>
                    <a:pt x="15717" y="12443"/>
                  </a:cubicBezTo>
                  <a:cubicBezTo>
                    <a:pt x="15920" y="12598"/>
                    <a:pt x="16098" y="12800"/>
                    <a:pt x="16301" y="12955"/>
                  </a:cubicBezTo>
                  <a:cubicBezTo>
                    <a:pt x="16551" y="13157"/>
                    <a:pt x="16824" y="13336"/>
                    <a:pt x="17063" y="13538"/>
                  </a:cubicBezTo>
                  <a:cubicBezTo>
                    <a:pt x="17920" y="14288"/>
                    <a:pt x="18860" y="14943"/>
                    <a:pt x="19706" y="15693"/>
                  </a:cubicBezTo>
                  <a:cubicBezTo>
                    <a:pt x="20920" y="16765"/>
                    <a:pt x="21718" y="18062"/>
                    <a:pt x="22266" y="19551"/>
                  </a:cubicBezTo>
                  <a:cubicBezTo>
                    <a:pt x="22492" y="20146"/>
                    <a:pt x="22706" y="20741"/>
                    <a:pt x="22944" y="21408"/>
                  </a:cubicBezTo>
                  <a:cubicBezTo>
                    <a:pt x="23016" y="20968"/>
                    <a:pt x="22980" y="20599"/>
                    <a:pt x="22956" y="20218"/>
                  </a:cubicBezTo>
                  <a:cubicBezTo>
                    <a:pt x="22849" y="19229"/>
                    <a:pt x="22897" y="18229"/>
                    <a:pt x="22968" y="17229"/>
                  </a:cubicBezTo>
                  <a:cubicBezTo>
                    <a:pt x="23123" y="15062"/>
                    <a:pt x="23659" y="12979"/>
                    <a:pt x="24456" y="10954"/>
                  </a:cubicBezTo>
                  <a:cubicBezTo>
                    <a:pt x="24825" y="10014"/>
                    <a:pt x="25242" y="9121"/>
                    <a:pt x="25766" y="8252"/>
                  </a:cubicBezTo>
                  <a:cubicBezTo>
                    <a:pt x="26016" y="7823"/>
                    <a:pt x="26314" y="7418"/>
                    <a:pt x="26599" y="7025"/>
                  </a:cubicBezTo>
                  <a:cubicBezTo>
                    <a:pt x="27195" y="6216"/>
                    <a:pt x="27838" y="5442"/>
                    <a:pt x="28576" y="4775"/>
                  </a:cubicBezTo>
                  <a:cubicBezTo>
                    <a:pt x="29100" y="4287"/>
                    <a:pt x="29612" y="3763"/>
                    <a:pt x="30183" y="3334"/>
                  </a:cubicBezTo>
                  <a:cubicBezTo>
                    <a:pt x="30517" y="3096"/>
                    <a:pt x="30826" y="2858"/>
                    <a:pt x="31183" y="2656"/>
                  </a:cubicBezTo>
                  <a:cubicBezTo>
                    <a:pt x="31338" y="2584"/>
                    <a:pt x="31469" y="2513"/>
                    <a:pt x="31588" y="2406"/>
                  </a:cubicBezTo>
                  <a:lnTo>
                    <a:pt x="33327" y="846"/>
                  </a:lnTo>
                  <a:cubicBezTo>
                    <a:pt x="33517" y="667"/>
                    <a:pt x="33719" y="501"/>
                    <a:pt x="33815" y="251"/>
                  </a:cubicBezTo>
                  <a:cubicBezTo>
                    <a:pt x="33874" y="96"/>
                    <a:pt x="34029" y="1"/>
                    <a:pt x="34208" y="25"/>
                  </a:cubicBezTo>
                  <a:cubicBezTo>
                    <a:pt x="34374" y="608"/>
                    <a:pt x="34529" y="1191"/>
                    <a:pt x="34684" y="1751"/>
                  </a:cubicBezTo>
                  <a:cubicBezTo>
                    <a:pt x="34755" y="2025"/>
                    <a:pt x="34791" y="2299"/>
                    <a:pt x="34815" y="2584"/>
                  </a:cubicBezTo>
                  <a:cubicBezTo>
                    <a:pt x="34851" y="2834"/>
                    <a:pt x="34910" y="3108"/>
                    <a:pt x="34910" y="3358"/>
                  </a:cubicBezTo>
                  <a:cubicBezTo>
                    <a:pt x="34862" y="4477"/>
                    <a:pt x="34970" y="5597"/>
                    <a:pt x="34886" y="6704"/>
                  </a:cubicBezTo>
                  <a:cubicBezTo>
                    <a:pt x="34862" y="7049"/>
                    <a:pt x="34862" y="7395"/>
                    <a:pt x="34862" y="7716"/>
                  </a:cubicBezTo>
                  <a:cubicBezTo>
                    <a:pt x="34851" y="8907"/>
                    <a:pt x="34636" y="10073"/>
                    <a:pt x="34434" y="11228"/>
                  </a:cubicBezTo>
                  <a:cubicBezTo>
                    <a:pt x="34196" y="12526"/>
                    <a:pt x="33850" y="13812"/>
                    <a:pt x="33481" y="15074"/>
                  </a:cubicBezTo>
                  <a:cubicBezTo>
                    <a:pt x="33327" y="15598"/>
                    <a:pt x="33100" y="16086"/>
                    <a:pt x="32898" y="16586"/>
                  </a:cubicBezTo>
                  <a:cubicBezTo>
                    <a:pt x="32660" y="17181"/>
                    <a:pt x="32374" y="17753"/>
                    <a:pt x="32053" y="18313"/>
                  </a:cubicBezTo>
                  <a:cubicBezTo>
                    <a:pt x="31838" y="18658"/>
                    <a:pt x="31707" y="19027"/>
                    <a:pt x="31493" y="19372"/>
                  </a:cubicBezTo>
                  <a:cubicBezTo>
                    <a:pt x="30981" y="20218"/>
                    <a:pt x="30362" y="21027"/>
                    <a:pt x="29767" y="21813"/>
                  </a:cubicBezTo>
                  <a:cubicBezTo>
                    <a:pt x="29207" y="22575"/>
                    <a:pt x="28493" y="23194"/>
                    <a:pt x="27862" y="23897"/>
                  </a:cubicBezTo>
                  <a:cubicBezTo>
                    <a:pt x="27421" y="24408"/>
                    <a:pt x="26885" y="24837"/>
                    <a:pt x="26373" y="25278"/>
                  </a:cubicBezTo>
                  <a:cubicBezTo>
                    <a:pt x="25945" y="25659"/>
                    <a:pt x="25468" y="25992"/>
                    <a:pt x="25028" y="26373"/>
                  </a:cubicBezTo>
                  <a:cubicBezTo>
                    <a:pt x="24933" y="26444"/>
                    <a:pt x="24873" y="26552"/>
                    <a:pt x="24766" y="26671"/>
                  </a:cubicBezTo>
                  <a:cubicBezTo>
                    <a:pt x="25040" y="26671"/>
                    <a:pt x="25183" y="26516"/>
                    <a:pt x="25349" y="26433"/>
                  </a:cubicBezTo>
                  <a:cubicBezTo>
                    <a:pt x="25480" y="26349"/>
                    <a:pt x="25599" y="26230"/>
                    <a:pt x="25718" y="26135"/>
                  </a:cubicBezTo>
                  <a:cubicBezTo>
                    <a:pt x="26409" y="25492"/>
                    <a:pt x="27195" y="24980"/>
                    <a:pt x="28028" y="24539"/>
                  </a:cubicBezTo>
                  <a:cubicBezTo>
                    <a:pt x="28314" y="24385"/>
                    <a:pt x="28564" y="24194"/>
                    <a:pt x="28838" y="24016"/>
                  </a:cubicBezTo>
                  <a:cubicBezTo>
                    <a:pt x="29874" y="23373"/>
                    <a:pt x="30933" y="22765"/>
                    <a:pt x="31957" y="22111"/>
                  </a:cubicBezTo>
                  <a:cubicBezTo>
                    <a:pt x="32981" y="21456"/>
                    <a:pt x="34089" y="20920"/>
                    <a:pt x="35172" y="20384"/>
                  </a:cubicBezTo>
                  <a:cubicBezTo>
                    <a:pt x="36017" y="19979"/>
                    <a:pt x="36886" y="19622"/>
                    <a:pt x="37803" y="19384"/>
                  </a:cubicBezTo>
                  <a:cubicBezTo>
                    <a:pt x="39172" y="19015"/>
                    <a:pt x="40542" y="18610"/>
                    <a:pt x="41935" y="18336"/>
                  </a:cubicBezTo>
                  <a:cubicBezTo>
                    <a:pt x="43435" y="18015"/>
                    <a:pt x="44947" y="17765"/>
                    <a:pt x="46483" y="17658"/>
                  </a:cubicBezTo>
                  <a:cubicBezTo>
                    <a:pt x="46590" y="17658"/>
                    <a:pt x="46673" y="17646"/>
                    <a:pt x="46781" y="17658"/>
                  </a:cubicBezTo>
                  <a:cubicBezTo>
                    <a:pt x="47685" y="17753"/>
                    <a:pt x="48614" y="17824"/>
                    <a:pt x="49519" y="17955"/>
                  </a:cubicBezTo>
                  <a:cubicBezTo>
                    <a:pt x="50722" y="18134"/>
                    <a:pt x="51912" y="18420"/>
                    <a:pt x="53079" y="18813"/>
                  </a:cubicBezTo>
                  <a:cubicBezTo>
                    <a:pt x="54198" y="19170"/>
                    <a:pt x="55329" y="19539"/>
                    <a:pt x="56460" y="19884"/>
                  </a:cubicBezTo>
                  <a:cubicBezTo>
                    <a:pt x="56675" y="19956"/>
                    <a:pt x="56877" y="20027"/>
                    <a:pt x="56960" y="20265"/>
                  </a:cubicBezTo>
                  <a:cubicBezTo>
                    <a:pt x="56853" y="20479"/>
                    <a:pt x="56663" y="20563"/>
                    <a:pt x="56460" y="20622"/>
                  </a:cubicBezTo>
                  <a:cubicBezTo>
                    <a:pt x="55770" y="20801"/>
                    <a:pt x="55163" y="21146"/>
                    <a:pt x="54591" y="21575"/>
                  </a:cubicBezTo>
                  <a:cubicBezTo>
                    <a:pt x="54079" y="21980"/>
                    <a:pt x="53555" y="22384"/>
                    <a:pt x="53008" y="22754"/>
                  </a:cubicBezTo>
                  <a:cubicBezTo>
                    <a:pt x="52448" y="23135"/>
                    <a:pt x="51876" y="23516"/>
                    <a:pt x="51305" y="23885"/>
                  </a:cubicBezTo>
                  <a:cubicBezTo>
                    <a:pt x="51114" y="24016"/>
                    <a:pt x="50900" y="24135"/>
                    <a:pt x="50710" y="24289"/>
                  </a:cubicBezTo>
                  <a:cubicBezTo>
                    <a:pt x="50043" y="24801"/>
                    <a:pt x="49329" y="25242"/>
                    <a:pt x="48614" y="25671"/>
                  </a:cubicBezTo>
                  <a:cubicBezTo>
                    <a:pt x="48376" y="25813"/>
                    <a:pt x="48138" y="25968"/>
                    <a:pt x="47900" y="26099"/>
                  </a:cubicBezTo>
                  <a:cubicBezTo>
                    <a:pt x="47376" y="26409"/>
                    <a:pt x="46840" y="26683"/>
                    <a:pt x="46304" y="26921"/>
                  </a:cubicBezTo>
                  <a:cubicBezTo>
                    <a:pt x="45888" y="27111"/>
                    <a:pt x="45471" y="27302"/>
                    <a:pt x="45042" y="27480"/>
                  </a:cubicBezTo>
                  <a:cubicBezTo>
                    <a:pt x="44935" y="27528"/>
                    <a:pt x="44816" y="27576"/>
                    <a:pt x="44697" y="27599"/>
                  </a:cubicBezTo>
                  <a:cubicBezTo>
                    <a:pt x="43483" y="27992"/>
                    <a:pt x="42268" y="28409"/>
                    <a:pt x="41006" y="28647"/>
                  </a:cubicBezTo>
                  <a:cubicBezTo>
                    <a:pt x="40685" y="28707"/>
                    <a:pt x="40351" y="28826"/>
                    <a:pt x="40006" y="28897"/>
                  </a:cubicBezTo>
                  <a:cubicBezTo>
                    <a:pt x="38077" y="29314"/>
                    <a:pt x="36124" y="29445"/>
                    <a:pt x="34160" y="29242"/>
                  </a:cubicBezTo>
                  <a:cubicBezTo>
                    <a:pt x="33910" y="29207"/>
                    <a:pt x="33636" y="29183"/>
                    <a:pt x="33386" y="29135"/>
                  </a:cubicBezTo>
                  <a:cubicBezTo>
                    <a:pt x="33374" y="29135"/>
                    <a:pt x="33362" y="29171"/>
                    <a:pt x="33315" y="29195"/>
                  </a:cubicBezTo>
                  <a:cubicBezTo>
                    <a:pt x="33434" y="29254"/>
                    <a:pt x="33517" y="29314"/>
                    <a:pt x="33624" y="29350"/>
                  </a:cubicBezTo>
                  <a:cubicBezTo>
                    <a:pt x="35184" y="29826"/>
                    <a:pt x="36613" y="30552"/>
                    <a:pt x="38018" y="31409"/>
                  </a:cubicBezTo>
                  <a:cubicBezTo>
                    <a:pt x="39649" y="32421"/>
                    <a:pt x="41220" y="33529"/>
                    <a:pt x="42625" y="34850"/>
                  </a:cubicBezTo>
                  <a:cubicBezTo>
                    <a:pt x="43197" y="35386"/>
                    <a:pt x="43733" y="35958"/>
                    <a:pt x="44256" y="36529"/>
                  </a:cubicBezTo>
                  <a:cubicBezTo>
                    <a:pt x="44971" y="37291"/>
                    <a:pt x="45661" y="38065"/>
                    <a:pt x="46364" y="38839"/>
                  </a:cubicBezTo>
                  <a:cubicBezTo>
                    <a:pt x="47602" y="40208"/>
                    <a:pt x="48733" y="41649"/>
                    <a:pt x="49614" y="43292"/>
                  </a:cubicBezTo>
                  <a:cubicBezTo>
                    <a:pt x="49864" y="43756"/>
                    <a:pt x="50067" y="44232"/>
                    <a:pt x="50352" y="44661"/>
                  </a:cubicBezTo>
                  <a:cubicBezTo>
                    <a:pt x="50805" y="45328"/>
                    <a:pt x="51174" y="46030"/>
                    <a:pt x="51555" y="46733"/>
                  </a:cubicBezTo>
                  <a:cubicBezTo>
                    <a:pt x="52031" y="47602"/>
                    <a:pt x="52448" y="48519"/>
                    <a:pt x="52888" y="49423"/>
                  </a:cubicBezTo>
                  <a:cubicBezTo>
                    <a:pt x="53329" y="50340"/>
                    <a:pt x="53674" y="51293"/>
                    <a:pt x="54151" y="52210"/>
                  </a:cubicBezTo>
                  <a:cubicBezTo>
                    <a:pt x="54615" y="53067"/>
                    <a:pt x="55008" y="53960"/>
                    <a:pt x="55460" y="54841"/>
                  </a:cubicBezTo>
                  <a:cubicBezTo>
                    <a:pt x="55782" y="55496"/>
                    <a:pt x="56222" y="56055"/>
                    <a:pt x="56782" y="56531"/>
                  </a:cubicBezTo>
                  <a:cubicBezTo>
                    <a:pt x="56937" y="56674"/>
                    <a:pt x="57079" y="56817"/>
                    <a:pt x="57187" y="56972"/>
                  </a:cubicBezTo>
                  <a:cubicBezTo>
                    <a:pt x="57234" y="57032"/>
                    <a:pt x="57210" y="57163"/>
                    <a:pt x="57187" y="57234"/>
                  </a:cubicBezTo>
                  <a:cubicBezTo>
                    <a:pt x="57139" y="57341"/>
                    <a:pt x="57020" y="57353"/>
                    <a:pt x="56937" y="57293"/>
                  </a:cubicBezTo>
                  <a:cubicBezTo>
                    <a:pt x="56234" y="56912"/>
                    <a:pt x="55460" y="56698"/>
                    <a:pt x="54710" y="56412"/>
                  </a:cubicBezTo>
                  <a:cubicBezTo>
                    <a:pt x="54639" y="56389"/>
                    <a:pt x="54567" y="56353"/>
                    <a:pt x="54472" y="56353"/>
                  </a:cubicBezTo>
                  <a:cubicBezTo>
                    <a:pt x="53543" y="56234"/>
                    <a:pt x="52615" y="56079"/>
                    <a:pt x="51674" y="56020"/>
                  </a:cubicBezTo>
                  <a:cubicBezTo>
                    <a:pt x="50626" y="55936"/>
                    <a:pt x="49567" y="55865"/>
                    <a:pt x="48507" y="55746"/>
                  </a:cubicBezTo>
                  <a:cubicBezTo>
                    <a:pt x="47364" y="55627"/>
                    <a:pt x="46281" y="55329"/>
                    <a:pt x="45209" y="54912"/>
                  </a:cubicBezTo>
                  <a:cubicBezTo>
                    <a:pt x="44268" y="54555"/>
                    <a:pt x="43328" y="54198"/>
                    <a:pt x="42447" y="53734"/>
                  </a:cubicBezTo>
                  <a:cubicBezTo>
                    <a:pt x="41661" y="53317"/>
                    <a:pt x="40875" y="52876"/>
                    <a:pt x="40125" y="52364"/>
                  </a:cubicBezTo>
                  <a:cubicBezTo>
                    <a:pt x="39411" y="51888"/>
                    <a:pt x="38684" y="51412"/>
                    <a:pt x="38018" y="50900"/>
                  </a:cubicBezTo>
                  <a:cubicBezTo>
                    <a:pt x="36553" y="49781"/>
                    <a:pt x="35112" y="48614"/>
                    <a:pt x="33838" y="47304"/>
                  </a:cubicBezTo>
                  <a:cubicBezTo>
                    <a:pt x="33005" y="46459"/>
                    <a:pt x="32231" y="45566"/>
                    <a:pt x="31576" y="44590"/>
                  </a:cubicBezTo>
                  <a:cubicBezTo>
                    <a:pt x="30517" y="43054"/>
                    <a:pt x="29552" y="41458"/>
                    <a:pt x="28778" y="39768"/>
                  </a:cubicBezTo>
                  <a:cubicBezTo>
                    <a:pt x="28195" y="38494"/>
                    <a:pt x="27588" y="37231"/>
                    <a:pt x="27135" y="35898"/>
                  </a:cubicBezTo>
                  <a:cubicBezTo>
                    <a:pt x="26814" y="35267"/>
                    <a:pt x="26540" y="34612"/>
                    <a:pt x="26361" y="34100"/>
                  </a:cubicBezTo>
                  <a:close/>
                  <a:moveTo>
                    <a:pt x="26099" y="25135"/>
                  </a:moveTo>
                  <a:cubicBezTo>
                    <a:pt x="26004" y="25170"/>
                    <a:pt x="25897" y="25194"/>
                    <a:pt x="25897" y="25325"/>
                  </a:cubicBezTo>
                  <a:lnTo>
                    <a:pt x="25861" y="25361"/>
                  </a:lnTo>
                  <a:lnTo>
                    <a:pt x="25873" y="25313"/>
                  </a:lnTo>
                  <a:cubicBezTo>
                    <a:pt x="25957" y="25266"/>
                    <a:pt x="26064" y="25254"/>
                    <a:pt x="26064" y="25123"/>
                  </a:cubicBezTo>
                  <a:cubicBezTo>
                    <a:pt x="26171" y="25111"/>
                    <a:pt x="26278" y="25087"/>
                    <a:pt x="26290" y="24944"/>
                  </a:cubicBezTo>
                  <a:cubicBezTo>
                    <a:pt x="26540" y="24944"/>
                    <a:pt x="26659" y="24730"/>
                    <a:pt x="26814" y="24587"/>
                  </a:cubicBezTo>
                  <a:cubicBezTo>
                    <a:pt x="27302" y="24099"/>
                    <a:pt x="27790" y="23587"/>
                    <a:pt x="28278" y="23099"/>
                  </a:cubicBezTo>
                  <a:cubicBezTo>
                    <a:pt x="29266" y="22134"/>
                    <a:pt x="30112" y="21039"/>
                    <a:pt x="30874" y="19884"/>
                  </a:cubicBezTo>
                  <a:cubicBezTo>
                    <a:pt x="31064" y="19586"/>
                    <a:pt x="31255" y="19277"/>
                    <a:pt x="31422" y="18955"/>
                  </a:cubicBezTo>
                  <a:cubicBezTo>
                    <a:pt x="31612" y="18622"/>
                    <a:pt x="31779" y="18241"/>
                    <a:pt x="31969" y="17884"/>
                  </a:cubicBezTo>
                  <a:cubicBezTo>
                    <a:pt x="32469" y="16991"/>
                    <a:pt x="32898" y="16062"/>
                    <a:pt x="33160" y="15074"/>
                  </a:cubicBezTo>
                  <a:cubicBezTo>
                    <a:pt x="33505" y="13860"/>
                    <a:pt x="33815" y="12633"/>
                    <a:pt x="34089" y="11419"/>
                  </a:cubicBezTo>
                  <a:cubicBezTo>
                    <a:pt x="34327" y="10323"/>
                    <a:pt x="34505" y="9216"/>
                    <a:pt x="34517" y="8097"/>
                  </a:cubicBezTo>
                  <a:cubicBezTo>
                    <a:pt x="34529" y="6871"/>
                    <a:pt x="34684" y="5656"/>
                    <a:pt x="34529" y="4454"/>
                  </a:cubicBezTo>
                  <a:cubicBezTo>
                    <a:pt x="34517" y="4287"/>
                    <a:pt x="34517" y="4120"/>
                    <a:pt x="34553" y="3977"/>
                  </a:cubicBezTo>
                  <a:cubicBezTo>
                    <a:pt x="34624" y="3525"/>
                    <a:pt x="34565" y="3096"/>
                    <a:pt x="34470" y="2668"/>
                  </a:cubicBezTo>
                  <a:cubicBezTo>
                    <a:pt x="34374" y="2072"/>
                    <a:pt x="34231" y="1489"/>
                    <a:pt x="34112" y="906"/>
                  </a:cubicBezTo>
                  <a:cubicBezTo>
                    <a:pt x="34100" y="846"/>
                    <a:pt x="34100" y="739"/>
                    <a:pt x="33969" y="727"/>
                  </a:cubicBezTo>
                  <a:cubicBezTo>
                    <a:pt x="33838" y="846"/>
                    <a:pt x="33779" y="1001"/>
                    <a:pt x="33838" y="1191"/>
                  </a:cubicBezTo>
                  <a:cubicBezTo>
                    <a:pt x="33898" y="1429"/>
                    <a:pt x="33910" y="1668"/>
                    <a:pt x="33958" y="1894"/>
                  </a:cubicBezTo>
                  <a:cubicBezTo>
                    <a:pt x="34100" y="2763"/>
                    <a:pt x="34053" y="3644"/>
                    <a:pt x="34089" y="4525"/>
                  </a:cubicBezTo>
                  <a:cubicBezTo>
                    <a:pt x="34100" y="4728"/>
                    <a:pt x="34148" y="4954"/>
                    <a:pt x="33958" y="5180"/>
                  </a:cubicBezTo>
                  <a:cubicBezTo>
                    <a:pt x="33934" y="5025"/>
                    <a:pt x="33910" y="4906"/>
                    <a:pt x="33910" y="4811"/>
                  </a:cubicBezTo>
                  <a:cubicBezTo>
                    <a:pt x="33874" y="4239"/>
                    <a:pt x="33898" y="3692"/>
                    <a:pt x="33838" y="3120"/>
                  </a:cubicBezTo>
                  <a:cubicBezTo>
                    <a:pt x="33791" y="2668"/>
                    <a:pt x="33850" y="2203"/>
                    <a:pt x="33696" y="1715"/>
                  </a:cubicBezTo>
                  <a:cubicBezTo>
                    <a:pt x="33660" y="1977"/>
                    <a:pt x="33612" y="2215"/>
                    <a:pt x="33577" y="2442"/>
                  </a:cubicBezTo>
                  <a:cubicBezTo>
                    <a:pt x="33553" y="2668"/>
                    <a:pt x="33517" y="2858"/>
                    <a:pt x="33398" y="3061"/>
                  </a:cubicBezTo>
                  <a:cubicBezTo>
                    <a:pt x="33279" y="3275"/>
                    <a:pt x="33207" y="3501"/>
                    <a:pt x="33100" y="3715"/>
                  </a:cubicBezTo>
                  <a:cubicBezTo>
                    <a:pt x="32922" y="4132"/>
                    <a:pt x="32922" y="4132"/>
                    <a:pt x="32743" y="4227"/>
                  </a:cubicBezTo>
                  <a:lnTo>
                    <a:pt x="33243" y="2882"/>
                  </a:lnTo>
                  <a:cubicBezTo>
                    <a:pt x="33267" y="2799"/>
                    <a:pt x="33243" y="2692"/>
                    <a:pt x="33243" y="2608"/>
                  </a:cubicBezTo>
                  <a:cubicBezTo>
                    <a:pt x="33255" y="2561"/>
                    <a:pt x="33279" y="2513"/>
                    <a:pt x="33303" y="2465"/>
                  </a:cubicBezTo>
                  <a:cubicBezTo>
                    <a:pt x="33267" y="2465"/>
                    <a:pt x="33255" y="2453"/>
                    <a:pt x="33219" y="2453"/>
                  </a:cubicBezTo>
                  <a:cubicBezTo>
                    <a:pt x="33243" y="2501"/>
                    <a:pt x="33243" y="2561"/>
                    <a:pt x="33255" y="2608"/>
                  </a:cubicBezTo>
                  <a:cubicBezTo>
                    <a:pt x="33065" y="2620"/>
                    <a:pt x="33065" y="2799"/>
                    <a:pt x="33017" y="2906"/>
                  </a:cubicBezTo>
                  <a:lnTo>
                    <a:pt x="31457" y="6204"/>
                  </a:lnTo>
                  <a:cubicBezTo>
                    <a:pt x="31112" y="6942"/>
                    <a:pt x="30779" y="7704"/>
                    <a:pt x="30457" y="8454"/>
                  </a:cubicBezTo>
                  <a:cubicBezTo>
                    <a:pt x="30219" y="9002"/>
                    <a:pt x="29969" y="9538"/>
                    <a:pt x="29743" y="10109"/>
                  </a:cubicBezTo>
                  <a:cubicBezTo>
                    <a:pt x="29397" y="10954"/>
                    <a:pt x="29028" y="11800"/>
                    <a:pt x="28755" y="12681"/>
                  </a:cubicBezTo>
                  <a:cubicBezTo>
                    <a:pt x="28552" y="13360"/>
                    <a:pt x="28374" y="14062"/>
                    <a:pt x="28135" y="14753"/>
                  </a:cubicBezTo>
                  <a:cubicBezTo>
                    <a:pt x="27838" y="15622"/>
                    <a:pt x="27492" y="16479"/>
                    <a:pt x="27207" y="17348"/>
                  </a:cubicBezTo>
                  <a:cubicBezTo>
                    <a:pt x="26754" y="18777"/>
                    <a:pt x="26290" y="20206"/>
                    <a:pt x="25873" y="21634"/>
                  </a:cubicBezTo>
                  <a:cubicBezTo>
                    <a:pt x="25540" y="22765"/>
                    <a:pt x="25099" y="23861"/>
                    <a:pt x="24671" y="24956"/>
                  </a:cubicBezTo>
                  <a:cubicBezTo>
                    <a:pt x="24492" y="25421"/>
                    <a:pt x="24349" y="25909"/>
                    <a:pt x="24206" y="26385"/>
                  </a:cubicBezTo>
                  <a:cubicBezTo>
                    <a:pt x="24194" y="26444"/>
                    <a:pt x="24147" y="26552"/>
                    <a:pt x="24278" y="26587"/>
                  </a:cubicBezTo>
                  <a:cubicBezTo>
                    <a:pt x="24611" y="26349"/>
                    <a:pt x="24945" y="26111"/>
                    <a:pt x="25171" y="25754"/>
                  </a:cubicBezTo>
                  <a:cubicBezTo>
                    <a:pt x="25456" y="25313"/>
                    <a:pt x="25814" y="24944"/>
                    <a:pt x="26183" y="24587"/>
                  </a:cubicBezTo>
                  <a:cubicBezTo>
                    <a:pt x="26433" y="24325"/>
                    <a:pt x="26695" y="24075"/>
                    <a:pt x="26897" y="23777"/>
                  </a:cubicBezTo>
                  <a:cubicBezTo>
                    <a:pt x="27612" y="22765"/>
                    <a:pt x="28302" y="21742"/>
                    <a:pt x="28993" y="20718"/>
                  </a:cubicBezTo>
                  <a:cubicBezTo>
                    <a:pt x="29112" y="20539"/>
                    <a:pt x="29255" y="20360"/>
                    <a:pt x="29386" y="20182"/>
                  </a:cubicBezTo>
                  <a:cubicBezTo>
                    <a:pt x="29433" y="20122"/>
                    <a:pt x="29469" y="20039"/>
                    <a:pt x="29576" y="20134"/>
                  </a:cubicBezTo>
                  <a:cubicBezTo>
                    <a:pt x="29564" y="20182"/>
                    <a:pt x="29552" y="20253"/>
                    <a:pt x="29517" y="20301"/>
                  </a:cubicBezTo>
                  <a:cubicBezTo>
                    <a:pt x="29171" y="20789"/>
                    <a:pt x="28850" y="21289"/>
                    <a:pt x="28504" y="21789"/>
                  </a:cubicBezTo>
                  <a:cubicBezTo>
                    <a:pt x="28100" y="22349"/>
                    <a:pt x="27671" y="22896"/>
                    <a:pt x="27302" y="23504"/>
                  </a:cubicBezTo>
                  <a:cubicBezTo>
                    <a:pt x="27028" y="23932"/>
                    <a:pt x="26754" y="24337"/>
                    <a:pt x="26397" y="24694"/>
                  </a:cubicBezTo>
                  <a:cubicBezTo>
                    <a:pt x="26338" y="24754"/>
                    <a:pt x="26314" y="24849"/>
                    <a:pt x="26290" y="24944"/>
                  </a:cubicBezTo>
                  <a:cubicBezTo>
                    <a:pt x="26183" y="24956"/>
                    <a:pt x="26099" y="25004"/>
                    <a:pt x="26099" y="25135"/>
                  </a:cubicBezTo>
                  <a:close/>
                  <a:moveTo>
                    <a:pt x="54139" y="19372"/>
                  </a:moveTo>
                  <a:cubicBezTo>
                    <a:pt x="54091" y="19396"/>
                    <a:pt x="54043" y="19408"/>
                    <a:pt x="53972" y="19432"/>
                  </a:cubicBezTo>
                  <a:cubicBezTo>
                    <a:pt x="54043" y="19420"/>
                    <a:pt x="54091" y="19408"/>
                    <a:pt x="54139" y="19372"/>
                  </a:cubicBezTo>
                  <a:cubicBezTo>
                    <a:pt x="54151" y="19396"/>
                    <a:pt x="54162" y="19420"/>
                    <a:pt x="54174" y="19432"/>
                  </a:cubicBezTo>
                  <a:cubicBezTo>
                    <a:pt x="54162" y="19432"/>
                    <a:pt x="54151" y="19432"/>
                    <a:pt x="54139" y="19456"/>
                  </a:cubicBezTo>
                  <a:close/>
                  <a:moveTo>
                    <a:pt x="32600" y="1858"/>
                  </a:moveTo>
                  <a:cubicBezTo>
                    <a:pt x="32505" y="1965"/>
                    <a:pt x="32434" y="2049"/>
                    <a:pt x="32314" y="2203"/>
                  </a:cubicBezTo>
                  <a:cubicBezTo>
                    <a:pt x="32624" y="2108"/>
                    <a:pt x="32624" y="2108"/>
                    <a:pt x="32600" y="1858"/>
                  </a:cubicBezTo>
                  <a:cubicBezTo>
                    <a:pt x="32624" y="1858"/>
                    <a:pt x="32660" y="1846"/>
                    <a:pt x="32707" y="1846"/>
                  </a:cubicBezTo>
                  <a:cubicBezTo>
                    <a:pt x="32660" y="1846"/>
                    <a:pt x="32624" y="1846"/>
                    <a:pt x="32600" y="1858"/>
                  </a:cubicBezTo>
                  <a:close/>
                  <a:moveTo>
                    <a:pt x="16467" y="22289"/>
                  </a:moveTo>
                  <a:cubicBezTo>
                    <a:pt x="16372" y="22039"/>
                    <a:pt x="16229" y="21872"/>
                    <a:pt x="15955" y="21801"/>
                  </a:cubicBezTo>
                  <a:cubicBezTo>
                    <a:pt x="15931" y="21753"/>
                    <a:pt x="15920" y="21682"/>
                    <a:pt x="15884" y="21658"/>
                  </a:cubicBezTo>
                  <a:cubicBezTo>
                    <a:pt x="15384" y="21158"/>
                    <a:pt x="14872" y="20658"/>
                    <a:pt x="14372" y="20170"/>
                  </a:cubicBezTo>
                  <a:cubicBezTo>
                    <a:pt x="14348" y="20146"/>
                    <a:pt x="14288" y="20146"/>
                    <a:pt x="14265" y="20146"/>
                  </a:cubicBezTo>
                  <a:cubicBezTo>
                    <a:pt x="14205" y="19896"/>
                    <a:pt x="14003" y="19741"/>
                    <a:pt x="13848" y="19586"/>
                  </a:cubicBezTo>
                  <a:cubicBezTo>
                    <a:pt x="13157" y="18824"/>
                    <a:pt x="12491" y="18062"/>
                    <a:pt x="11907" y="17217"/>
                  </a:cubicBezTo>
                  <a:cubicBezTo>
                    <a:pt x="11598" y="16753"/>
                    <a:pt x="11276" y="16300"/>
                    <a:pt x="10955" y="15836"/>
                  </a:cubicBezTo>
                  <a:cubicBezTo>
                    <a:pt x="10347" y="14943"/>
                    <a:pt x="9693" y="14086"/>
                    <a:pt x="9204" y="13109"/>
                  </a:cubicBezTo>
                  <a:cubicBezTo>
                    <a:pt x="8990" y="12681"/>
                    <a:pt x="8752" y="12264"/>
                    <a:pt x="8514" y="11847"/>
                  </a:cubicBezTo>
                  <a:cubicBezTo>
                    <a:pt x="8311" y="11466"/>
                    <a:pt x="8097" y="11074"/>
                    <a:pt x="7776" y="10788"/>
                  </a:cubicBezTo>
                  <a:cubicBezTo>
                    <a:pt x="8038" y="11395"/>
                    <a:pt x="8323" y="11990"/>
                    <a:pt x="8657" y="12562"/>
                  </a:cubicBezTo>
                  <a:cubicBezTo>
                    <a:pt x="9574" y="14193"/>
                    <a:pt x="10657" y="15729"/>
                    <a:pt x="11705" y="17289"/>
                  </a:cubicBezTo>
                  <a:cubicBezTo>
                    <a:pt x="12372" y="18289"/>
                    <a:pt x="13205" y="19110"/>
                    <a:pt x="13991" y="19979"/>
                  </a:cubicBezTo>
                  <a:cubicBezTo>
                    <a:pt x="14074" y="20075"/>
                    <a:pt x="14146" y="20182"/>
                    <a:pt x="14288" y="20134"/>
                  </a:cubicBezTo>
                  <a:cubicBezTo>
                    <a:pt x="14312" y="20194"/>
                    <a:pt x="14288" y="20265"/>
                    <a:pt x="14336" y="20301"/>
                  </a:cubicBezTo>
                  <a:cubicBezTo>
                    <a:pt x="14800" y="20813"/>
                    <a:pt x="15289" y="21325"/>
                    <a:pt x="15836" y="21753"/>
                  </a:cubicBezTo>
                  <a:cubicBezTo>
                    <a:pt x="15884" y="21789"/>
                    <a:pt x="15943" y="21777"/>
                    <a:pt x="16003" y="21789"/>
                  </a:cubicBezTo>
                  <a:cubicBezTo>
                    <a:pt x="16003" y="22087"/>
                    <a:pt x="16229" y="22194"/>
                    <a:pt x="16467" y="22289"/>
                  </a:cubicBezTo>
                  <a:cubicBezTo>
                    <a:pt x="16551" y="22527"/>
                    <a:pt x="16777" y="22670"/>
                    <a:pt x="16991" y="22801"/>
                  </a:cubicBezTo>
                  <a:cubicBezTo>
                    <a:pt x="17027" y="22825"/>
                    <a:pt x="17122" y="22765"/>
                    <a:pt x="17182" y="22765"/>
                  </a:cubicBezTo>
                  <a:cubicBezTo>
                    <a:pt x="17170" y="22801"/>
                    <a:pt x="17146" y="22849"/>
                    <a:pt x="17146" y="22873"/>
                  </a:cubicBezTo>
                  <a:cubicBezTo>
                    <a:pt x="17146" y="22884"/>
                    <a:pt x="17182" y="22896"/>
                    <a:pt x="17182" y="22896"/>
                  </a:cubicBezTo>
                  <a:cubicBezTo>
                    <a:pt x="17182" y="22861"/>
                    <a:pt x="17182" y="22813"/>
                    <a:pt x="17170" y="22754"/>
                  </a:cubicBezTo>
                  <a:cubicBezTo>
                    <a:pt x="17051" y="22658"/>
                    <a:pt x="16932" y="22563"/>
                    <a:pt x="16789" y="22468"/>
                  </a:cubicBezTo>
                  <a:cubicBezTo>
                    <a:pt x="16693" y="22408"/>
                    <a:pt x="16574" y="22349"/>
                    <a:pt x="16467" y="22289"/>
                  </a:cubicBezTo>
                  <a:close/>
                  <a:moveTo>
                    <a:pt x="22956" y="25837"/>
                  </a:moveTo>
                  <a:cubicBezTo>
                    <a:pt x="22968" y="25718"/>
                    <a:pt x="23063" y="25563"/>
                    <a:pt x="22837" y="25528"/>
                  </a:cubicBezTo>
                  <a:cubicBezTo>
                    <a:pt x="22801" y="25421"/>
                    <a:pt x="22766" y="25301"/>
                    <a:pt x="22730" y="25194"/>
                  </a:cubicBezTo>
                  <a:lnTo>
                    <a:pt x="22718" y="25206"/>
                  </a:lnTo>
                  <a:cubicBezTo>
                    <a:pt x="22766" y="25206"/>
                    <a:pt x="22825" y="25194"/>
                    <a:pt x="22861" y="25206"/>
                  </a:cubicBezTo>
                  <a:cubicBezTo>
                    <a:pt x="22920" y="25230"/>
                    <a:pt x="23004" y="25254"/>
                    <a:pt x="23063" y="25266"/>
                  </a:cubicBezTo>
                  <a:cubicBezTo>
                    <a:pt x="23063" y="25301"/>
                    <a:pt x="23063" y="25325"/>
                    <a:pt x="23040" y="25361"/>
                  </a:cubicBezTo>
                  <a:cubicBezTo>
                    <a:pt x="23063" y="25325"/>
                    <a:pt x="23063" y="25301"/>
                    <a:pt x="23075" y="25290"/>
                  </a:cubicBezTo>
                  <a:cubicBezTo>
                    <a:pt x="23004" y="25194"/>
                    <a:pt x="22909" y="25099"/>
                    <a:pt x="22849" y="25004"/>
                  </a:cubicBezTo>
                  <a:cubicBezTo>
                    <a:pt x="22492" y="24361"/>
                    <a:pt x="22147" y="23706"/>
                    <a:pt x="21777" y="23051"/>
                  </a:cubicBezTo>
                  <a:cubicBezTo>
                    <a:pt x="21158" y="21968"/>
                    <a:pt x="20515" y="20884"/>
                    <a:pt x="19884" y="19777"/>
                  </a:cubicBezTo>
                  <a:cubicBezTo>
                    <a:pt x="19444" y="19015"/>
                    <a:pt x="19015" y="18265"/>
                    <a:pt x="18575" y="17491"/>
                  </a:cubicBezTo>
                  <a:cubicBezTo>
                    <a:pt x="17967" y="16396"/>
                    <a:pt x="17301" y="15360"/>
                    <a:pt x="16539" y="14372"/>
                  </a:cubicBezTo>
                  <a:cubicBezTo>
                    <a:pt x="16479" y="14300"/>
                    <a:pt x="16432" y="14133"/>
                    <a:pt x="16241" y="14217"/>
                  </a:cubicBezTo>
                  <a:cubicBezTo>
                    <a:pt x="16301" y="14431"/>
                    <a:pt x="16348" y="14669"/>
                    <a:pt x="16432" y="14895"/>
                  </a:cubicBezTo>
                  <a:cubicBezTo>
                    <a:pt x="16467" y="14967"/>
                    <a:pt x="16586" y="15014"/>
                    <a:pt x="16658" y="15062"/>
                  </a:cubicBezTo>
                  <a:lnTo>
                    <a:pt x="16670" y="15050"/>
                  </a:lnTo>
                  <a:cubicBezTo>
                    <a:pt x="16598" y="15205"/>
                    <a:pt x="16574" y="15372"/>
                    <a:pt x="16634" y="15562"/>
                  </a:cubicBezTo>
                  <a:cubicBezTo>
                    <a:pt x="16824" y="16134"/>
                    <a:pt x="16967" y="16717"/>
                    <a:pt x="17182" y="17277"/>
                  </a:cubicBezTo>
                  <a:cubicBezTo>
                    <a:pt x="17610" y="18479"/>
                    <a:pt x="18087" y="19658"/>
                    <a:pt x="18813" y="20718"/>
                  </a:cubicBezTo>
                  <a:cubicBezTo>
                    <a:pt x="18872" y="20801"/>
                    <a:pt x="18920" y="20884"/>
                    <a:pt x="18979" y="20968"/>
                  </a:cubicBezTo>
                  <a:cubicBezTo>
                    <a:pt x="19408" y="21753"/>
                    <a:pt x="19944" y="22492"/>
                    <a:pt x="20527" y="23158"/>
                  </a:cubicBezTo>
                  <a:cubicBezTo>
                    <a:pt x="21218" y="23956"/>
                    <a:pt x="21968" y="24706"/>
                    <a:pt x="22682" y="25468"/>
                  </a:cubicBezTo>
                  <a:cubicBezTo>
                    <a:pt x="22718" y="25492"/>
                    <a:pt x="22789" y="25480"/>
                    <a:pt x="22849" y="25492"/>
                  </a:cubicBezTo>
                  <a:cubicBezTo>
                    <a:pt x="22885" y="25623"/>
                    <a:pt x="22909" y="25730"/>
                    <a:pt x="22956" y="25837"/>
                  </a:cubicBezTo>
                  <a:cubicBezTo>
                    <a:pt x="23099" y="25790"/>
                    <a:pt x="23159" y="25921"/>
                    <a:pt x="23242" y="26004"/>
                  </a:cubicBezTo>
                  <a:cubicBezTo>
                    <a:pt x="23313" y="26075"/>
                    <a:pt x="23385" y="26123"/>
                    <a:pt x="23516" y="26242"/>
                  </a:cubicBezTo>
                  <a:cubicBezTo>
                    <a:pt x="23301" y="25659"/>
                    <a:pt x="23301" y="25659"/>
                    <a:pt x="22956" y="25837"/>
                  </a:cubicBezTo>
                  <a:close/>
                  <a:moveTo>
                    <a:pt x="16253" y="13383"/>
                  </a:moveTo>
                  <a:cubicBezTo>
                    <a:pt x="16229" y="13169"/>
                    <a:pt x="16062" y="13145"/>
                    <a:pt x="15896" y="13109"/>
                  </a:cubicBezTo>
                  <a:cubicBezTo>
                    <a:pt x="16003" y="13217"/>
                    <a:pt x="16015" y="13467"/>
                    <a:pt x="16253" y="13383"/>
                  </a:cubicBezTo>
                  <a:cubicBezTo>
                    <a:pt x="16479" y="13824"/>
                    <a:pt x="16824" y="14157"/>
                    <a:pt x="17253" y="14395"/>
                  </a:cubicBezTo>
                  <a:lnTo>
                    <a:pt x="17253" y="14395"/>
                  </a:lnTo>
                  <a:cubicBezTo>
                    <a:pt x="17170" y="14455"/>
                    <a:pt x="17074" y="14526"/>
                    <a:pt x="16991" y="14586"/>
                  </a:cubicBezTo>
                  <a:cubicBezTo>
                    <a:pt x="17205" y="14907"/>
                    <a:pt x="17444" y="15205"/>
                    <a:pt x="17646" y="15538"/>
                  </a:cubicBezTo>
                  <a:cubicBezTo>
                    <a:pt x="18087" y="16265"/>
                    <a:pt x="18503" y="17027"/>
                    <a:pt x="18956" y="17753"/>
                  </a:cubicBezTo>
                  <a:cubicBezTo>
                    <a:pt x="19337" y="18408"/>
                    <a:pt x="19730" y="19063"/>
                    <a:pt x="20099" y="19717"/>
                  </a:cubicBezTo>
                  <a:cubicBezTo>
                    <a:pt x="20646" y="20658"/>
                    <a:pt x="21182" y="21575"/>
                    <a:pt x="21730" y="22515"/>
                  </a:cubicBezTo>
                  <a:cubicBezTo>
                    <a:pt x="22147" y="23242"/>
                    <a:pt x="22551" y="23968"/>
                    <a:pt x="22968" y="24718"/>
                  </a:cubicBezTo>
                  <a:cubicBezTo>
                    <a:pt x="23063" y="24885"/>
                    <a:pt x="23147" y="25051"/>
                    <a:pt x="23337" y="25206"/>
                  </a:cubicBezTo>
                  <a:cubicBezTo>
                    <a:pt x="23325" y="24885"/>
                    <a:pt x="23313" y="24647"/>
                    <a:pt x="23206" y="24385"/>
                  </a:cubicBezTo>
                  <a:cubicBezTo>
                    <a:pt x="23063" y="24051"/>
                    <a:pt x="22968" y="23670"/>
                    <a:pt x="22849" y="23313"/>
                  </a:cubicBezTo>
                  <a:lnTo>
                    <a:pt x="22837" y="23337"/>
                  </a:lnTo>
                  <a:cubicBezTo>
                    <a:pt x="22909" y="23349"/>
                    <a:pt x="22968" y="23373"/>
                    <a:pt x="23087" y="23408"/>
                  </a:cubicBezTo>
                  <a:cubicBezTo>
                    <a:pt x="23063" y="23254"/>
                    <a:pt x="23040" y="23123"/>
                    <a:pt x="23016" y="22992"/>
                  </a:cubicBezTo>
                  <a:cubicBezTo>
                    <a:pt x="22837" y="22337"/>
                    <a:pt x="22647" y="21682"/>
                    <a:pt x="22480" y="21027"/>
                  </a:cubicBezTo>
                  <a:cubicBezTo>
                    <a:pt x="22266" y="20218"/>
                    <a:pt x="21968" y="19467"/>
                    <a:pt x="21599" y="18729"/>
                  </a:cubicBezTo>
                  <a:cubicBezTo>
                    <a:pt x="21218" y="18003"/>
                    <a:pt x="20861" y="17277"/>
                    <a:pt x="20242" y="16693"/>
                  </a:cubicBezTo>
                  <a:cubicBezTo>
                    <a:pt x="19861" y="16324"/>
                    <a:pt x="19491" y="15931"/>
                    <a:pt x="19075" y="15574"/>
                  </a:cubicBezTo>
                  <a:cubicBezTo>
                    <a:pt x="18241" y="14860"/>
                    <a:pt x="17372" y="14181"/>
                    <a:pt x="16527" y="13490"/>
                  </a:cubicBezTo>
                  <a:cubicBezTo>
                    <a:pt x="16455" y="13419"/>
                    <a:pt x="16348" y="13407"/>
                    <a:pt x="16253" y="13383"/>
                  </a:cubicBezTo>
                  <a:close/>
                  <a:moveTo>
                    <a:pt x="2525" y="39458"/>
                  </a:moveTo>
                  <a:cubicBezTo>
                    <a:pt x="2787" y="39291"/>
                    <a:pt x="3073" y="39125"/>
                    <a:pt x="3335" y="38946"/>
                  </a:cubicBezTo>
                  <a:cubicBezTo>
                    <a:pt x="4490" y="38220"/>
                    <a:pt x="5633" y="37493"/>
                    <a:pt x="6787" y="36779"/>
                  </a:cubicBezTo>
                  <a:cubicBezTo>
                    <a:pt x="7895" y="36089"/>
                    <a:pt x="9038" y="35469"/>
                    <a:pt x="10145" y="34779"/>
                  </a:cubicBezTo>
                  <a:cubicBezTo>
                    <a:pt x="11431" y="33993"/>
                    <a:pt x="12729" y="33183"/>
                    <a:pt x="14074" y="32493"/>
                  </a:cubicBezTo>
                  <a:cubicBezTo>
                    <a:pt x="14324" y="32350"/>
                    <a:pt x="14550" y="32207"/>
                    <a:pt x="14788" y="32052"/>
                  </a:cubicBezTo>
                  <a:lnTo>
                    <a:pt x="15146" y="31838"/>
                  </a:lnTo>
                  <a:cubicBezTo>
                    <a:pt x="15515" y="31624"/>
                    <a:pt x="15872" y="31433"/>
                    <a:pt x="16241" y="31219"/>
                  </a:cubicBezTo>
                  <a:cubicBezTo>
                    <a:pt x="16813" y="30909"/>
                    <a:pt x="17360" y="30600"/>
                    <a:pt x="17908" y="30290"/>
                  </a:cubicBezTo>
                  <a:cubicBezTo>
                    <a:pt x="18313" y="30064"/>
                    <a:pt x="18694" y="29814"/>
                    <a:pt x="19087" y="29576"/>
                  </a:cubicBezTo>
                  <a:lnTo>
                    <a:pt x="19753" y="29171"/>
                  </a:lnTo>
                  <a:cubicBezTo>
                    <a:pt x="20623" y="28635"/>
                    <a:pt x="21468" y="28052"/>
                    <a:pt x="22385" y="27623"/>
                  </a:cubicBezTo>
                  <a:cubicBezTo>
                    <a:pt x="22492" y="27576"/>
                    <a:pt x="22599" y="27492"/>
                    <a:pt x="22670" y="27409"/>
                  </a:cubicBezTo>
                  <a:cubicBezTo>
                    <a:pt x="22718" y="27373"/>
                    <a:pt x="22730" y="27290"/>
                    <a:pt x="22778" y="27171"/>
                  </a:cubicBezTo>
                  <a:cubicBezTo>
                    <a:pt x="22611" y="27206"/>
                    <a:pt x="22528" y="27206"/>
                    <a:pt x="22432" y="27230"/>
                  </a:cubicBezTo>
                  <a:cubicBezTo>
                    <a:pt x="21849" y="27397"/>
                    <a:pt x="21289" y="27576"/>
                    <a:pt x="20706" y="27742"/>
                  </a:cubicBezTo>
                  <a:cubicBezTo>
                    <a:pt x="19515" y="28064"/>
                    <a:pt x="18313" y="28397"/>
                    <a:pt x="17122" y="28719"/>
                  </a:cubicBezTo>
                  <a:cubicBezTo>
                    <a:pt x="16848" y="28802"/>
                    <a:pt x="16586" y="28861"/>
                    <a:pt x="16336" y="29004"/>
                  </a:cubicBezTo>
                  <a:cubicBezTo>
                    <a:pt x="16217" y="29076"/>
                    <a:pt x="16074" y="29076"/>
                    <a:pt x="15943" y="29123"/>
                  </a:cubicBezTo>
                  <a:cubicBezTo>
                    <a:pt x="16182" y="28980"/>
                    <a:pt x="16420" y="28814"/>
                    <a:pt x="16693" y="28742"/>
                  </a:cubicBezTo>
                  <a:cubicBezTo>
                    <a:pt x="17479" y="28516"/>
                    <a:pt x="18241" y="28218"/>
                    <a:pt x="19039" y="28052"/>
                  </a:cubicBezTo>
                  <a:cubicBezTo>
                    <a:pt x="19730" y="27909"/>
                    <a:pt x="20396" y="27695"/>
                    <a:pt x="21063" y="27516"/>
                  </a:cubicBezTo>
                  <a:cubicBezTo>
                    <a:pt x="21396" y="27433"/>
                    <a:pt x="21718" y="27337"/>
                    <a:pt x="22051" y="27230"/>
                  </a:cubicBezTo>
                  <a:cubicBezTo>
                    <a:pt x="22147" y="27206"/>
                    <a:pt x="22242" y="27111"/>
                    <a:pt x="22373" y="27040"/>
                  </a:cubicBezTo>
                  <a:cubicBezTo>
                    <a:pt x="22289" y="26980"/>
                    <a:pt x="22254" y="26921"/>
                    <a:pt x="22206" y="26921"/>
                  </a:cubicBezTo>
                  <a:cubicBezTo>
                    <a:pt x="21932" y="26861"/>
                    <a:pt x="21658" y="26849"/>
                    <a:pt x="21373" y="26921"/>
                  </a:cubicBezTo>
                  <a:cubicBezTo>
                    <a:pt x="20658" y="27111"/>
                    <a:pt x="19920" y="27147"/>
                    <a:pt x="19230" y="27492"/>
                  </a:cubicBezTo>
                  <a:cubicBezTo>
                    <a:pt x="19206" y="27504"/>
                    <a:pt x="19158" y="27504"/>
                    <a:pt x="19110" y="27516"/>
                  </a:cubicBezTo>
                  <a:cubicBezTo>
                    <a:pt x="18515" y="27683"/>
                    <a:pt x="17908" y="27849"/>
                    <a:pt x="17325" y="28028"/>
                  </a:cubicBezTo>
                  <a:cubicBezTo>
                    <a:pt x="16658" y="28242"/>
                    <a:pt x="16003" y="28480"/>
                    <a:pt x="15348" y="28742"/>
                  </a:cubicBezTo>
                  <a:cubicBezTo>
                    <a:pt x="15050" y="28838"/>
                    <a:pt x="14753" y="28992"/>
                    <a:pt x="14455" y="29076"/>
                  </a:cubicBezTo>
                  <a:cubicBezTo>
                    <a:pt x="13360" y="29433"/>
                    <a:pt x="12288" y="29897"/>
                    <a:pt x="11288" y="30504"/>
                  </a:cubicBezTo>
                  <a:cubicBezTo>
                    <a:pt x="10347" y="31076"/>
                    <a:pt x="9431" y="31683"/>
                    <a:pt x="8502" y="32279"/>
                  </a:cubicBezTo>
                  <a:cubicBezTo>
                    <a:pt x="8038" y="32576"/>
                    <a:pt x="7597" y="32862"/>
                    <a:pt x="7145" y="33171"/>
                  </a:cubicBezTo>
                  <a:cubicBezTo>
                    <a:pt x="6287" y="33803"/>
                    <a:pt x="5514" y="34517"/>
                    <a:pt x="4787" y="35291"/>
                  </a:cubicBezTo>
                  <a:cubicBezTo>
                    <a:pt x="3656" y="36505"/>
                    <a:pt x="2561" y="37755"/>
                    <a:pt x="1608" y="39113"/>
                  </a:cubicBezTo>
                  <a:cubicBezTo>
                    <a:pt x="1346" y="39482"/>
                    <a:pt x="1180" y="39934"/>
                    <a:pt x="977" y="40327"/>
                  </a:cubicBezTo>
                  <a:cubicBezTo>
                    <a:pt x="953" y="40351"/>
                    <a:pt x="1001" y="40387"/>
                    <a:pt x="1013" y="40446"/>
                  </a:cubicBezTo>
                  <a:cubicBezTo>
                    <a:pt x="1061" y="40434"/>
                    <a:pt x="1156" y="40422"/>
                    <a:pt x="1168" y="40387"/>
                  </a:cubicBezTo>
                  <a:cubicBezTo>
                    <a:pt x="1275" y="40113"/>
                    <a:pt x="1525" y="39970"/>
                    <a:pt x="1727" y="39791"/>
                  </a:cubicBezTo>
                  <a:cubicBezTo>
                    <a:pt x="2049" y="39529"/>
                    <a:pt x="2346" y="39232"/>
                    <a:pt x="2656" y="38946"/>
                  </a:cubicBezTo>
                  <a:cubicBezTo>
                    <a:pt x="2727" y="38886"/>
                    <a:pt x="2835" y="38875"/>
                    <a:pt x="2906" y="38827"/>
                  </a:cubicBezTo>
                  <a:lnTo>
                    <a:pt x="2894" y="38815"/>
                  </a:lnTo>
                  <a:cubicBezTo>
                    <a:pt x="2858" y="38875"/>
                    <a:pt x="2847" y="38946"/>
                    <a:pt x="2799" y="39006"/>
                  </a:cubicBezTo>
                  <a:cubicBezTo>
                    <a:pt x="2727" y="39160"/>
                    <a:pt x="2620" y="39303"/>
                    <a:pt x="2525" y="39458"/>
                  </a:cubicBezTo>
                  <a:cubicBezTo>
                    <a:pt x="2501" y="39470"/>
                    <a:pt x="2477" y="39482"/>
                    <a:pt x="2442" y="39482"/>
                  </a:cubicBezTo>
                  <a:cubicBezTo>
                    <a:pt x="2466" y="39482"/>
                    <a:pt x="2489" y="39470"/>
                    <a:pt x="2525" y="39458"/>
                  </a:cubicBezTo>
                  <a:close/>
                  <a:moveTo>
                    <a:pt x="23718" y="23682"/>
                  </a:moveTo>
                  <a:lnTo>
                    <a:pt x="23718" y="23682"/>
                  </a:lnTo>
                  <a:cubicBezTo>
                    <a:pt x="23718" y="23825"/>
                    <a:pt x="23778" y="23992"/>
                    <a:pt x="23754" y="24135"/>
                  </a:cubicBezTo>
                  <a:cubicBezTo>
                    <a:pt x="23694" y="24659"/>
                    <a:pt x="23802" y="25170"/>
                    <a:pt x="23909" y="25671"/>
                  </a:cubicBezTo>
                  <a:cubicBezTo>
                    <a:pt x="23921" y="25730"/>
                    <a:pt x="23909" y="25849"/>
                    <a:pt x="24075" y="25825"/>
                  </a:cubicBezTo>
                  <a:cubicBezTo>
                    <a:pt x="24147" y="25647"/>
                    <a:pt x="24218" y="25444"/>
                    <a:pt x="24266" y="25230"/>
                  </a:cubicBezTo>
                  <a:cubicBezTo>
                    <a:pt x="24385" y="24528"/>
                    <a:pt x="24504" y="23825"/>
                    <a:pt x="24623" y="23111"/>
                  </a:cubicBezTo>
                  <a:cubicBezTo>
                    <a:pt x="24635" y="22992"/>
                    <a:pt x="24623" y="22873"/>
                    <a:pt x="24623" y="22754"/>
                  </a:cubicBezTo>
                  <a:lnTo>
                    <a:pt x="24611" y="22765"/>
                  </a:lnTo>
                  <a:cubicBezTo>
                    <a:pt x="24623" y="22754"/>
                    <a:pt x="24647" y="22754"/>
                    <a:pt x="24647" y="22742"/>
                  </a:cubicBezTo>
                  <a:cubicBezTo>
                    <a:pt x="24992" y="21896"/>
                    <a:pt x="25302" y="21039"/>
                    <a:pt x="25421" y="20134"/>
                  </a:cubicBezTo>
                  <a:cubicBezTo>
                    <a:pt x="25445" y="19991"/>
                    <a:pt x="25468" y="19825"/>
                    <a:pt x="25516" y="19670"/>
                  </a:cubicBezTo>
                  <a:cubicBezTo>
                    <a:pt x="25742" y="18955"/>
                    <a:pt x="25980" y="18241"/>
                    <a:pt x="26218" y="17527"/>
                  </a:cubicBezTo>
                  <a:cubicBezTo>
                    <a:pt x="26254" y="17408"/>
                    <a:pt x="26254" y="17253"/>
                    <a:pt x="26421" y="17205"/>
                  </a:cubicBezTo>
                  <a:lnTo>
                    <a:pt x="26409" y="17205"/>
                  </a:lnTo>
                  <a:cubicBezTo>
                    <a:pt x="26469" y="17455"/>
                    <a:pt x="26361" y="17670"/>
                    <a:pt x="26290" y="17884"/>
                  </a:cubicBezTo>
                  <a:cubicBezTo>
                    <a:pt x="25980" y="18872"/>
                    <a:pt x="25599" y="19848"/>
                    <a:pt x="25468" y="20896"/>
                  </a:cubicBezTo>
                  <a:cubicBezTo>
                    <a:pt x="25445" y="21158"/>
                    <a:pt x="25326" y="21432"/>
                    <a:pt x="25242" y="21694"/>
                  </a:cubicBezTo>
                  <a:cubicBezTo>
                    <a:pt x="25159" y="21968"/>
                    <a:pt x="25052" y="22218"/>
                    <a:pt x="24968" y="22492"/>
                  </a:cubicBezTo>
                  <a:cubicBezTo>
                    <a:pt x="24790" y="23039"/>
                    <a:pt x="24694" y="23587"/>
                    <a:pt x="24587" y="24254"/>
                  </a:cubicBezTo>
                  <a:cubicBezTo>
                    <a:pt x="24694" y="24135"/>
                    <a:pt x="24754" y="24111"/>
                    <a:pt x="24766" y="24075"/>
                  </a:cubicBezTo>
                  <a:cubicBezTo>
                    <a:pt x="25087" y="23206"/>
                    <a:pt x="25409" y="22313"/>
                    <a:pt x="25695" y="21420"/>
                  </a:cubicBezTo>
                  <a:cubicBezTo>
                    <a:pt x="25957" y="20599"/>
                    <a:pt x="26171" y="19765"/>
                    <a:pt x="26433" y="18944"/>
                  </a:cubicBezTo>
                  <a:cubicBezTo>
                    <a:pt x="26945" y="17431"/>
                    <a:pt x="27481" y="15919"/>
                    <a:pt x="28004" y="14407"/>
                  </a:cubicBezTo>
                  <a:cubicBezTo>
                    <a:pt x="28374" y="13300"/>
                    <a:pt x="28635" y="12169"/>
                    <a:pt x="29112" y="11121"/>
                  </a:cubicBezTo>
                  <a:cubicBezTo>
                    <a:pt x="29636" y="9942"/>
                    <a:pt x="30088" y="8752"/>
                    <a:pt x="30600" y="7573"/>
                  </a:cubicBezTo>
                  <a:cubicBezTo>
                    <a:pt x="31350" y="5906"/>
                    <a:pt x="32124" y="4275"/>
                    <a:pt x="32886" y="2620"/>
                  </a:cubicBezTo>
                  <a:cubicBezTo>
                    <a:pt x="32957" y="2442"/>
                    <a:pt x="33017" y="2263"/>
                    <a:pt x="33088" y="2072"/>
                  </a:cubicBezTo>
                  <a:cubicBezTo>
                    <a:pt x="33029" y="2072"/>
                    <a:pt x="33005" y="2049"/>
                    <a:pt x="33005" y="2049"/>
                  </a:cubicBezTo>
                  <a:cubicBezTo>
                    <a:pt x="32957" y="2084"/>
                    <a:pt x="32898" y="2108"/>
                    <a:pt x="32850" y="2156"/>
                  </a:cubicBezTo>
                  <a:cubicBezTo>
                    <a:pt x="32505" y="2525"/>
                    <a:pt x="32184" y="2906"/>
                    <a:pt x="31993" y="3382"/>
                  </a:cubicBezTo>
                  <a:cubicBezTo>
                    <a:pt x="31957" y="3454"/>
                    <a:pt x="31898" y="3501"/>
                    <a:pt x="31814" y="3418"/>
                  </a:cubicBezTo>
                  <a:cubicBezTo>
                    <a:pt x="31826" y="3204"/>
                    <a:pt x="32088" y="3037"/>
                    <a:pt x="32017" y="2763"/>
                  </a:cubicBezTo>
                  <a:cubicBezTo>
                    <a:pt x="31910" y="2811"/>
                    <a:pt x="31826" y="2858"/>
                    <a:pt x="31731" y="2906"/>
                  </a:cubicBezTo>
                  <a:lnTo>
                    <a:pt x="31755" y="2918"/>
                  </a:lnTo>
                  <a:lnTo>
                    <a:pt x="31612" y="2787"/>
                  </a:lnTo>
                  <a:cubicBezTo>
                    <a:pt x="31433" y="2882"/>
                    <a:pt x="31243" y="3001"/>
                    <a:pt x="31064" y="3108"/>
                  </a:cubicBezTo>
                  <a:cubicBezTo>
                    <a:pt x="31017" y="3144"/>
                    <a:pt x="30957" y="3180"/>
                    <a:pt x="30945" y="3227"/>
                  </a:cubicBezTo>
                  <a:cubicBezTo>
                    <a:pt x="30874" y="3513"/>
                    <a:pt x="30624" y="3680"/>
                    <a:pt x="30481" y="3918"/>
                  </a:cubicBezTo>
                  <a:cubicBezTo>
                    <a:pt x="30350" y="4156"/>
                    <a:pt x="30159" y="4311"/>
                    <a:pt x="29921" y="4430"/>
                  </a:cubicBezTo>
                  <a:cubicBezTo>
                    <a:pt x="29886" y="4454"/>
                    <a:pt x="29826" y="4430"/>
                    <a:pt x="29707" y="4454"/>
                  </a:cubicBezTo>
                  <a:cubicBezTo>
                    <a:pt x="29993" y="4156"/>
                    <a:pt x="30350" y="3989"/>
                    <a:pt x="30457" y="3513"/>
                  </a:cubicBezTo>
                  <a:cubicBezTo>
                    <a:pt x="30028" y="3799"/>
                    <a:pt x="29683" y="4049"/>
                    <a:pt x="29374" y="4358"/>
                  </a:cubicBezTo>
                  <a:cubicBezTo>
                    <a:pt x="28564" y="5168"/>
                    <a:pt x="27707" y="5906"/>
                    <a:pt x="27052" y="6847"/>
                  </a:cubicBezTo>
                  <a:cubicBezTo>
                    <a:pt x="26671" y="7383"/>
                    <a:pt x="26242" y="7906"/>
                    <a:pt x="25921" y="8466"/>
                  </a:cubicBezTo>
                  <a:cubicBezTo>
                    <a:pt x="25456" y="9288"/>
                    <a:pt x="25040" y="10121"/>
                    <a:pt x="24683" y="11002"/>
                  </a:cubicBezTo>
                  <a:cubicBezTo>
                    <a:pt x="24075" y="12490"/>
                    <a:pt x="23659" y="14014"/>
                    <a:pt x="23361" y="15586"/>
                  </a:cubicBezTo>
                  <a:cubicBezTo>
                    <a:pt x="23182" y="16562"/>
                    <a:pt x="23099" y="17562"/>
                    <a:pt x="23087" y="18563"/>
                  </a:cubicBezTo>
                  <a:cubicBezTo>
                    <a:pt x="23075" y="19075"/>
                    <a:pt x="23099" y="19598"/>
                    <a:pt x="23123" y="20122"/>
                  </a:cubicBezTo>
                  <a:cubicBezTo>
                    <a:pt x="23159" y="21301"/>
                    <a:pt x="23266" y="22468"/>
                    <a:pt x="23432" y="23635"/>
                  </a:cubicBezTo>
                  <a:cubicBezTo>
                    <a:pt x="23432" y="23694"/>
                    <a:pt x="23480" y="23742"/>
                    <a:pt x="23504" y="23777"/>
                  </a:cubicBezTo>
                  <a:cubicBezTo>
                    <a:pt x="23599" y="23754"/>
                    <a:pt x="23659" y="23706"/>
                    <a:pt x="23718" y="23682"/>
                  </a:cubicBezTo>
                  <a:close/>
                  <a:moveTo>
                    <a:pt x="20682" y="31731"/>
                  </a:moveTo>
                  <a:lnTo>
                    <a:pt x="20682" y="31731"/>
                  </a:lnTo>
                  <a:cubicBezTo>
                    <a:pt x="20754" y="31469"/>
                    <a:pt x="21004" y="31350"/>
                    <a:pt x="21123" y="31112"/>
                  </a:cubicBezTo>
                  <a:cubicBezTo>
                    <a:pt x="21194" y="30957"/>
                    <a:pt x="21349" y="30838"/>
                    <a:pt x="21468" y="30707"/>
                  </a:cubicBezTo>
                  <a:cubicBezTo>
                    <a:pt x="21635" y="30516"/>
                    <a:pt x="21777" y="30350"/>
                    <a:pt x="21885" y="30123"/>
                  </a:cubicBezTo>
                  <a:cubicBezTo>
                    <a:pt x="21968" y="29957"/>
                    <a:pt x="22170" y="29850"/>
                    <a:pt x="22266" y="29695"/>
                  </a:cubicBezTo>
                  <a:cubicBezTo>
                    <a:pt x="22373" y="29528"/>
                    <a:pt x="22432" y="29338"/>
                    <a:pt x="22528" y="29159"/>
                  </a:cubicBezTo>
                  <a:cubicBezTo>
                    <a:pt x="22539" y="29123"/>
                    <a:pt x="22563" y="29100"/>
                    <a:pt x="22599" y="29064"/>
                  </a:cubicBezTo>
                  <a:cubicBezTo>
                    <a:pt x="22980" y="28754"/>
                    <a:pt x="23159" y="28302"/>
                    <a:pt x="23373" y="27873"/>
                  </a:cubicBezTo>
                  <a:cubicBezTo>
                    <a:pt x="23421" y="27778"/>
                    <a:pt x="23421" y="27695"/>
                    <a:pt x="23432" y="27623"/>
                  </a:cubicBezTo>
                  <a:cubicBezTo>
                    <a:pt x="23278" y="27445"/>
                    <a:pt x="23135" y="27361"/>
                    <a:pt x="23004" y="27504"/>
                  </a:cubicBezTo>
                  <a:cubicBezTo>
                    <a:pt x="22730" y="27754"/>
                    <a:pt x="22385" y="27873"/>
                    <a:pt x="22075" y="28040"/>
                  </a:cubicBezTo>
                  <a:cubicBezTo>
                    <a:pt x="21313" y="28469"/>
                    <a:pt x="20575" y="28945"/>
                    <a:pt x="19813" y="29409"/>
                  </a:cubicBezTo>
                  <a:cubicBezTo>
                    <a:pt x="19230" y="29766"/>
                    <a:pt x="18670" y="30123"/>
                    <a:pt x="18075" y="30469"/>
                  </a:cubicBezTo>
                  <a:cubicBezTo>
                    <a:pt x="17277" y="30897"/>
                    <a:pt x="16491" y="31326"/>
                    <a:pt x="15753" y="31838"/>
                  </a:cubicBezTo>
                  <a:cubicBezTo>
                    <a:pt x="15646" y="31909"/>
                    <a:pt x="15539" y="31957"/>
                    <a:pt x="15443" y="32017"/>
                  </a:cubicBezTo>
                  <a:cubicBezTo>
                    <a:pt x="15205" y="32148"/>
                    <a:pt x="14943" y="32279"/>
                    <a:pt x="14705" y="32409"/>
                  </a:cubicBezTo>
                  <a:cubicBezTo>
                    <a:pt x="14527" y="32517"/>
                    <a:pt x="14384" y="32636"/>
                    <a:pt x="14205" y="32731"/>
                  </a:cubicBezTo>
                  <a:cubicBezTo>
                    <a:pt x="13384" y="33100"/>
                    <a:pt x="12622" y="33588"/>
                    <a:pt x="11848" y="34053"/>
                  </a:cubicBezTo>
                  <a:cubicBezTo>
                    <a:pt x="11181" y="34457"/>
                    <a:pt x="10514" y="34850"/>
                    <a:pt x="9835" y="35243"/>
                  </a:cubicBezTo>
                  <a:cubicBezTo>
                    <a:pt x="9216" y="35612"/>
                    <a:pt x="8585" y="35958"/>
                    <a:pt x="7978" y="36327"/>
                  </a:cubicBezTo>
                  <a:cubicBezTo>
                    <a:pt x="6859" y="36993"/>
                    <a:pt x="5764" y="37684"/>
                    <a:pt x="4644" y="38351"/>
                  </a:cubicBezTo>
                  <a:cubicBezTo>
                    <a:pt x="3990" y="38755"/>
                    <a:pt x="3370" y="39220"/>
                    <a:pt x="2668" y="39732"/>
                  </a:cubicBezTo>
                  <a:cubicBezTo>
                    <a:pt x="3549" y="39541"/>
                    <a:pt x="4120" y="38994"/>
                    <a:pt x="4859" y="38755"/>
                  </a:cubicBezTo>
                  <a:cubicBezTo>
                    <a:pt x="4811" y="38839"/>
                    <a:pt x="4752" y="38934"/>
                    <a:pt x="4668" y="38982"/>
                  </a:cubicBezTo>
                  <a:cubicBezTo>
                    <a:pt x="4168" y="39232"/>
                    <a:pt x="3680" y="39541"/>
                    <a:pt x="3156" y="39720"/>
                  </a:cubicBezTo>
                  <a:cubicBezTo>
                    <a:pt x="2596" y="39934"/>
                    <a:pt x="2073" y="40232"/>
                    <a:pt x="1525" y="40470"/>
                  </a:cubicBezTo>
                  <a:cubicBezTo>
                    <a:pt x="1418" y="40506"/>
                    <a:pt x="1299" y="40565"/>
                    <a:pt x="1299" y="40732"/>
                  </a:cubicBezTo>
                  <a:cubicBezTo>
                    <a:pt x="1549" y="40660"/>
                    <a:pt x="1787" y="40589"/>
                    <a:pt x="2025" y="40541"/>
                  </a:cubicBezTo>
                  <a:cubicBezTo>
                    <a:pt x="2942" y="40351"/>
                    <a:pt x="3811" y="40089"/>
                    <a:pt x="4644" y="39672"/>
                  </a:cubicBezTo>
                  <a:cubicBezTo>
                    <a:pt x="4882" y="39553"/>
                    <a:pt x="5144" y="39494"/>
                    <a:pt x="5359" y="39339"/>
                  </a:cubicBezTo>
                  <a:cubicBezTo>
                    <a:pt x="5585" y="39172"/>
                    <a:pt x="5930" y="39136"/>
                    <a:pt x="6216" y="39065"/>
                  </a:cubicBezTo>
                  <a:cubicBezTo>
                    <a:pt x="6276" y="39053"/>
                    <a:pt x="6347" y="39065"/>
                    <a:pt x="6395" y="39101"/>
                  </a:cubicBezTo>
                  <a:cubicBezTo>
                    <a:pt x="6466" y="39136"/>
                    <a:pt x="6549" y="39220"/>
                    <a:pt x="6585" y="39291"/>
                  </a:cubicBezTo>
                  <a:cubicBezTo>
                    <a:pt x="6597" y="39339"/>
                    <a:pt x="6537" y="39434"/>
                    <a:pt x="6478" y="39482"/>
                  </a:cubicBezTo>
                  <a:cubicBezTo>
                    <a:pt x="6156" y="39756"/>
                    <a:pt x="5752" y="39851"/>
                    <a:pt x="5347" y="39791"/>
                  </a:cubicBezTo>
                  <a:cubicBezTo>
                    <a:pt x="5002" y="39732"/>
                    <a:pt x="4704" y="39791"/>
                    <a:pt x="4430" y="39946"/>
                  </a:cubicBezTo>
                  <a:cubicBezTo>
                    <a:pt x="4025" y="40137"/>
                    <a:pt x="3609" y="40256"/>
                    <a:pt x="3180" y="40375"/>
                  </a:cubicBezTo>
                  <a:cubicBezTo>
                    <a:pt x="2585" y="40541"/>
                    <a:pt x="1989" y="40708"/>
                    <a:pt x="1370" y="40863"/>
                  </a:cubicBezTo>
                  <a:cubicBezTo>
                    <a:pt x="1132" y="40946"/>
                    <a:pt x="870" y="40982"/>
                    <a:pt x="691" y="41256"/>
                  </a:cubicBezTo>
                  <a:cubicBezTo>
                    <a:pt x="775" y="41268"/>
                    <a:pt x="822" y="41280"/>
                    <a:pt x="882" y="41268"/>
                  </a:cubicBezTo>
                  <a:cubicBezTo>
                    <a:pt x="1775" y="41101"/>
                    <a:pt x="2656" y="40958"/>
                    <a:pt x="3537" y="40791"/>
                  </a:cubicBezTo>
                  <a:cubicBezTo>
                    <a:pt x="3894" y="40732"/>
                    <a:pt x="4228" y="40649"/>
                    <a:pt x="4585" y="40541"/>
                  </a:cubicBezTo>
                  <a:cubicBezTo>
                    <a:pt x="5037" y="40422"/>
                    <a:pt x="5466" y="40303"/>
                    <a:pt x="5918" y="40184"/>
                  </a:cubicBezTo>
                  <a:cubicBezTo>
                    <a:pt x="6871" y="39946"/>
                    <a:pt x="7823" y="39720"/>
                    <a:pt x="8776" y="39482"/>
                  </a:cubicBezTo>
                  <a:cubicBezTo>
                    <a:pt x="9728" y="39244"/>
                    <a:pt x="10681" y="39006"/>
                    <a:pt x="11610" y="38755"/>
                  </a:cubicBezTo>
                  <a:cubicBezTo>
                    <a:pt x="12502" y="38517"/>
                    <a:pt x="13336" y="38148"/>
                    <a:pt x="14134" y="37648"/>
                  </a:cubicBezTo>
                  <a:cubicBezTo>
                    <a:pt x="14765" y="37255"/>
                    <a:pt x="15420" y="36850"/>
                    <a:pt x="16062" y="36446"/>
                  </a:cubicBezTo>
                  <a:cubicBezTo>
                    <a:pt x="16955" y="35886"/>
                    <a:pt x="17777" y="35207"/>
                    <a:pt x="18563" y="34481"/>
                  </a:cubicBezTo>
                  <a:cubicBezTo>
                    <a:pt x="19218" y="33862"/>
                    <a:pt x="19789" y="33160"/>
                    <a:pt x="20361" y="32469"/>
                  </a:cubicBezTo>
                  <a:cubicBezTo>
                    <a:pt x="20503" y="32314"/>
                    <a:pt x="20623" y="32112"/>
                    <a:pt x="20742" y="31933"/>
                  </a:cubicBezTo>
                  <a:cubicBezTo>
                    <a:pt x="20813" y="31838"/>
                    <a:pt x="20765" y="31778"/>
                    <a:pt x="20682" y="31731"/>
                  </a:cubicBezTo>
                  <a:close/>
                  <a:moveTo>
                    <a:pt x="22051" y="35922"/>
                  </a:moveTo>
                  <a:lnTo>
                    <a:pt x="22063" y="35946"/>
                  </a:lnTo>
                  <a:cubicBezTo>
                    <a:pt x="21992" y="35529"/>
                    <a:pt x="22087" y="35112"/>
                    <a:pt x="22182" y="34707"/>
                  </a:cubicBezTo>
                  <a:cubicBezTo>
                    <a:pt x="22313" y="34112"/>
                    <a:pt x="22385" y="33505"/>
                    <a:pt x="22587" y="32910"/>
                  </a:cubicBezTo>
                  <a:cubicBezTo>
                    <a:pt x="22682" y="32576"/>
                    <a:pt x="22659" y="32517"/>
                    <a:pt x="22599" y="32171"/>
                  </a:cubicBezTo>
                  <a:cubicBezTo>
                    <a:pt x="22480" y="32219"/>
                    <a:pt x="22456" y="32445"/>
                    <a:pt x="22266" y="32350"/>
                  </a:cubicBezTo>
                  <a:lnTo>
                    <a:pt x="22278" y="32350"/>
                  </a:lnTo>
                  <a:cubicBezTo>
                    <a:pt x="22337" y="32219"/>
                    <a:pt x="22397" y="32100"/>
                    <a:pt x="22444" y="31969"/>
                  </a:cubicBezTo>
                  <a:cubicBezTo>
                    <a:pt x="22492" y="31850"/>
                    <a:pt x="22599" y="31743"/>
                    <a:pt x="22504" y="31540"/>
                  </a:cubicBezTo>
                  <a:cubicBezTo>
                    <a:pt x="22385" y="31743"/>
                    <a:pt x="22266" y="31909"/>
                    <a:pt x="22194" y="32088"/>
                  </a:cubicBezTo>
                  <a:cubicBezTo>
                    <a:pt x="21718" y="33041"/>
                    <a:pt x="21254" y="33981"/>
                    <a:pt x="20777" y="34934"/>
                  </a:cubicBezTo>
                  <a:cubicBezTo>
                    <a:pt x="20742" y="35017"/>
                    <a:pt x="20742" y="35124"/>
                    <a:pt x="20718" y="35207"/>
                  </a:cubicBezTo>
                  <a:lnTo>
                    <a:pt x="20730" y="35184"/>
                  </a:lnTo>
                  <a:cubicBezTo>
                    <a:pt x="20551" y="35243"/>
                    <a:pt x="20527" y="35410"/>
                    <a:pt x="20456" y="35553"/>
                  </a:cubicBezTo>
                  <a:cubicBezTo>
                    <a:pt x="20313" y="35850"/>
                    <a:pt x="20194" y="36148"/>
                    <a:pt x="20063" y="36434"/>
                  </a:cubicBezTo>
                  <a:cubicBezTo>
                    <a:pt x="19801" y="36993"/>
                    <a:pt x="19599" y="37577"/>
                    <a:pt x="19420" y="38172"/>
                  </a:cubicBezTo>
                  <a:cubicBezTo>
                    <a:pt x="19027" y="39470"/>
                    <a:pt x="18729" y="40791"/>
                    <a:pt x="18456" y="42137"/>
                  </a:cubicBezTo>
                  <a:cubicBezTo>
                    <a:pt x="18337" y="42685"/>
                    <a:pt x="18206" y="43232"/>
                    <a:pt x="18206" y="43780"/>
                  </a:cubicBezTo>
                  <a:cubicBezTo>
                    <a:pt x="18206" y="44554"/>
                    <a:pt x="18039" y="45328"/>
                    <a:pt x="18217" y="46125"/>
                  </a:cubicBezTo>
                  <a:cubicBezTo>
                    <a:pt x="18229" y="46161"/>
                    <a:pt x="18134" y="46221"/>
                    <a:pt x="18087" y="46280"/>
                  </a:cubicBezTo>
                  <a:lnTo>
                    <a:pt x="18098" y="46280"/>
                  </a:lnTo>
                  <a:cubicBezTo>
                    <a:pt x="18158" y="46090"/>
                    <a:pt x="18075" y="45947"/>
                    <a:pt x="17967" y="45768"/>
                  </a:cubicBezTo>
                  <a:cubicBezTo>
                    <a:pt x="17932" y="45852"/>
                    <a:pt x="17872" y="45923"/>
                    <a:pt x="17872" y="46006"/>
                  </a:cubicBezTo>
                  <a:cubicBezTo>
                    <a:pt x="17813" y="46983"/>
                    <a:pt x="17694" y="47947"/>
                    <a:pt x="17753" y="48935"/>
                  </a:cubicBezTo>
                  <a:cubicBezTo>
                    <a:pt x="17813" y="49757"/>
                    <a:pt x="17848" y="50566"/>
                    <a:pt x="18027" y="51376"/>
                  </a:cubicBezTo>
                  <a:cubicBezTo>
                    <a:pt x="18217" y="52257"/>
                    <a:pt x="18432" y="53126"/>
                    <a:pt x="18622" y="54007"/>
                  </a:cubicBezTo>
                  <a:cubicBezTo>
                    <a:pt x="18813" y="54936"/>
                    <a:pt x="19110" y="55829"/>
                    <a:pt x="19503" y="56674"/>
                  </a:cubicBezTo>
                  <a:cubicBezTo>
                    <a:pt x="19801" y="57329"/>
                    <a:pt x="20075" y="57984"/>
                    <a:pt x="20396" y="58639"/>
                  </a:cubicBezTo>
                  <a:cubicBezTo>
                    <a:pt x="20432" y="58746"/>
                    <a:pt x="20468" y="58889"/>
                    <a:pt x="20599" y="58960"/>
                  </a:cubicBezTo>
                  <a:cubicBezTo>
                    <a:pt x="20611" y="58889"/>
                    <a:pt x="20634" y="58829"/>
                    <a:pt x="20658" y="58746"/>
                  </a:cubicBezTo>
                  <a:cubicBezTo>
                    <a:pt x="20932" y="59472"/>
                    <a:pt x="21051" y="60234"/>
                    <a:pt x="21480" y="60901"/>
                  </a:cubicBezTo>
                  <a:cubicBezTo>
                    <a:pt x="21646" y="60711"/>
                    <a:pt x="21599" y="60472"/>
                    <a:pt x="21563" y="60258"/>
                  </a:cubicBezTo>
                  <a:cubicBezTo>
                    <a:pt x="21504" y="59758"/>
                    <a:pt x="21539" y="59258"/>
                    <a:pt x="21563" y="58770"/>
                  </a:cubicBezTo>
                  <a:cubicBezTo>
                    <a:pt x="21587" y="58460"/>
                    <a:pt x="21587" y="58151"/>
                    <a:pt x="21492" y="57817"/>
                  </a:cubicBezTo>
                  <a:cubicBezTo>
                    <a:pt x="21385" y="57413"/>
                    <a:pt x="21325" y="56996"/>
                    <a:pt x="21254" y="56579"/>
                  </a:cubicBezTo>
                  <a:cubicBezTo>
                    <a:pt x="21230" y="56448"/>
                    <a:pt x="21254" y="56341"/>
                    <a:pt x="21361" y="56270"/>
                  </a:cubicBezTo>
                  <a:lnTo>
                    <a:pt x="21349" y="56270"/>
                  </a:lnTo>
                  <a:cubicBezTo>
                    <a:pt x="21468" y="56912"/>
                    <a:pt x="21563" y="57567"/>
                    <a:pt x="21682" y="58210"/>
                  </a:cubicBezTo>
                  <a:cubicBezTo>
                    <a:pt x="21777" y="58055"/>
                    <a:pt x="21825" y="57913"/>
                    <a:pt x="21837" y="57758"/>
                  </a:cubicBezTo>
                  <a:cubicBezTo>
                    <a:pt x="21861" y="57282"/>
                    <a:pt x="21885" y="56805"/>
                    <a:pt x="21920" y="56329"/>
                  </a:cubicBezTo>
                  <a:cubicBezTo>
                    <a:pt x="22063" y="55210"/>
                    <a:pt x="21956" y="54103"/>
                    <a:pt x="21897" y="52983"/>
                  </a:cubicBezTo>
                  <a:cubicBezTo>
                    <a:pt x="21849" y="52210"/>
                    <a:pt x="21742" y="51424"/>
                    <a:pt x="21777" y="50650"/>
                  </a:cubicBezTo>
                  <a:cubicBezTo>
                    <a:pt x="21801" y="49352"/>
                    <a:pt x="21897" y="48054"/>
                    <a:pt x="21968" y="46756"/>
                  </a:cubicBezTo>
                  <a:cubicBezTo>
                    <a:pt x="22016" y="46078"/>
                    <a:pt x="22075" y="45411"/>
                    <a:pt x="22135" y="44732"/>
                  </a:cubicBezTo>
                  <a:cubicBezTo>
                    <a:pt x="22218" y="43458"/>
                    <a:pt x="22313" y="42196"/>
                    <a:pt x="22420" y="40911"/>
                  </a:cubicBezTo>
                  <a:cubicBezTo>
                    <a:pt x="22480" y="40244"/>
                    <a:pt x="22551" y="39553"/>
                    <a:pt x="22599" y="38886"/>
                  </a:cubicBezTo>
                  <a:cubicBezTo>
                    <a:pt x="22694" y="37315"/>
                    <a:pt x="22789" y="35731"/>
                    <a:pt x="22992" y="34172"/>
                  </a:cubicBezTo>
                  <a:cubicBezTo>
                    <a:pt x="23051" y="33695"/>
                    <a:pt x="23135" y="33219"/>
                    <a:pt x="23206" y="32743"/>
                  </a:cubicBezTo>
                  <a:cubicBezTo>
                    <a:pt x="23373" y="31778"/>
                    <a:pt x="23551" y="30826"/>
                    <a:pt x="23718" y="29850"/>
                  </a:cubicBezTo>
                  <a:cubicBezTo>
                    <a:pt x="23730" y="29778"/>
                    <a:pt x="23682" y="29695"/>
                    <a:pt x="23671" y="29552"/>
                  </a:cubicBezTo>
                  <a:cubicBezTo>
                    <a:pt x="23397" y="29969"/>
                    <a:pt x="23230" y="30374"/>
                    <a:pt x="23206" y="30838"/>
                  </a:cubicBezTo>
                  <a:cubicBezTo>
                    <a:pt x="23206" y="30897"/>
                    <a:pt x="23194" y="30957"/>
                    <a:pt x="23182" y="31016"/>
                  </a:cubicBezTo>
                  <a:cubicBezTo>
                    <a:pt x="22789" y="32088"/>
                    <a:pt x="22682" y="33231"/>
                    <a:pt x="22420" y="34338"/>
                  </a:cubicBezTo>
                  <a:cubicBezTo>
                    <a:pt x="22313" y="34779"/>
                    <a:pt x="22254" y="35243"/>
                    <a:pt x="22170" y="35684"/>
                  </a:cubicBezTo>
                  <a:cubicBezTo>
                    <a:pt x="22147" y="35767"/>
                    <a:pt x="22087" y="35838"/>
                    <a:pt x="22051" y="35922"/>
                  </a:cubicBezTo>
                  <a:close/>
                  <a:moveTo>
                    <a:pt x="31576" y="28349"/>
                  </a:moveTo>
                  <a:cubicBezTo>
                    <a:pt x="31433" y="28397"/>
                    <a:pt x="31302" y="28469"/>
                    <a:pt x="31160" y="28409"/>
                  </a:cubicBezTo>
                  <a:cubicBezTo>
                    <a:pt x="31124" y="28421"/>
                    <a:pt x="31112" y="28421"/>
                    <a:pt x="31076" y="28445"/>
                  </a:cubicBezTo>
                  <a:cubicBezTo>
                    <a:pt x="31112" y="28445"/>
                    <a:pt x="31136" y="28421"/>
                    <a:pt x="31171" y="28421"/>
                  </a:cubicBezTo>
                  <a:cubicBezTo>
                    <a:pt x="31279" y="28564"/>
                    <a:pt x="31433" y="28576"/>
                    <a:pt x="31600" y="28599"/>
                  </a:cubicBezTo>
                  <a:cubicBezTo>
                    <a:pt x="32600" y="28778"/>
                    <a:pt x="33612" y="28933"/>
                    <a:pt x="34624" y="29016"/>
                  </a:cubicBezTo>
                  <a:cubicBezTo>
                    <a:pt x="36351" y="29171"/>
                    <a:pt x="38065" y="29052"/>
                    <a:pt x="39744" y="28695"/>
                  </a:cubicBezTo>
                  <a:cubicBezTo>
                    <a:pt x="41732" y="28266"/>
                    <a:pt x="43697" y="27742"/>
                    <a:pt x="45590" y="26921"/>
                  </a:cubicBezTo>
                  <a:cubicBezTo>
                    <a:pt x="46781" y="26397"/>
                    <a:pt x="47924" y="25790"/>
                    <a:pt x="49019" y="25075"/>
                  </a:cubicBezTo>
                  <a:cubicBezTo>
                    <a:pt x="49745" y="24611"/>
                    <a:pt x="50448" y="24123"/>
                    <a:pt x="51162" y="23646"/>
                  </a:cubicBezTo>
                  <a:cubicBezTo>
                    <a:pt x="51698" y="23289"/>
                    <a:pt x="52234" y="22944"/>
                    <a:pt x="52746" y="22587"/>
                  </a:cubicBezTo>
                  <a:cubicBezTo>
                    <a:pt x="53103" y="22337"/>
                    <a:pt x="53448" y="22087"/>
                    <a:pt x="53722" y="21718"/>
                  </a:cubicBezTo>
                  <a:cubicBezTo>
                    <a:pt x="53210" y="21896"/>
                    <a:pt x="52722" y="22111"/>
                    <a:pt x="52234" y="22325"/>
                  </a:cubicBezTo>
                  <a:cubicBezTo>
                    <a:pt x="51472" y="22670"/>
                    <a:pt x="50698" y="22992"/>
                    <a:pt x="49971" y="23420"/>
                  </a:cubicBezTo>
                  <a:cubicBezTo>
                    <a:pt x="49531" y="23682"/>
                    <a:pt x="49078" y="23873"/>
                    <a:pt x="48626" y="24075"/>
                  </a:cubicBezTo>
                  <a:lnTo>
                    <a:pt x="48638" y="24099"/>
                  </a:lnTo>
                  <a:cubicBezTo>
                    <a:pt x="48662" y="24051"/>
                    <a:pt x="48662" y="23956"/>
                    <a:pt x="48686" y="23944"/>
                  </a:cubicBezTo>
                  <a:cubicBezTo>
                    <a:pt x="49078" y="23742"/>
                    <a:pt x="49495" y="23575"/>
                    <a:pt x="49852" y="23337"/>
                  </a:cubicBezTo>
                  <a:cubicBezTo>
                    <a:pt x="50722" y="22754"/>
                    <a:pt x="51722" y="22444"/>
                    <a:pt x="52650" y="21980"/>
                  </a:cubicBezTo>
                  <a:cubicBezTo>
                    <a:pt x="53424" y="21587"/>
                    <a:pt x="54222" y="21289"/>
                    <a:pt x="54996" y="20956"/>
                  </a:cubicBezTo>
                  <a:cubicBezTo>
                    <a:pt x="55234" y="20849"/>
                    <a:pt x="55472" y="20718"/>
                    <a:pt x="55710" y="20599"/>
                  </a:cubicBezTo>
                  <a:cubicBezTo>
                    <a:pt x="55222" y="20551"/>
                    <a:pt x="54734" y="20479"/>
                    <a:pt x="54282" y="20682"/>
                  </a:cubicBezTo>
                  <a:cubicBezTo>
                    <a:pt x="53793" y="20920"/>
                    <a:pt x="53269" y="21075"/>
                    <a:pt x="52746" y="21206"/>
                  </a:cubicBezTo>
                  <a:cubicBezTo>
                    <a:pt x="51638" y="21456"/>
                    <a:pt x="50567" y="21837"/>
                    <a:pt x="49531" y="22325"/>
                  </a:cubicBezTo>
                  <a:cubicBezTo>
                    <a:pt x="49090" y="22527"/>
                    <a:pt x="48626" y="22706"/>
                    <a:pt x="48162" y="22932"/>
                  </a:cubicBezTo>
                  <a:cubicBezTo>
                    <a:pt x="47364" y="23325"/>
                    <a:pt x="46554" y="23718"/>
                    <a:pt x="45709" y="24016"/>
                  </a:cubicBezTo>
                  <a:cubicBezTo>
                    <a:pt x="45066" y="24242"/>
                    <a:pt x="44471" y="24575"/>
                    <a:pt x="43852" y="24837"/>
                  </a:cubicBezTo>
                  <a:cubicBezTo>
                    <a:pt x="43244" y="25087"/>
                    <a:pt x="42709" y="25492"/>
                    <a:pt x="42054" y="25647"/>
                  </a:cubicBezTo>
                  <a:lnTo>
                    <a:pt x="42066" y="25659"/>
                  </a:lnTo>
                  <a:cubicBezTo>
                    <a:pt x="42054" y="25551"/>
                    <a:pt x="42113" y="25528"/>
                    <a:pt x="42185" y="25480"/>
                  </a:cubicBezTo>
                  <a:cubicBezTo>
                    <a:pt x="42542" y="25313"/>
                    <a:pt x="42911" y="25147"/>
                    <a:pt x="43268" y="24968"/>
                  </a:cubicBezTo>
                  <a:cubicBezTo>
                    <a:pt x="43614" y="24801"/>
                    <a:pt x="43959" y="24659"/>
                    <a:pt x="44316" y="24492"/>
                  </a:cubicBezTo>
                  <a:cubicBezTo>
                    <a:pt x="44614" y="24361"/>
                    <a:pt x="44887" y="24242"/>
                    <a:pt x="45185" y="24123"/>
                  </a:cubicBezTo>
                  <a:cubicBezTo>
                    <a:pt x="45411" y="24027"/>
                    <a:pt x="45626" y="23932"/>
                    <a:pt x="45840" y="23837"/>
                  </a:cubicBezTo>
                  <a:cubicBezTo>
                    <a:pt x="46245" y="23658"/>
                    <a:pt x="46662" y="23516"/>
                    <a:pt x="47066" y="23313"/>
                  </a:cubicBezTo>
                  <a:cubicBezTo>
                    <a:pt x="47733" y="23004"/>
                    <a:pt x="48400" y="22682"/>
                    <a:pt x="49078" y="22384"/>
                  </a:cubicBezTo>
                  <a:cubicBezTo>
                    <a:pt x="49495" y="22182"/>
                    <a:pt x="49924" y="22039"/>
                    <a:pt x="50341" y="21825"/>
                  </a:cubicBezTo>
                  <a:cubicBezTo>
                    <a:pt x="50864" y="21575"/>
                    <a:pt x="51412" y="21396"/>
                    <a:pt x="51972" y="21277"/>
                  </a:cubicBezTo>
                  <a:cubicBezTo>
                    <a:pt x="52484" y="21182"/>
                    <a:pt x="52972" y="21015"/>
                    <a:pt x="53448" y="20813"/>
                  </a:cubicBezTo>
                  <a:cubicBezTo>
                    <a:pt x="52329" y="20991"/>
                    <a:pt x="51234" y="21289"/>
                    <a:pt x="50126" y="21491"/>
                  </a:cubicBezTo>
                  <a:cubicBezTo>
                    <a:pt x="50722" y="21158"/>
                    <a:pt x="51436" y="21158"/>
                    <a:pt x="52150" y="20789"/>
                  </a:cubicBezTo>
                  <a:cubicBezTo>
                    <a:pt x="51722" y="20849"/>
                    <a:pt x="51412" y="20884"/>
                    <a:pt x="51114" y="20932"/>
                  </a:cubicBezTo>
                  <a:cubicBezTo>
                    <a:pt x="50364" y="21099"/>
                    <a:pt x="49638" y="21289"/>
                    <a:pt x="48900" y="21456"/>
                  </a:cubicBezTo>
                  <a:cubicBezTo>
                    <a:pt x="47590" y="21742"/>
                    <a:pt x="46281" y="22051"/>
                    <a:pt x="44995" y="22444"/>
                  </a:cubicBezTo>
                  <a:cubicBezTo>
                    <a:pt x="44316" y="22646"/>
                    <a:pt x="43614" y="22825"/>
                    <a:pt x="42911" y="23039"/>
                  </a:cubicBezTo>
                  <a:cubicBezTo>
                    <a:pt x="41851" y="23361"/>
                    <a:pt x="40804" y="23670"/>
                    <a:pt x="39768" y="24039"/>
                  </a:cubicBezTo>
                  <a:cubicBezTo>
                    <a:pt x="38661" y="24420"/>
                    <a:pt x="37589" y="24932"/>
                    <a:pt x="36458" y="25254"/>
                  </a:cubicBezTo>
                  <a:cubicBezTo>
                    <a:pt x="35958" y="25409"/>
                    <a:pt x="35470" y="25599"/>
                    <a:pt x="34981" y="25778"/>
                  </a:cubicBezTo>
                  <a:cubicBezTo>
                    <a:pt x="34624" y="25909"/>
                    <a:pt x="34279" y="26063"/>
                    <a:pt x="33910" y="26183"/>
                  </a:cubicBezTo>
                  <a:cubicBezTo>
                    <a:pt x="32803" y="26564"/>
                    <a:pt x="31695" y="26849"/>
                    <a:pt x="30564" y="27087"/>
                  </a:cubicBezTo>
                  <a:cubicBezTo>
                    <a:pt x="30124" y="27171"/>
                    <a:pt x="29695" y="27230"/>
                    <a:pt x="29255" y="27278"/>
                  </a:cubicBezTo>
                  <a:cubicBezTo>
                    <a:pt x="28397" y="27349"/>
                    <a:pt x="27552" y="27468"/>
                    <a:pt x="26695" y="27385"/>
                  </a:cubicBezTo>
                  <a:cubicBezTo>
                    <a:pt x="26611" y="27373"/>
                    <a:pt x="26528" y="27373"/>
                    <a:pt x="26457" y="27385"/>
                  </a:cubicBezTo>
                  <a:cubicBezTo>
                    <a:pt x="25992" y="27433"/>
                    <a:pt x="25528" y="27409"/>
                    <a:pt x="25087" y="27326"/>
                  </a:cubicBezTo>
                  <a:cubicBezTo>
                    <a:pt x="24921" y="27290"/>
                    <a:pt x="24742" y="27278"/>
                    <a:pt x="24564" y="27314"/>
                  </a:cubicBezTo>
                  <a:cubicBezTo>
                    <a:pt x="24623" y="27516"/>
                    <a:pt x="24790" y="27504"/>
                    <a:pt x="24909" y="27516"/>
                  </a:cubicBezTo>
                  <a:cubicBezTo>
                    <a:pt x="25456" y="27587"/>
                    <a:pt x="26004" y="27683"/>
                    <a:pt x="26576" y="27742"/>
                  </a:cubicBezTo>
                  <a:cubicBezTo>
                    <a:pt x="27195" y="27814"/>
                    <a:pt x="27826" y="27980"/>
                    <a:pt x="28481" y="27921"/>
                  </a:cubicBezTo>
                  <a:cubicBezTo>
                    <a:pt x="29136" y="27861"/>
                    <a:pt x="29790" y="27849"/>
                    <a:pt x="30445" y="27754"/>
                  </a:cubicBezTo>
                  <a:cubicBezTo>
                    <a:pt x="31195" y="27671"/>
                    <a:pt x="31945" y="27528"/>
                    <a:pt x="32684" y="27433"/>
                  </a:cubicBezTo>
                  <a:cubicBezTo>
                    <a:pt x="32803" y="27409"/>
                    <a:pt x="32922" y="27445"/>
                    <a:pt x="33041" y="27456"/>
                  </a:cubicBezTo>
                  <a:lnTo>
                    <a:pt x="33041" y="27528"/>
                  </a:lnTo>
                  <a:cubicBezTo>
                    <a:pt x="31791" y="27707"/>
                    <a:pt x="30540" y="27909"/>
                    <a:pt x="29171" y="28099"/>
                  </a:cubicBezTo>
                  <a:cubicBezTo>
                    <a:pt x="29350" y="28159"/>
                    <a:pt x="29397" y="28171"/>
                    <a:pt x="29457" y="28183"/>
                  </a:cubicBezTo>
                  <a:lnTo>
                    <a:pt x="31195" y="28278"/>
                  </a:lnTo>
                  <a:cubicBezTo>
                    <a:pt x="31314" y="28278"/>
                    <a:pt x="31422" y="28326"/>
                    <a:pt x="31541" y="28338"/>
                  </a:cubicBezTo>
                  <a:close/>
                  <a:moveTo>
                    <a:pt x="52627" y="19241"/>
                  </a:moveTo>
                  <a:cubicBezTo>
                    <a:pt x="52888" y="19146"/>
                    <a:pt x="53127" y="19217"/>
                    <a:pt x="53329" y="19396"/>
                  </a:cubicBezTo>
                  <a:cubicBezTo>
                    <a:pt x="53389" y="19360"/>
                    <a:pt x="53436" y="19336"/>
                    <a:pt x="53496" y="19313"/>
                  </a:cubicBezTo>
                  <a:cubicBezTo>
                    <a:pt x="53496" y="19301"/>
                    <a:pt x="53484" y="19301"/>
                    <a:pt x="53484" y="19289"/>
                  </a:cubicBezTo>
                  <a:cubicBezTo>
                    <a:pt x="53436" y="19313"/>
                    <a:pt x="53377" y="19360"/>
                    <a:pt x="53329" y="19396"/>
                  </a:cubicBezTo>
                  <a:cubicBezTo>
                    <a:pt x="53305" y="19313"/>
                    <a:pt x="53281" y="19229"/>
                    <a:pt x="53246" y="19182"/>
                  </a:cubicBezTo>
                  <a:cubicBezTo>
                    <a:pt x="53139" y="19122"/>
                    <a:pt x="53019" y="19075"/>
                    <a:pt x="52912" y="19051"/>
                  </a:cubicBezTo>
                  <a:cubicBezTo>
                    <a:pt x="52007" y="18813"/>
                    <a:pt x="51103" y="18574"/>
                    <a:pt x="50186" y="18348"/>
                  </a:cubicBezTo>
                  <a:cubicBezTo>
                    <a:pt x="49817" y="18265"/>
                    <a:pt x="49448" y="18217"/>
                    <a:pt x="49078" y="18170"/>
                  </a:cubicBezTo>
                  <a:cubicBezTo>
                    <a:pt x="48376" y="18098"/>
                    <a:pt x="47685" y="18027"/>
                    <a:pt x="46995" y="17967"/>
                  </a:cubicBezTo>
                  <a:cubicBezTo>
                    <a:pt x="46709" y="17932"/>
                    <a:pt x="46423" y="17943"/>
                    <a:pt x="46161" y="17967"/>
                  </a:cubicBezTo>
                  <a:cubicBezTo>
                    <a:pt x="44995" y="18051"/>
                    <a:pt x="43852" y="18241"/>
                    <a:pt x="42721" y="18455"/>
                  </a:cubicBezTo>
                  <a:cubicBezTo>
                    <a:pt x="42209" y="18539"/>
                    <a:pt x="41697" y="18634"/>
                    <a:pt x="41185" y="18765"/>
                  </a:cubicBezTo>
                  <a:cubicBezTo>
                    <a:pt x="39911" y="19098"/>
                    <a:pt x="38637" y="19432"/>
                    <a:pt x="37363" y="19777"/>
                  </a:cubicBezTo>
                  <a:cubicBezTo>
                    <a:pt x="37125" y="19837"/>
                    <a:pt x="36898" y="19896"/>
                    <a:pt x="36672" y="20003"/>
                  </a:cubicBezTo>
                  <a:cubicBezTo>
                    <a:pt x="35934" y="20325"/>
                    <a:pt x="35184" y="20670"/>
                    <a:pt x="34446" y="21027"/>
                  </a:cubicBezTo>
                  <a:cubicBezTo>
                    <a:pt x="33565" y="21456"/>
                    <a:pt x="32707" y="21908"/>
                    <a:pt x="31886" y="22456"/>
                  </a:cubicBezTo>
                  <a:cubicBezTo>
                    <a:pt x="31124" y="22968"/>
                    <a:pt x="30326" y="23420"/>
                    <a:pt x="29528" y="23897"/>
                  </a:cubicBezTo>
                  <a:lnTo>
                    <a:pt x="27481" y="25147"/>
                  </a:lnTo>
                  <a:cubicBezTo>
                    <a:pt x="26909" y="25492"/>
                    <a:pt x="26349" y="25825"/>
                    <a:pt x="25873" y="26302"/>
                  </a:cubicBezTo>
                  <a:cubicBezTo>
                    <a:pt x="25683" y="26492"/>
                    <a:pt x="25445" y="26659"/>
                    <a:pt x="25218" y="26837"/>
                  </a:cubicBezTo>
                  <a:cubicBezTo>
                    <a:pt x="25159" y="26873"/>
                    <a:pt x="25028" y="26873"/>
                    <a:pt x="25052" y="27040"/>
                  </a:cubicBezTo>
                  <a:cubicBezTo>
                    <a:pt x="25302" y="26980"/>
                    <a:pt x="25540" y="26921"/>
                    <a:pt x="25766" y="26754"/>
                  </a:cubicBezTo>
                  <a:cubicBezTo>
                    <a:pt x="26040" y="26564"/>
                    <a:pt x="26349" y="26397"/>
                    <a:pt x="26671" y="26302"/>
                  </a:cubicBezTo>
                  <a:cubicBezTo>
                    <a:pt x="26969" y="26194"/>
                    <a:pt x="27266" y="26040"/>
                    <a:pt x="27564" y="25921"/>
                  </a:cubicBezTo>
                  <a:cubicBezTo>
                    <a:pt x="27897" y="25790"/>
                    <a:pt x="28243" y="25671"/>
                    <a:pt x="28576" y="25551"/>
                  </a:cubicBezTo>
                  <a:lnTo>
                    <a:pt x="28564" y="25540"/>
                  </a:lnTo>
                  <a:cubicBezTo>
                    <a:pt x="28540" y="25587"/>
                    <a:pt x="28516" y="25659"/>
                    <a:pt x="28481" y="25682"/>
                  </a:cubicBezTo>
                  <a:cubicBezTo>
                    <a:pt x="27957" y="25921"/>
                    <a:pt x="27433" y="26183"/>
                    <a:pt x="26885" y="26385"/>
                  </a:cubicBezTo>
                  <a:cubicBezTo>
                    <a:pt x="26516" y="26540"/>
                    <a:pt x="26159" y="26718"/>
                    <a:pt x="25826" y="26921"/>
                  </a:cubicBezTo>
                  <a:cubicBezTo>
                    <a:pt x="25766" y="26956"/>
                    <a:pt x="25659" y="26980"/>
                    <a:pt x="25754" y="27111"/>
                  </a:cubicBezTo>
                  <a:cubicBezTo>
                    <a:pt x="25837" y="27087"/>
                    <a:pt x="25933" y="27075"/>
                    <a:pt x="26016" y="27040"/>
                  </a:cubicBezTo>
                  <a:cubicBezTo>
                    <a:pt x="26540" y="26849"/>
                    <a:pt x="27064" y="26635"/>
                    <a:pt x="27600" y="26456"/>
                  </a:cubicBezTo>
                  <a:cubicBezTo>
                    <a:pt x="28338" y="26206"/>
                    <a:pt x="29052" y="25909"/>
                    <a:pt x="29743" y="25540"/>
                  </a:cubicBezTo>
                  <a:cubicBezTo>
                    <a:pt x="30231" y="25266"/>
                    <a:pt x="30755" y="25063"/>
                    <a:pt x="31255" y="24837"/>
                  </a:cubicBezTo>
                  <a:lnTo>
                    <a:pt x="31243" y="24825"/>
                  </a:lnTo>
                  <a:cubicBezTo>
                    <a:pt x="31195" y="24885"/>
                    <a:pt x="31171" y="24956"/>
                    <a:pt x="31112" y="24992"/>
                  </a:cubicBezTo>
                  <a:cubicBezTo>
                    <a:pt x="30707" y="25206"/>
                    <a:pt x="30302" y="25432"/>
                    <a:pt x="29886" y="25647"/>
                  </a:cubicBezTo>
                  <a:cubicBezTo>
                    <a:pt x="28838" y="26183"/>
                    <a:pt x="27766" y="26659"/>
                    <a:pt x="26611" y="26968"/>
                  </a:cubicBezTo>
                  <a:cubicBezTo>
                    <a:pt x="26540" y="26980"/>
                    <a:pt x="26469" y="27040"/>
                    <a:pt x="26302" y="27111"/>
                  </a:cubicBezTo>
                  <a:cubicBezTo>
                    <a:pt x="26814" y="27099"/>
                    <a:pt x="27147" y="26956"/>
                    <a:pt x="27528" y="26837"/>
                  </a:cubicBezTo>
                  <a:cubicBezTo>
                    <a:pt x="28195" y="26623"/>
                    <a:pt x="28850" y="26373"/>
                    <a:pt x="29528" y="26206"/>
                  </a:cubicBezTo>
                  <a:cubicBezTo>
                    <a:pt x="30159" y="26063"/>
                    <a:pt x="30767" y="25861"/>
                    <a:pt x="31362" y="25659"/>
                  </a:cubicBezTo>
                  <a:cubicBezTo>
                    <a:pt x="32053" y="25421"/>
                    <a:pt x="32707" y="25135"/>
                    <a:pt x="33374" y="24873"/>
                  </a:cubicBezTo>
                  <a:cubicBezTo>
                    <a:pt x="34208" y="24539"/>
                    <a:pt x="35005" y="24123"/>
                    <a:pt x="35886" y="23920"/>
                  </a:cubicBezTo>
                  <a:cubicBezTo>
                    <a:pt x="36005" y="23885"/>
                    <a:pt x="36113" y="23825"/>
                    <a:pt x="36220" y="23777"/>
                  </a:cubicBezTo>
                  <a:cubicBezTo>
                    <a:pt x="36779" y="23575"/>
                    <a:pt x="37327" y="23361"/>
                    <a:pt x="37899" y="23158"/>
                  </a:cubicBezTo>
                  <a:cubicBezTo>
                    <a:pt x="37922" y="23146"/>
                    <a:pt x="37958" y="23170"/>
                    <a:pt x="37982" y="23182"/>
                  </a:cubicBezTo>
                  <a:cubicBezTo>
                    <a:pt x="37910" y="23361"/>
                    <a:pt x="37744" y="23385"/>
                    <a:pt x="37601" y="23444"/>
                  </a:cubicBezTo>
                  <a:cubicBezTo>
                    <a:pt x="37125" y="23587"/>
                    <a:pt x="36636" y="23706"/>
                    <a:pt x="36196" y="23956"/>
                  </a:cubicBezTo>
                  <a:cubicBezTo>
                    <a:pt x="36101" y="24016"/>
                    <a:pt x="35982" y="24051"/>
                    <a:pt x="35863" y="24075"/>
                  </a:cubicBezTo>
                  <a:cubicBezTo>
                    <a:pt x="34981" y="24313"/>
                    <a:pt x="34208" y="24789"/>
                    <a:pt x="33338" y="25063"/>
                  </a:cubicBezTo>
                  <a:cubicBezTo>
                    <a:pt x="33303" y="25075"/>
                    <a:pt x="33267" y="25111"/>
                    <a:pt x="33243" y="25123"/>
                  </a:cubicBezTo>
                  <a:cubicBezTo>
                    <a:pt x="32850" y="25325"/>
                    <a:pt x="32445" y="25492"/>
                    <a:pt x="32017" y="25623"/>
                  </a:cubicBezTo>
                  <a:cubicBezTo>
                    <a:pt x="31291" y="25849"/>
                    <a:pt x="30576" y="26099"/>
                    <a:pt x="29850" y="26325"/>
                  </a:cubicBezTo>
                  <a:cubicBezTo>
                    <a:pt x="29052" y="26564"/>
                    <a:pt x="28266" y="26778"/>
                    <a:pt x="27481" y="26992"/>
                  </a:cubicBezTo>
                  <a:cubicBezTo>
                    <a:pt x="27445" y="26992"/>
                    <a:pt x="27445" y="27052"/>
                    <a:pt x="27409" y="27111"/>
                  </a:cubicBezTo>
                  <a:cubicBezTo>
                    <a:pt x="27528" y="27135"/>
                    <a:pt x="27612" y="27159"/>
                    <a:pt x="27707" y="27159"/>
                  </a:cubicBezTo>
                  <a:cubicBezTo>
                    <a:pt x="28076" y="27147"/>
                    <a:pt x="28457" y="27111"/>
                    <a:pt x="28838" y="27087"/>
                  </a:cubicBezTo>
                  <a:cubicBezTo>
                    <a:pt x="29136" y="27052"/>
                    <a:pt x="29433" y="27052"/>
                    <a:pt x="29731" y="26992"/>
                  </a:cubicBezTo>
                  <a:cubicBezTo>
                    <a:pt x="31398" y="26694"/>
                    <a:pt x="33065" y="26325"/>
                    <a:pt x="34636" y="25671"/>
                  </a:cubicBezTo>
                  <a:cubicBezTo>
                    <a:pt x="35470" y="25325"/>
                    <a:pt x="36315" y="25051"/>
                    <a:pt x="37184" y="24778"/>
                  </a:cubicBezTo>
                  <a:cubicBezTo>
                    <a:pt x="37648" y="24635"/>
                    <a:pt x="38089" y="24468"/>
                    <a:pt x="38541" y="24289"/>
                  </a:cubicBezTo>
                  <a:cubicBezTo>
                    <a:pt x="39637" y="23825"/>
                    <a:pt x="40756" y="23408"/>
                    <a:pt x="41911" y="23087"/>
                  </a:cubicBezTo>
                  <a:lnTo>
                    <a:pt x="45661" y="22015"/>
                  </a:lnTo>
                  <a:cubicBezTo>
                    <a:pt x="46173" y="21861"/>
                    <a:pt x="46662" y="21718"/>
                    <a:pt x="47173" y="21599"/>
                  </a:cubicBezTo>
                  <a:cubicBezTo>
                    <a:pt x="47947" y="21396"/>
                    <a:pt x="48733" y="21265"/>
                    <a:pt x="49507" y="21063"/>
                  </a:cubicBezTo>
                  <a:cubicBezTo>
                    <a:pt x="49888" y="20956"/>
                    <a:pt x="50281" y="20860"/>
                    <a:pt x="50662" y="20789"/>
                  </a:cubicBezTo>
                  <a:cubicBezTo>
                    <a:pt x="50841" y="20765"/>
                    <a:pt x="51019" y="20741"/>
                    <a:pt x="51174" y="20587"/>
                  </a:cubicBezTo>
                  <a:cubicBezTo>
                    <a:pt x="50960" y="20503"/>
                    <a:pt x="50769" y="20551"/>
                    <a:pt x="50579" y="20563"/>
                  </a:cubicBezTo>
                  <a:cubicBezTo>
                    <a:pt x="50341" y="20599"/>
                    <a:pt x="50102" y="20610"/>
                    <a:pt x="49864" y="20622"/>
                  </a:cubicBezTo>
                  <a:cubicBezTo>
                    <a:pt x="49805" y="20622"/>
                    <a:pt x="49745" y="20551"/>
                    <a:pt x="49686" y="20503"/>
                  </a:cubicBezTo>
                  <a:lnTo>
                    <a:pt x="49674" y="20527"/>
                  </a:lnTo>
                  <a:cubicBezTo>
                    <a:pt x="50305" y="20479"/>
                    <a:pt x="50936" y="20420"/>
                    <a:pt x="51579" y="20408"/>
                  </a:cubicBezTo>
                  <a:cubicBezTo>
                    <a:pt x="52448" y="20372"/>
                    <a:pt x="53329" y="20325"/>
                    <a:pt x="54198" y="20206"/>
                  </a:cubicBezTo>
                  <a:cubicBezTo>
                    <a:pt x="54508" y="20170"/>
                    <a:pt x="54817" y="20122"/>
                    <a:pt x="55127" y="20241"/>
                  </a:cubicBezTo>
                  <a:cubicBezTo>
                    <a:pt x="55341" y="20313"/>
                    <a:pt x="55591" y="20241"/>
                    <a:pt x="55770" y="20122"/>
                  </a:cubicBezTo>
                  <a:cubicBezTo>
                    <a:pt x="55710" y="20087"/>
                    <a:pt x="55663" y="20063"/>
                    <a:pt x="55603" y="20039"/>
                  </a:cubicBezTo>
                  <a:cubicBezTo>
                    <a:pt x="54686" y="19848"/>
                    <a:pt x="53758" y="19789"/>
                    <a:pt x="52829" y="19706"/>
                  </a:cubicBezTo>
                  <a:cubicBezTo>
                    <a:pt x="52627" y="19682"/>
                    <a:pt x="52424" y="19706"/>
                    <a:pt x="52234" y="19729"/>
                  </a:cubicBezTo>
                  <a:cubicBezTo>
                    <a:pt x="51555" y="19825"/>
                    <a:pt x="50876" y="19801"/>
                    <a:pt x="50210" y="19801"/>
                  </a:cubicBezTo>
                  <a:cubicBezTo>
                    <a:pt x="50102" y="19801"/>
                    <a:pt x="50007" y="19801"/>
                    <a:pt x="49948" y="19706"/>
                  </a:cubicBezTo>
                  <a:lnTo>
                    <a:pt x="49936" y="19717"/>
                  </a:lnTo>
                  <a:cubicBezTo>
                    <a:pt x="50091" y="19706"/>
                    <a:pt x="50245" y="19658"/>
                    <a:pt x="50400" y="19658"/>
                  </a:cubicBezTo>
                  <a:cubicBezTo>
                    <a:pt x="51055" y="19658"/>
                    <a:pt x="51698" y="19634"/>
                    <a:pt x="52353" y="19575"/>
                  </a:cubicBezTo>
                  <a:cubicBezTo>
                    <a:pt x="52591" y="19539"/>
                    <a:pt x="52805" y="19586"/>
                    <a:pt x="53043" y="19575"/>
                  </a:cubicBezTo>
                  <a:lnTo>
                    <a:pt x="53150" y="19575"/>
                  </a:lnTo>
                  <a:cubicBezTo>
                    <a:pt x="53162" y="19575"/>
                    <a:pt x="53186" y="19527"/>
                    <a:pt x="53198" y="19515"/>
                  </a:cubicBezTo>
                  <a:cubicBezTo>
                    <a:pt x="53186" y="19515"/>
                    <a:pt x="53150" y="19491"/>
                    <a:pt x="53150" y="19491"/>
                  </a:cubicBezTo>
                  <a:cubicBezTo>
                    <a:pt x="53103" y="19527"/>
                    <a:pt x="53079" y="19575"/>
                    <a:pt x="53031" y="19598"/>
                  </a:cubicBezTo>
                  <a:cubicBezTo>
                    <a:pt x="53008" y="19539"/>
                    <a:pt x="52972" y="19444"/>
                    <a:pt x="52924" y="19420"/>
                  </a:cubicBezTo>
                  <a:cubicBezTo>
                    <a:pt x="52841" y="19348"/>
                    <a:pt x="52734" y="19301"/>
                    <a:pt x="52650" y="19253"/>
                  </a:cubicBezTo>
                  <a:close/>
                  <a:moveTo>
                    <a:pt x="24206" y="33517"/>
                  </a:moveTo>
                  <a:lnTo>
                    <a:pt x="24206" y="33517"/>
                  </a:lnTo>
                  <a:cubicBezTo>
                    <a:pt x="24194" y="33136"/>
                    <a:pt x="24254" y="32755"/>
                    <a:pt x="24016" y="32302"/>
                  </a:cubicBezTo>
                  <a:cubicBezTo>
                    <a:pt x="23992" y="32862"/>
                    <a:pt x="23980" y="33314"/>
                    <a:pt x="23968" y="33767"/>
                  </a:cubicBezTo>
                  <a:cubicBezTo>
                    <a:pt x="23956" y="34017"/>
                    <a:pt x="23956" y="34267"/>
                    <a:pt x="23730" y="34434"/>
                  </a:cubicBezTo>
                  <a:lnTo>
                    <a:pt x="23742" y="34445"/>
                  </a:lnTo>
                  <a:cubicBezTo>
                    <a:pt x="23849" y="33945"/>
                    <a:pt x="23897" y="33422"/>
                    <a:pt x="23861" y="32898"/>
                  </a:cubicBezTo>
                  <a:cubicBezTo>
                    <a:pt x="23837" y="32457"/>
                    <a:pt x="23849" y="32028"/>
                    <a:pt x="23909" y="31600"/>
                  </a:cubicBezTo>
                  <a:cubicBezTo>
                    <a:pt x="23932" y="31350"/>
                    <a:pt x="23980" y="31112"/>
                    <a:pt x="23897" y="30862"/>
                  </a:cubicBezTo>
                  <a:cubicBezTo>
                    <a:pt x="23718" y="31040"/>
                    <a:pt x="23730" y="31255"/>
                    <a:pt x="23718" y="31433"/>
                  </a:cubicBezTo>
                  <a:cubicBezTo>
                    <a:pt x="23635" y="31921"/>
                    <a:pt x="23575" y="32409"/>
                    <a:pt x="23444" y="32898"/>
                  </a:cubicBezTo>
                  <a:cubicBezTo>
                    <a:pt x="23361" y="33243"/>
                    <a:pt x="23313" y="33600"/>
                    <a:pt x="23266" y="33981"/>
                  </a:cubicBezTo>
                  <a:cubicBezTo>
                    <a:pt x="23147" y="35219"/>
                    <a:pt x="22980" y="36470"/>
                    <a:pt x="22920" y="37732"/>
                  </a:cubicBezTo>
                  <a:cubicBezTo>
                    <a:pt x="22861" y="38922"/>
                    <a:pt x="22718" y="40113"/>
                    <a:pt x="22623" y="41315"/>
                  </a:cubicBezTo>
                  <a:cubicBezTo>
                    <a:pt x="22528" y="42732"/>
                    <a:pt x="22432" y="44137"/>
                    <a:pt x="22313" y="45554"/>
                  </a:cubicBezTo>
                  <a:cubicBezTo>
                    <a:pt x="22206" y="46840"/>
                    <a:pt x="22063" y="48102"/>
                    <a:pt x="22027" y="49376"/>
                  </a:cubicBezTo>
                  <a:cubicBezTo>
                    <a:pt x="22004" y="50555"/>
                    <a:pt x="22027" y="51745"/>
                    <a:pt x="22135" y="52924"/>
                  </a:cubicBezTo>
                  <a:cubicBezTo>
                    <a:pt x="22230" y="54079"/>
                    <a:pt x="22313" y="55234"/>
                    <a:pt x="22230" y="56389"/>
                  </a:cubicBezTo>
                  <a:cubicBezTo>
                    <a:pt x="22135" y="57615"/>
                    <a:pt x="22075" y="58829"/>
                    <a:pt x="21897" y="60032"/>
                  </a:cubicBezTo>
                  <a:cubicBezTo>
                    <a:pt x="21885" y="60127"/>
                    <a:pt x="21897" y="60234"/>
                    <a:pt x="21897" y="60318"/>
                  </a:cubicBezTo>
                  <a:cubicBezTo>
                    <a:pt x="22182" y="59841"/>
                    <a:pt x="22408" y="59377"/>
                    <a:pt x="22385" y="58817"/>
                  </a:cubicBezTo>
                  <a:cubicBezTo>
                    <a:pt x="22373" y="58460"/>
                    <a:pt x="22432" y="58103"/>
                    <a:pt x="22480" y="57746"/>
                  </a:cubicBezTo>
                  <a:cubicBezTo>
                    <a:pt x="22492" y="57651"/>
                    <a:pt x="22563" y="57579"/>
                    <a:pt x="22611" y="57508"/>
                  </a:cubicBezTo>
                  <a:lnTo>
                    <a:pt x="22623" y="57508"/>
                  </a:lnTo>
                  <a:cubicBezTo>
                    <a:pt x="22635" y="58067"/>
                    <a:pt x="22492" y="58639"/>
                    <a:pt x="22551" y="59258"/>
                  </a:cubicBezTo>
                  <a:cubicBezTo>
                    <a:pt x="22730" y="59020"/>
                    <a:pt x="22980" y="59115"/>
                    <a:pt x="23123" y="58889"/>
                  </a:cubicBezTo>
                  <a:cubicBezTo>
                    <a:pt x="23385" y="58436"/>
                    <a:pt x="23718" y="58044"/>
                    <a:pt x="23968" y="57591"/>
                  </a:cubicBezTo>
                  <a:cubicBezTo>
                    <a:pt x="24587" y="56472"/>
                    <a:pt x="25218" y="55365"/>
                    <a:pt x="25754" y="54198"/>
                  </a:cubicBezTo>
                  <a:cubicBezTo>
                    <a:pt x="26195" y="53233"/>
                    <a:pt x="26576" y="52245"/>
                    <a:pt x="26885" y="51233"/>
                  </a:cubicBezTo>
                  <a:cubicBezTo>
                    <a:pt x="27266" y="50019"/>
                    <a:pt x="27421" y="48733"/>
                    <a:pt x="27481" y="47459"/>
                  </a:cubicBezTo>
                  <a:cubicBezTo>
                    <a:pt x="27540" y="45864"/>
                    <a:pt x="27635" y="44268"/>
                    <a:pt x="27552" y="42661"/>
                  </a:cubicBezTo>
                  <a:cubicBezTo>
                    <a:pt x="27469" y="41149"/>
                    <a:pt x="27326" y="39648"/>
                    <a:pt x="27016" y="38160"/>
                  </a:cubicBezTo>
                  <a:cubicBezTo>
                    <a:pt x="26754" y="36922"/>
                    <a:pt x="26457" y="35696"/>
                    <a:pt x="26171" y="34481"/>
                  </a:cubicBezTo>
                  <a:cubicBezTo>
                    <a:pt x="26076" y="34088"/>
                    <a:pt x="25945" y="33719"/>
                    <a:pt x="25754" y="33362"/>
                  </a:cubicBezTo>
                  <a:cubicBezTo>
                    <a:pt x="25480" y="32862"/>
                    <a:pt x="25242" y="32326"/>
                    <a:pt x="25004" y="31802"/>
                  </a:cubicBezTo>
                  <a:cubicBezTo>
                    <a:pt x="24933" y="31636"/>
                    <a:pt x="24873" y="31469"/>
                    <a:pt x="24802" y="31290"/>
                  </a:cubicBezTo>
                  <a:cubicBezTo>
                    <a:pt x="24694" y="31016"/>
                    <a:pt x="24611" y="30731"/>
                    <a:pt x="24504" y="30445"/>
                  </a:cubicBezTo>
                  <a:cubicBezTo>
                    <a:pt x="24468" y="30385"/>
                    <a:pt x="24397" y="30338"/>
                    <a:pt x="24266" y="30219"/>
                  </a:cubicBezTo>
                  <a:cubicBezTo>
                    <a:pt x="24552" y="31576"/>
                    <a:pt x="24933" y="32802"/>
                    <a:pt x="25290" y="34029"/>
                  </a:cubicBezTo>
                  <a:cubicBezTo>
                    <a:pt x="25504" y="34779"/>
                    <a:pt x="25802" y="35505"/>
                    <a:pt x="25945" y="36267"/>
                  </a:cubicBezTo>
                  <a:cubicBezTo>
                    <a:pt x="26052" y="36767"/>
                    <a:pt x="26183" y="37279"/>
                    <a:pt x="26278" y="37779"/>
                  </a:cubicBezTo>
                  <a:cubicBezTo>
                    <a:pt x="26314" y="38041"/>
                    <a:pt x="26349" y="38291"/>
                    <a:pt x="26373" y="38541"/>
                  </a:cubicBezTo>
                  <a:cubicBezTo>
                    <a:pt x="26183" y="38374"/>
                    <a:pt x="26159" y="38172"/>
                    <a:pt x="26123" y="37958"/>
                  </a:cubicBezTo>
                  <a:cubicBezTo>
                    <a:pt x="25980" y="36743"/>
                    <a:pt x="25623" y="35577"/>
                    <a:pt x="25242" y="34422"/>
                  </a:cubicBezTo>
                  <a:cubicBezTo>
                    <a:pt x="24861" y="33195"/>
                    <a:pt x="24528" y="31969"/>
                    <a:pt x="24218" y="30731"/>
                  </a:cubicBezTo>
                  <a:cubicBezTo>
                    <a:pt x="24171" y="30552"/>
                    <a:pt x="24135" y="30385"/>
                    <a:pt x="24087" y="30207"/>
                  </a:cubicBezTo>
                  <a:cubicBezTo>
                    <a:pt x="24087" y="30195"/>
                    <a:pt x="24028" y="30183"/>
                    <a:pt x="23968" y="30147"/>
                  </a:cubicBezTo>
                  <a:cubicBezTo>
                    <a:pt x="23980" y="30243"/>
                    <a:pt x="23956" y="30326"/>
                    <a:pt x="23992" y="30385"/>
                  </a:cubicBezTo>
                  <a:cubicBezTo>
                    <a:pt x="24099" y="30528"/>
                    <a:pt x="24135" y="30671"/>
                    <a:pt x="24135" y="30838"/>
                  </a:cubicBezTo>
                  <a:cubicBezTo>
                    <a:pt x="24111" y="31540"/>
                    <a:pt x="24159" y="32231"/>
                    <a:pt x="24313" y="32921"/>
                  </a:cubicBezTo>
                  <a:cubicBezTo>
                    <a:pt x="24337" y="33100"/>
                    <a:pt x="24337" y="33279"/>
                    <a:pt x="24325" y="33457"/>
                  </a:cubicBezTo>
                  <a:cubicBezTo>
                    <a:pt x="24325" y="33433"/>
                    <a:pt x="24254" y="33469"/>
                    <a:pt x="24206" y="33517"/>
                  </a:cubicBezTo>
                  <a:close/>
                  <a:moveTo>
                    <a:pt x="50888" y="54900"/>
                  </a:moveTo>
                  <a:cubicBezTo>
                    <a:pt x="50960" y="54960"/>
                    <a:pt x="51043" y="55031"/>
                    <a:pt x="51126" y="55067"/>
                  </a:cubicBezTo>
                  <a:cubicBezTo>
                    <a:pt x="51484" y="55174"/>
                    <a:pt x="51876" y="55246"/>
                    <a:pt x="52210" y="55377"/>
                  </a:cubicBezTo>
                  <a:cubicBezTo>
                    <a:pt x="52448" y="55472"/>
                    <a:pt x="52567" y="55317"/>
                    <a:pt x="52734" y="55210"/>
                  </a:cubicBezTo>
                  <a:cubicBezTo>
                    <a:pt x="52984" y="55353"/>
                    <a:pt x="53246" y="55496"/>
                    <a:pt x="53496" y="55603"/>
                  </a:cubicBezTo>
                  <a:cubicBezTo>
                    <a:pt x="53758" y="55722"/>
                    <a:pt x="54043" y="55829"/>
                    <a:pt x="54341" y="55900"/>
                  </a:cubicBezTo>
                  <a:cubicBezTo>
                    <a:pt x="54591" y="55972"/>
                    <a:pt x="54782" y="56258"/>
                    <a:pt x="55103" y="56150"/>
                  </a:cubicBezTo>
                  <a:cubicBezTo>
                    <a:pt x="55079" y="56103"/>
                    <a:pt x="55079" y="56043"/>
                    <a:pt x="55067" y="56031"/>
                  </a:cubicBezTo>
                  <a:cubicBezTo>
                    <a:pt x="54591" y="55722"/>
                    <a:pt x="54103" y="55388"/>
                    <a:pt x="53615" y="55079"/>
                  </a:cubicBezTo>
                  <a:cubicBezTo>
                    <a:pt x="53281" y="54877"/>
                    <a:pt x="52972" y="54674"/>
                    <a:pt x="52638" y="54484"/>
                  </a:cubicBezTo>
                  <a:cubicBezTo>
                    <a:pt x="52400" y="54341"/>
                    <a:pt x="52162" y="54174"/>
                    <a:pt x="51924" y="54055"/>
                  </a:cubicBezTo>
                  <a:cubicBezTo>
                    <a:pt x="50900" y="53531"/>
                    <a:pt x="49983" y="52888"/>
                    <a:pt x="49043" y="52233"/>
                  </a:cubicBezTo>
                  <a:cubicBezTo>
                    <a:pt x="48709" y="52019"/>
                    <a:pt x="48412" y="51733"/>
                    <a:pt x="48090" y="51507"/>
                  </a:cubicBezTo>
                  <a:cubicBezTo>
                    <a:pt x="46090" y="50090"/>
                    <a:pt x="44161" y="48626"/>
                    <a:pt x="42328" y="46995"/>
                  </a:cubicBezTo>
                  <a:cubicBezTo>
                    <a:pt x="41185" y="45971"/>
                    <a:pt x="40054" y="44935"/>
                    <a:pt x="38922" y="43875"/>
                  </a:cubicBezTo>
                  <a:cubicBezTo>
                    <a:pt x="37970" y="42994"/>
                    <a:pt x="37017" y="42101"/>
                    <a:pt x="36077" y="41196"/>
                  </a:cubicBezTo>
                  <a:cubicBezTo>
                    <a:pt x="35434" y="40589"/>
                    <a:pt x="34839" y="39946"/>
                    <a:pt x="34219" y="39315"/>
                  </a:cubicBezTo>
                  <a:cubicBezTo>
                    <a:pt x="32755" y="37886"/>
                    <a:pt x="31374" y="36386"/>
                    <a:pt x="30064" y="34838"/>
                  </a:cubicBezTo>
                  <a:cubicBezTo>
                    <a:pt x="29040" y="33636"/>
                    <a:pt x="27981" y="32457"/>
                    <a:pt x="27040" y="31183"/>
                  </a:cubicBezTo>
                  <a:cubicBezTo>
                    <a:pt x="26469" y="30385"/>
                    <a:pt x="25814" y="29659"/>
                    <a:pt x="25314" y="28814"/>
                  </a:cubicBezTo>
                  <a:cubicBezTo>
                    <a:pt x="25135" y="28504"/>
                    <a:pt x="24754" y="28207"/>
                    <a:pt x="24421" y="28064"/>
                  </a:cubicBezTo>
                  <a:cubicBezTo>
                    <a:pt x="24480" y="28242"/>
                    <a:pt x="24528" y="28421"/>
                    <a:pt x="24599" y="28588"/>
                  </a:cubicBezTo>
                  <a:cubicBezTo>
                    <a:pt x="24921" y="29231"/>
                    <a:pt x="25337" y="29826"/>
                    <a:pt x="25576" y="30504"/>
                  </a:cubicBezTo>
                  <a:cubicBezTo>
                    <a:pt x="25599" y="30612"/>
                    <a:pt x="25718" y="30683"/>
                    <a:pt x="25814" y="30778"/>
                  </a:cubicBezTo>
                  <a:lnTo>
                    <a:pt x="25826" y="30766"/>
                  </a:lnTo>
                  <a:cubicBezTo>
                    <a:pt x="25718" y="30945"/>
                    <a:pt x="25778" y="31100"/>
                    <a:pt x="25837" y="31278"/>
                  </a:cubicBezTo>
                  <a:cubicBezTo>
                    <a:pt x="25933" y="31505"/>
                    <a:pt x="26016" y="31731"/>
                    <a:pt x="26088" y="31957"/>
                  </a:cubicBezTo>
                  <a:cubicBezTo>
                    <a:pt x="26385" y="32993"/>
                    <a:pt x="26683" y="34041"/>
                    <a:pt x="26980" y="35065"/>
                  </a:cubicBezTo>
                  <a:cubicBezTo>
                    <a:pt x="27028" y="35196"/>
                    <a:pt x="27064" y="35327"/>
                    <a:pt x="27123" y="35469"/>
                  </a:cubicBezTo>
                  <a:cubicBezTo>
                    <a:pt x="27540" y="36458"/>
                    <a:pt x="27957" y="37458"/>
                    <a:pt x="28397" y="38446"/>
                  </a:cubicBezTo>
                  <a:cubicBezTo>
                    <a:pt x="28766" y="39256"/>
                    <a:pt x="29159" y="40077"/>
                    <a:pt x="29564" y="40863"/>
                  </a:cubicBezTo>
                  <a:cubicBezTo>
                    <a:pt x="30171" y="42077"/>
                    <a:pt x="30886" y="43232"/>
                    <a:pt x="31672" y="44351"/>
                  </a:cubicBezTo>
                  <a:cubicBezTo>
                    <a:pt x="32148" y="45030"/>
                    <a:pt x="32660" y="45709"/>
                    <a:pt x="33219" y="46340"/>
                  </a:cubicBezTo>
                  <a:cubicBezTo>
                    <a:pt x="33791" y="46983"/>
                    <a:pt x="34410" y="47590"/>
                    <a:pt x="35041" y="48173"/>
                  </a:cubicBezTo>
                  <a:cubicBezTo>
                    <a:pt x="35755" y="48816"/>
                    <a:pt x="36494" y="49423"/>
                    <a:pt x="37244" y="50031"/>
                  </a:cubicBezTo>
                  <a:cubicBezTo>
                    <a:pt x="38458" y="51031"/>
                    <a:pt x="39780" y="51912"/>
                    <a:pt x="41125" y="52745"/>
                  </a:cubicBezTo>
                  <a:cubicBezTo>
                    <a:pt x="42518" y="53603"/>
                    <a:pt x="44030" y="54281"/>
                    <a:pt x="45590" y="54817"/>
                  </a:cubicBezTo>
                  <a:cubicBezTo>
                    <a:pt x="46423" y="55091"/>
                    <a:pt x="47269" y="55365"/>
                    <a:pt x="48138" y="55484"/>
                  </a:cubicBezTo>
                  <a:cubicBezTo>
                    <a:pt x="48674" y="55555"/>
                    <a:pt x="49209" y="55615"/>
                    <a:pt x="49745" y="55662"/>
                  </a:cubicBezTo>
                  <a:cubicBezTo>
                    <a:pt x="51019" y="55746"/>
                    <a:pt x="52305" y="55781"/>
                    <a:pt x="53555" y="56008"/>
                  </a:cubicBezTo>
                  <a:cubicBezTo>
                    <a:pt x="53615" y="56020"/>
                    <a:pt x="53674" y="55984"/>
                    <a:pt x="53734" y="55972"/>
                  </a:cubicBezTo>
                  <a:cubicBezTo>
                    <a:pt x="53770" y="55984"/>
                    <a:pt x="53805" y="56008"/>
                    <a:pt x="53853" y="56031"/>
                  </a:cubicBezTo>
                  <a:cubicBezTo>
                    <a:pt x="53853" y="56020"/>
                    <a:pt x="53865" y="55996"/>
                    <a:pt x="53865" y="55984"/>
                  </a:cubicBezTo>
                  <a:cubicBezTo>
                    <a:pt x="53817" y="55984"/>
                    <a:pt x="53770" y="56008"/>
                    <a:pt x="53734" y="56008"/>
                  </a:cubicBezTo>
                  <a:cubicBezTo>
                    <a:pt x="53674" y="55960"/>
                    <a:pt x="53627" y="55853"/>
                    <a:pt x="53567" y="55853"/>
                  </a:cubicBezTo>
                  <a:cubicBezTo>
                    <a:pt x="53222" y="55889"/>
                    <a:pt x="52912" y="55734"/>
                    <a:pt x="52579" y="55662"/>
                  </a:cubicBezTo>
                  <a:cubicBezTo>
                    <a:pt x="52186" y="55555"/>
                    <a:pt x="51769" y="55436"/>
                    <a:pt x="51353" y="55424"/>
                  </a:cubicBezTo>
                  <a:cubicBezTo>
                    <a:pt x="50674" y="55388"/>
                    <a:pt x="50055" y="55258"/>
                    <a:pt x="49424" y="55019"/>
                  </a:cubicBezTo>
                  <a:cubicBezTo>
                    <a:pt x="49245" y="54948"/>
                    <a:pt x="49043" y="54936"/>
                    <a:pt x="48852" y="54877"/>
                  </a:cubicBezTo>
                  <a:cubicBezTo>
                    <a:pt x="48733" y="54829"/>
                    <a:pt x="48567" y="54829"/>
                    <a:pt x="48507" y="54674"/>
                  </a:cubicBezTo>
                  <a:lnTo>
                    <a:pt x="48507" y="54698"/>
                  </a:lnTo>
                  <a:cubicBezTo>
                    <a:pt x="48709" y="54591"/>
                    <a:pt x="48888" y="54710"/>
                    <a:pt x="49067" y="54769"/>
                  </a:cubicBezTo>
                  <a:cubicBezTo>
                    <a:pt x="49543" y="54912"/>
                    <a:pt x="49995" y="55115"/>
                    <a:pt x="50483" y="55198"/>
                  </a:cubicBezTo>
                  <a:cubicBezTo>
                    <a:pt x="50710" y="55186"/>
                    <a:pt x="50817" y="55091"/>
                    <a:pt x="50888" y="54900"/>
                  </a:cubicBezTo>
                  <a:close/>
                  <a:moveTo>
                    <a:pt x="35767" y="31326"/>
                  </a:moveTo>
                  <a:cubicBezTo>
                    <a:pt x="35410" y="31278"/>
                    <a:pt x="35148" y="31088"/>
                    <a:pt x="34874" y="30897"/>
                  </a:cubicBezTo>
                  <a:cubicBezTo>
                    <a:pt x="34279" y="30469"/>
                    <a:pt x="33600" y="30171"/>
                    <a:pt x="32922" y="29873"/>
                  </a:cubicBezTo>
                  <a:cubicBezTo>
                    <a:pt x="32767" y="29790"/>
                    <a:pt x="32588" y="29754"/>
                    <a:pt x="32422" y="29695"/>
                  </a:cubicBezTo>
                  <a:cubicBezTo>
                    <a:pt x="32374" y="29766"/>
                    <a:pt x="32350" y="29838"/>
                    <a:pt x="32314" y="29909"/>
                  </a:cubicBezTo>
                  <a:cubicBezTo>
                    <a:pt x="32053" y="29754"/>
                    <a:pt x="31779" y="29612"/>
                    <a:pt x="31541" y="29421"/>
                  </a:cubicBezTo>
                  <a:cubicBezTo>
                    <a:pt x="31171" y="29123"/>
                    <a:pt x="30767" y="28945"/>
                    <a:pt x="30302" y="28897"/>
                  </a:cubicBezTo>
                  <a:cubicBezTo>
                    <a:pt x="30052" y="28873"/>
                    <a:pt x="29790" y="28838"/>
                    <a:pt x="29528" y="28802"/>
                  </a:cubicBezTo>
                  <a:cubicBezTo>
                    <a:pt x="29397" y="28778"/>
                    <a:pt x="29266" y="28742"/>
                    <a:pt x="29136" y="28719"/>
                  </a:cubicBezTo>
                  <a:cubicBezTo>
                    <a:pt x="29100" y="28719"/>
                    <a:pt x="29052" y="28719"/>
                    <a:pt x="29028" y="28742"/>
                  </a:cubicBezTo>
                  <a:cubicBezTo>
                    <a:pt x="29016" y="28754"/>
                    <a:pt x="28993" y="28778"/>
                    <a:pt x="28981" y="28802"/>
                  </a:cubicBezTo>
                  <a:cubicBezTo>
                    <a:pt x="28993" y="28802"/>
                    <a:pt x="29028" y="28814"/>
                    <a:pt x="29028" y="28814"/>
                  </a:cubicBezTo>
                  <a:cubicBezTo>
                    <a:pt x="29052" y="28778"/>
                    <a:pt x="29100" y="28742"/>
                    <a:pt x="29136" y="28695"/>
                  </a:cubicBezTo>
                  <a:lnTo>
                    <a:pt x="29171" y="29004"/>
                  </a:lnTo>
                  <a:lnTo>
                    <a:pt x="29159" y="29040"/>
                  </a:lnTo>
                  <a:cubicBezTo>
                    <a:pt x="28897" y="29016"/>
                    <a:pt x="28659" y="28933"/>
                    <a:pt x="28445" y="28778"/>
                  </a:cubicBezTo>
                  <a:cubicBezTo>
                    <a:pt x="28183" y="28588"/>
                    <a:pt x="27897" y="28480"/>
                    <a:pt x="27552" y="28504"/>
                  </a:cubicBezTo>
                  <a:cubicBezTo>
                    <a:pt x="27373" y="28516"/>
                    <a:pt x="27195" y="28457"/>
                    <a:pt x="27016" y="28421"/>
                  </a:cubicBezTo>
                  <a:cubicBezTo>
                    <a:pt x="26945" y="28409"/>
                    <a:pt x="26873" y="28421"/>
                    <a:pt x="26754" y="28445"/>
                  </a:cubicBezTo>
                  <a:cubicBezTo>
                    <a:pt x="26957" y="28659"/>
                    <a:pt x="27123" y="28861"/>
                    <a:pt x="27290" y="29040"/>
                  </a:cubicBezTo>
                  <a:lnTo>
                    <a:pt x="27290" y="29016"/>
                  </a:lnTo>
                  <a:cubicBezTo>
                    <a:pt x="27147" y="29064"/>
                    <a:pt x="27064" y="28957"/>
                    <a:pt x="26969" y="28897"/>
                  </a:cubicBezTo>
                  <a:cubicBezTo>
                    <a:pt x="26730" y="28719"/>
                    <a:pt x="26480" y="28564"/>
                    <a:pt x="26242" y="28385"/>
                  </a:cubicBezTo>
                  <a:cubicBezTo>
                    <a:pt x="26099" y="28278"/>
                    <a:pt x="25933" y="28230"/>
                    <a:pt x="25718" y="28290"/>
                  </a:cubicBezTo>
                  <a:cubicBezTo>
                    <a:pt x="25873" y="28504"/>
                    <a:pt x="26004" y="28659"/>
                    <a:pt x="26123" y="28838"/>
                  </a:cubicBezTo>
                  <a:lnTo>
                    <a:pt x="26135" y="28826"/>
                  </a:lnTo>
                  <a:cubicBezTo>
                    <a:pt x="26052" y="28885"/>
                    <a:pt x="25992" y="28826"/>
                    <a:pt x="25933" y="28778"/>
                  </a:cubicBezTo>
                  <a:cubicBezTo>
                    <a:pt x="25742" y="28588"/>
                    <a:pt x="25540" y="28385"/>
                    <a:pt x="25349" y="28183"/>
                  </a:cubicBezTo>
                  <a:cubicBezTo>
                    <a:pt x="25290" y="28123"/>
                    <a:pt x="25206" y="28088"/>
                    <a:pt x="25123" y="28040"/>
                  </a:cubicBezTo>
                  <a:cubicBezTo>
                    <a:pt x="25111" y="28159"/>
                    <a:pt x="25135" y="28230"/>
                    <a:pt x="25183" y="28266"/>
                  </a:cubicBezTo>
                  <a:cubicBezTo>
                    <a:pt x="25445" y="28469"/>
                    <a:pt x="25599" y="28742"/>
                    <a:pt x="25766" y="29016"/>
                  </a:cubicBezTo>
                  <a:cubicBezTo>
                    <a:pt x="25826" y="29123"/>
                    <a:pt x="25885" y="29231"/>
                    <a:pt x="25957" y="29314"/>
                  </a:cubicBezTo>
                  <a:cubicBezTo>
                    <a:pt x="26730" y="30326"/>
                    <a:pt x="27481" y="31374"/>
                    <a:pt x="28302" y="32350"/>
                  </a:cubicBezTo>
                  <a:cubicBezTo>
                    <a:pt x="29505" y="33803"/>
                    <a:pt x="30707" y="35231"/>
                    <a:pt x="31969" y="36624"/>
                  </a:cubicBezTo>
                  <a:cubicBezTo>
                    <a:pt x="33088" y="37851"/>
                    <a:pt x="34255" y="39041"/>
                    <a:pt x="35422" y="40196"/>
                  </a:cubicBezTo>
                  <a:cubicBezTo>
                    <a:pt x="36351" y="41125"/>
                    <a:pt x="37303" y="41982"/>
                    <a:pt x="38256" y="42875"/>
                  </a:cubicBezTo>
                  <a:cubicBezTo>
                    <a:pt x="39268" y="43828"/>
                    <a:pt x="40304" y="44780"/>
                    <a:pt x="41316" y="45744"/>
                  </a:cubicBezTo>
                  <a:cubicBezTo>
                    <a:pt x="42840" y="47173"/>
                    <a:pt x="44447" y="48483"/>
                    <a:pt x="46114" y="49733"/>
                  </a:cubicBezTo>
                  <a:cubicBezTo>
                    <a:pt x="47054" y="50447"/>
                    <a:pt x="47983" y="51162"/>
                    <a:pt x="48959" y="51852"/>
                  </a:cubicBezTo>
                  <a:cubicBezTo>
                    <a:pt x="49733" y="52400"/>
                    <a:pt x="50531" y="52936"/>
                    <a:pt x="51353" y="53448"/>
                  </a:cubicBezTo>
                  <a:cubicBezTo>
                    <a:pt x="52246" y="53995"/>
                    <a:pt x="53186" y="54519"/>
                    <a:pt x="54091" y="55067"/>
                  </a:cubicBezTo>
                  <a:cubicBezTo>
                    <a:pt x="54520" y="55317"/>
                    <a:pt x="54924" y="55615"/>
                    <a:pt x="55341" y="55900"/>
                  </a:cubicBezTo>
                  <a:cubicBezTo>
                    <a:pt x="55520" y="56020"/>
                    <a:pt x="55520" y="56020"/>
                    <a:pt x="55865" y="56043"/>
                  </a:cubicBezTo>
                  <a:cubicBezTo>
                    <a:pt x="55603" y="55781"/>
                    <a:pt x="55389" y="55555"/>
                    <a:pt x="55163" y="55329"/>
                  </a:cubicBezTo>
                  <a:cubicBezTo>
                    <a:pt x="55103" y="55258"/>
                    <a:pt x="55055" y="55174"/>
                    <a:pt x="55008" y="55091"/>
                  </a:cubicBezTo>
                  <a:lnTo>
                    <a:pt x="54996" y="55115"/>
                  </a:lnTo>
                  <a:cubicBezTo>
                    <a:pt x="55127" y="54948"/>
                    <a:pt x="55032" y="54817"/>
                    <a:pt x="54948" y="54662"/>
                  </a:cubicBezTo>
                  <a:cubicBezTo>
                    <a:pt x="54710" y="54198"/>
                    <a:pt x="54472" y="53745"/>
                    <a:pt x="54258" y="53281"/>
                  </a:cubicBezTo>
                  <a:cubicBezTo>
                    <a:pt x="53389" y="51436"/>
                    <a:pt x="52627" y="49543"/>
                    <a:pt x="51710" y="47733"/>
                  </a:cubicBezTo>
                  <a:cubicBezTo>
                    <a:pt x="51484" y="47280"/>
                    <a:pt x="51245" y="46852"/>
                    <a:pt x="50995" y="46423"/>
                  </a:cubicBezTo>
                  <a:lnTo>
                    <a:pt x="49388" y="43601"/>
                  </a:lnTo>
                  <a:cubicBezTo>
                    <a:pt x="48793" y="42518"/>
                    <a:pt x="48126" y="41458"/>
                    <a:pt x="47316" y="40530"/>
                  </a:cubicBezTo>
                  <a:cubicBezTo>
                    <a:pt x="46185" y="39196"/>
                    <a:pt x="45030" y="37922"/>
                    <a:pt x="43864" y="36624"/>
                  </a:cubicBezTo>
                  <a:cubicBezTo>
                    <a:pt x="42447" y="35029"/>
                    <a:pt x="40839" y="33648"/>
                    <a:pt x="39077" y="32493"/>
                  </a:cubicBezTo>
                  <a:cubicBezTo>
                    <a:pt x="37982" y="31778"/>
                    <a:pt x="36898" y="31064"/>
                    <a:pt x="35720" y="30504"/>
                  </a:cubicBezTo>
                  <a:cubicBezTo>
                    <a:pt x="34755" y="30064"/>
                    <a:pt x="33755" y="29719"/>
                    <a:pt x="32767" y="29373"/>
                  </a:cubicBezTo>
                  <a:cubicBezTo>
                    <a:pt x="32600" y="29314"/>
                    <a:pt x="32422" y="29242"/>
                    <a:pt x="32207" y="29373"/>
                  </a:cubicBezTo>
                  <a:cubicBezTo>
                    <a:pt x="32303" y="29421"/>
                    <a:pt x="32362" y="29469"/>
                    <a:pt x="32434" y="29481"/>
                  </a:cubicBezTo>
                  <a:cubicBezTo>
                    <a:pt x="33065" y="29707"/>
                    <a:pt x="33660" y="29993"/>
                    <a:pt x="34219" y="30314"/>
                  </a:cubicBezTo>
                  <a:cubicBezTo>
                    <a:pt x="34731" y="30612"/>
                    <a:pt x="35220" y="30909"/>
                    <a:pt x="35708" y="31207"/>
                  </a:cubicBezTo>
                  <a:cubicBezTo>
                    <a:pt x="35755" y="31243"/>
                    <a:pt x="35755" y="31314"/>
                    <a:pt x="35779" y="31362"/>
                  </a:cubicBezTo>
                  <a:close/>
                  <a:moveTo>
                    <a:pt x="26195" y="33350"/>
                  </a:moveTo>
                  <a:cubicBezTo>
                    <a:pt x="26099" y="33064"/>
                    <a:pt x="25980" y="32802"/>
                    <a:pt x="25909" y="32517"/>
                  </a:cubicBezTo>
                  <a:cubicBezTo>
                    <a:pt x="25718" y="31719"/>
                    <a:pt x="25409" y="30969"/>
                    <a:pt x="25111" y="30195"/>
                  </a:cubicBezTo>
                  <a:cubicBezTo>
                    <a:pt x="25052" y="30028"/>
                    <a:pt x="24980" y="29850"/>
                    <a:pt x="24873" y="29719"/>
                  </a:cubicBezTo>
                  <a:cubicBezTo>
                    <a:pt x="24683" y="29492"/>
                    <a:pt x="24587" y="29242"/>
                    <a:pt x="24456" y="28992"/>
                  </a:cubicBezTo>
                  <a:cubicBezTo>
                    <a:pt x="24397" y="28873"/>
                    <a:pt x="24337" y="28754"/>
                    <a:pt x="24278" y="28623"/>
                  </a:cubicBezTo>
                  <a:cubicBezTo>
                    <a:pt x="24266" y="29159"/>
                    <a:pt x="24540" y="29600"/>
                    <a:pt x="24694" y="30076"/>
                  </a:cubicBezTo>
                  <a:cubicBezTo>
                    <a:pt x="25064" y="31219"/>
                    <a:pt x="25576" y="32314"/>
                    <a:pt x="26195" y="33350"/>
                  </a:cubicBezTo>
                  <a:close/>
                  <a:moveTo>
                    <a:pt x="22408" y="26504"/>
                  </a:moveTo>
                  <a:cubicBezTo>
                    <a:pt x="21516" y="25778"/>
                    <a:pt x="20682" y="25266"/>
                    <a:pt x="20253" y="25206"/>
                  </a:cubicBezTo>
                  <a:cubicBezTo>
                    <a:pt x="20337" y="25290"/>
                    <a:pt x="20373" y="25349"/>
                    <a:pt x="20444" y="25385"/>
                  </a:cubicBezTo>
                  <a:cubicBezTo>
                    <a:pt x="20968" y="25766"/>
                    <a:pt x="21492" y="26147"/>
                    <a:pt x="22027" y="26516"/>
                  </a:cubicBezTo>
                  <a:cubicBezTo>
                    <a:pt x="22087" y="26564"/>
                    <a:pt x="22182" y="26599"/>
                    <a:pt x="22254" y="26599"/>
                  </a:cubicBezTo>
                  <a:cubicBezTo>
                    <a:pt x="22301" y="26575"/>
                    <a:pt x="22349" y="26540"/>
                    <a:pt x="22408" y="26504"/>
                  </a:cubicBezTo>
                  <a:close/>
                  <a:moveTo>
                    <a:pt x="6895" y="8561"/>
                  </a:moveTo>
                  <a:cubicBezTo>
                    <a:pt x="6954" y="8180"/>
                    <a:pt x="6883" y="7978"/>
                    <a:pt x="6668" y="7728"/>
                  </a:cubicBezTo>
                  <a:cubicBezTo>
                    <a:pt x="6752" y="7978"/>
                    <a:pt x="6823" y="8240"/>
                    <a:pt x="6895" y="8561"/>
                  </a:cubicBezTo>
                  <a:close/>
                  <a:moveTo>
                    <a:pt x="6490" y="6930"/>
                  </a:moveTo>
                  <a:cubicBezTo>
                    <a:pt x="6478" y="6930"/>
                    <a:pt x="6478" y="6930"/>
                    <a:pt x="6466" y="6954"/>
                  </a:cubicBezTo>
                  <a:cubicBezTo>
                    <a:pt x="6490" y="7037"/>
                    <a:pt x="6514" y="7133"/>
                    <a:pt x="6537" y="7228"/>
                  </a:cubicBezTo>
                  <a:cubicBezTo>
                    <a:pt x="6549" y="7228"/>
                    <a:pt x="6549" y="7228"/>
                    <a:pt x="6573" y="7216"/>
                  </a:cubicBezTo>
                  <a:cubicBezTo>
                    <a:pt x="6549" y="7133"/>
                    <a:pt x="6526" y="7037"/>
                    <a:pt x="6490" y="6930"/>
                  </a:cubicBezTo>
                  <a:close/>
                  <a:moveTo>
                    <a:pt x="31945" y="29457"/>
                  </a:moveTo>
                  <a:cubicBezTo>
                    <a:pt x="31957" y="29421"/>
                    <a:pt x="31993" y="29397"/>
                    <a:pt x="32005" y="29350"/>
                  </a:cubicBezTo>
                  <a:cubicBezTo>
                    <a:pt x="31957" y="29314"/>
                    <a:pt x="31933" y="29266"/>
                    <a:pt x="31886" y="29242"/>
                  </a:cubicBezTo>
                  <a:cubicBezTo>
                    <a:pt x="31826" y="29207"/>
                    <a:pt x="31755" y="29135"/>
                    <a:pt x="31672" y="29266"/>
                  </a:cubicBezTo>
                  <a:cubicBezTo>
                    <a:pt x="31755" y="29338"/>
                    <a:pt x="31850" y="29397"/>
                    <a:pt x="31945" y="29457"/>
                  </a:cubicBezTo>
                  <a:close/>
                  <a:moveTo>
                    <a:pt x="7383" y="9764"/>
                  </a:moveTo>
                  <a:cubicBezTo>
                    <a:pt x="7371" y="9752"/>
                    <a:pt x="7371" y="9728"/>
                    <a:pt x="7359" y="9716"/>
                  </a:cubicBezTo>
                  <a:cubicBezTo>
                    <a:pt x="7359" y="9728"/>
                    <a:pt x="7347" y="9752"/>
                    <a:pt x="7347" y="9764"/>
                  </a:cubicBezTo>
                  <a:cubicBezTo>
                    <a:pt x="7347" y="9776"/>
                    <a:pt x="7359" y="9788"/>
                    <a:pt x="7359" y="9811"/>
                  </a:cubicBezTo>
                  <a:cubicBezTo>
                    <a:pt x="7383" y="9788"/>
                    <a:pt x="7383" y="9776"/>
                    <a:pt x="7383" y="9764"/>
                  </a:cubicBezTo>
                  <a:close/>
                  <a:moveTo>
                    <a:pt x="6335" y="6359"/>
                  </a:moveTo>
                  <a:lnTo>
                    <a:pt x="6299" y="6359"/>
                  </a:lnTo>
                  <a:lnTo>
                    <a:pt x="6311" y="6382"/>
                  </a:lnTo>
                  <a:close/>
                  <a:moveTo>
                    <a:pt x="21730" y="58567"/>
                  </a:moveTo>
                  <a:lnTo>
                    <a:pt x="21706" y="58567"/>
                  </a:lnTo>
                  <a:lnTo>
                    <a:pt x="21730" y="58603"/>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064;p70"/>
            <p:cNvSpPr/>
            <p:nvPr/>
          </p:nvSpPr>
          <p:spPr>
            <a:xfrm>
              <a:off x="7479800" y="3463950"/>
              <a:ext cx="42875" cy="42600"/>
            </a:xfrm>
            <a:custGeom>
              <a:avLst/>
              <a:gdLst/>
              <a:ahLst/>
              <a:cxnLst/>
              <a:rect l="l" t="t" r="r" b="b"/>
              <a:pathLst>
                <a:path w="1715" h="1704" extrusionOk="0">
                  <a:moveTo>
                    <a:pt x="0" y="143"/>
                  </a:moveTo>
                  <a:cubicBezTo>
                    <a:pt x="191" y="0"/>
                    <a:pt x="357" y="0"/>
                    <a:pt x="536" y="84"/>
                  </a:cubicBezTo>
                  <a:cubicBezTo>
                    <a:pt x="607" y="120"/>
                    <a:pt x="667" y="155"/>
                    <a:pt x="726" y="215"/>
                  </a:cubicBezTo>
                  <a:cubicBezTo>
                    <a:pt x="1143" y="572"/>
                    <a:pt x="1465" y="977"/>
                    <a:pt x="1679" y="1489"/>
                  </a:cubicBezTo>
                  <a:cubicBezTo>
                    <a:pt x="1715" y="1548"/>
                    <a:pt x="1691" y="1632"/>
                    <a:pt x="1691" y="1703"/>
                  </a:cubicBezTo>
                  <a:cubicBezTo>
                    <a:pt x="1250" y="1643"/>
                    <a:pt x="988" y="1513"/>
                    <a:pt x="560" y="1096"/>
                  </a:cubicBezTo>
                  <a:cubicBezTo>
                    <a:pt x="298" y="846"/>
                    <a:pt x="12" y="596"/>
                    <a:pt x="0" y="14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065;p70"/>
            <p:cNvSpPr/>
            <p:nvPr/>
          </p:nvSpPr>
          <p:spPr>
            <a:xfrm>
              <a:off x="7387825" y="3374050"/>
              <a:ext cx="36625" cy="38725"/>
            </a:xfrm>
            <a:custGeom>
              <a:avLst/>
              <a:gdLst/>
              <a:ahLst/>
              <a:cxnLst/>
              <a:rect l="l" t="t" r="r" b="b"/>
              <a:pathLst>
                <a:path w="1465" h="1549" extrusionOk="0">
                  <a:moveTo>
                    <a:pt x="1381" y="1549"/>
                  </a:moveTo>
                  <a:cubicBezTo>
                    <a:pt x="1298" y="1537"/>
                    <a:pt x="1203" y="1549"/>
                    <a:pt x="1131" y="1525"/>
                  </a:cubicBezTo>
                  <a:cubicBezTo>
                    <a:pt x="726" y="1394"/>
                    <a:pt x="119" y="739"/>
                    <a:pt x="36" y="334"/>
                  </a:cubicBezTo>
                  <a:cubicBezTo>
                    <a:pt x="12" y="275"/>
                    <a:pt x="0" y="203"/>
                    <a:pt x="36" y="156"/>
                  </a:cubicBezTo>
                  <a:cubicBezTo>
                    <a:pt x="60" y="96"/>
                    <a:pt x="131" y="25"/>
                    <a:pt x="191" y="25"/>
                  </a:cubicBezTo>
                  <a:cubicBezTo>
                    <a:pt x="274" y="1"/>
                    <a:pt x="357" y="36"/>
                    <a:pt x="417" y="60"/>
                  </a:cubicBezTo>
                  <a:cubicBezTo>
                    <a:pt x="941" y="358"/>
                    <a:pt x="1346" y="763"/>
                    <a:pt x="1465" y="1370"/>
                  </a:cubicBezTo>
                  <a:cubicBezTo>
                    <a:pt x="1465" y="1418"/>
                    <a:pt x="1429" y="1465"/>
                    <a:pt x="1381" y="154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066;p70"/>
            <p:cNvSpPr/>
            <p:nvPr/>
          </p:nvSpPr>
          <p:spPr>
            <a:xfrm>
              <a:off x="7452700" y="3411275"/>
              <a:ext cx="27700" cy="32450"/>
            </a:xfrm>
            <a:custGeom>
              <a:avLst/>
              <a:gdLst/>
              <a:ahLst/>
              <a:cxnLst/>
              <a:rect l="l" t="t" r="r" b="b"/>
              <a:pathLst>
                <a:path w="1108" h="1298" extrusionOk="0">
                  <a:moveTo>
                    <a:pt x="1108" y="1072"/>
                  </a:moveTo>
                  <a:cubicBezTo>
                    <a:pt x="1096" y="1131"/>
                    <a:pt x="1108" y="1214"/>
                    <a:pt x="1072" y="1238"/>
                  </a:cubicBezTo>
                  <a:cubicBezTo>
                    <a:pt x="1013" y="1286"/>
                    <a:pt x="929" y="1286"/>
                    <a:pt x="858" y="1298"/>
                  </a:cubicBezTo>
                  <a:cubicBezTo>
                    <a:pt x="834" y="1298"/>
                    <a:pt x="787" y="1286"/>
                    <a:pt x="739" y="1274"/>
                  </a:cubicBezTo>
                  <a:cubicBezTo>
                    <a:pt x="394" y="1048"/>
                    <a:pt x="179" y="714"/>
                    <a:pt x="36" y="345"/>
                  </a:cubicBezTo>
                  <a:cubicBezTo>
                    <a:pt x="1" y="226"/>
                    <a:pt x="25" y="95"/>
                    <a:pt x="144" y="36"/>
                  </a:cubicBezTo>
                  <a:cubicBezTo>
                    <a:pt x="215" y="0"/>
                    <a:pt x="334" y="36"/>
                    <a:pt x="429" y="48"/>
                  </a:cubicBezTo>
                  <a:cubicBezTo>
                    <a:pt x="453" y="48"/>
                    <a:pt x="501" y="95"/>
                    <a:pt x="513" y="119"/>
                  </a:cubicBezTo>
                  <a:cubicBezTo>
                    <a:pt x="775" y="405"/>
                    <a:pt x="965" y="714"/>
                    <a:pt x="1108" y="10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067;p70"/>
            <p:cNvSpPr/>
            <p:nvPr/>
          </p:nvSpPr>
          <p:spPr>
            <a:xfrm>
              <a:off x="7402400" y="3329400"/>
              <a:ext cx="57175" cy="67900"/>
            </a:xfrm>
            <a:custGeom>
              <a:avLst/>
              <a:gdLst/>
              <a:ahLst/>
              <a:cxnLst/>
              <a:rect l="l" t="t" r="r" b="b"/>
              <a:pathLst>
                <a:path w="2287" h="2716" extrusionOk="0">
                  <a:moveTo>
                    <a:pt x="1" y="48"/>
                  </a:moveTo>
                  <a:cubicBezTo>
                    <a:pt x="72" y="48"/>
                    <a:pt x="179" y="1"/>
                    <a:pt x="203" y="37"/>
                  </a:cubicBezTo>
                  <a:cubicBezTo>
                    <a:pt x="417" y="263"/>
                    <a:pt x="596" y="477"/>
                    <a:pt x="786" y="715"/>
                  </a:cubicBezTo>
                  <a:cubicBezTo>
                    <a:pt x="1263" y="1311"/>
                    <a:pt x="1727" y="1906"/>
                    <a:pt x="2191" y="2501"/>
                  </a:cubicBezTo>
                  <a:cubicBezTo>
                    <a:pt x="2215" y="2549"/>
                    <a:pt x="2227" y="2608"/>
                    <a:pt x="2287" y="2715"/>
                  </a:cubicBezTo>
                  <a:cubicBezTo>
                    <a:pt x="1977" y="2537"/>
                    <a:pt x="1870" y="2263"/>
                    <a:pt x="1691" y="2061"/>
                  </a:cubicBezTo>
                  <a:cubicBezTo>
                    <a:pt x="1501" y="1834"/>
                    <a:pt x="1322" y="1596"/>
                    <a:pt x="1144" y="1358"/>
                  </a:cubicBezTo>
                  <a:cubicBezTo>
                    <a:pt x="965" y="1132"/>
                    <a:pt x="798" y="930"/>
                    <a:pt x="620" y="703"/>
                  </a:cubicBezTo>
                  <a:cubicBezTo>
                    <a:pt x="405" y="477"/>
                    <a:pt x="203" y="263"/>
                    <a:pt x="1" y="4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068;p70"/>
            <p:cNvSpPr/>
            <p:nvPr/>
          </p:nvSpPr>
          <p:spPr>
            <a:xfrm>
              <a:off x="7441100" y="3448475"/>
              <a:ext cx="22950" cy="25925"/>
            </a:xfrm>
            <a:custGeom>
              <a:avLst/>
              <a:gdLst/>
              <a:ahLst/>
              <a:cxnLst/>
              <a:rect l="l" t="t" r="r" b="b"/>
              <a:pathLst>
                <a:path w="918" h="1037" extrusionOk="0">
                  <a:moveTo>
                    <a:pt x="24" y="24"/>
                  </a:moveTo>
                  <a:cubicBezTo>
                    <a:pt x="119" y="24"/>
                    <a:pt x="203" y="0"/>
                    <a:pt x="262" y="36"/>
                  </a:cubicBezTo>
                  <a:cubicBezTo>
                    <a:pt x="560" y="179"/>
                    <a:pt x="750" y="417"/>
                    <a:pt x="870" y="739"/>
                  </a:cubicBezTo>
                  <a:cubicBezTo>
                    <a:pt x="905" y="822"/>
                    <a:pt x="917" y="941"/>
                    <a:pt x="810" y="989"/>
                  </a:cubicBezTo>
                  <a:cubicBezTo>
                    <a:pt x="750" y="1012"/>
                    <a:pt x="655" y="1036"/>
                    <a:pt x="596" y="989"/>
                  </a:cubicBezTo>
                  <a:cubicBezTo>
                    <a:pt x="238" y="774"/>
                    <a:pt x="0" y="500"/>
                    <a:pt x="24" y="2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069;p70"/>
            <p:cNvSpPr/>
            <p:nvPr/>
          </p:nvSpPr>
          <p:spPr>
            <a:xfrm>
              <a:off x="7024075" y="3083250"/>
              <a:ext cx="50625" cy="55975"/>
            </a:xfrm>
            <a:custGeom>
              <a:avLst/>
              <a:gdLst/>
              <a:ahLst/>
              <a:cxnLst/>
              <a:rect l="l" t="t" r="r" b="b"/>
              <a:pathLst>
                <a:path w="2025" h="2239" extrusionOk="0">
                  <a:moveTo>
                    <a:pt x="1" y="0"/>
                  </a:moveTo>
                  <a:cubicBezTo>
                    <a:pt x="60" y="48"/>
                    <a:pt x="120" y="72"/>
                    <a:pt x="155" y="119"/>
                  </a:cubicBezTo>
                  <a:cubicBezTo>
                    <a:pt x="739" y="858"/>
                    <a:pt x="1501" y="1441"/>
                    <a:pt x="2025" y="2239"/>
                  </a:cubicBezTo>
                  <a:cubicBezTo>
                    <a:pt x="1275" y="1560"/>
                    <a:pt x="572" y="846"/>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070;p70"/>
            <p:cNvSpPr/>
            <p:nvPr/>
          </p:nvSpPr>
          <p:spPr>
            <a:xfrm>
              <a:off x="6972575" y="2982050"/>
              <a:ext cx="58375" cy="56875"/>
            </a:xfrm>
            <a:custGeom>
              <a:avLst/>
              <a:gdLst/>
              <a:ahLst/>
              <a:cxnLst/>
              <a:rect l="l" t="t" r="r" b="b"/>
              <a:pathLst>
                <a:path w="2335" h="2275" extrusionOk="0">
                  <a:moveTo>
                    <a:pt x="1" y="0"/>
                  </a:moveTo>
                  <a:cubicBezTo>
                    <a:pt x="239" y="191"/>
                    <a:pt x="489" y="381"/>
                    <a:pt x="727" y="596"/>
                  </a:cubicBezTo>
                  <a:cubicBezTo>
                    <a:pt x="1227" y="1060"/>
                    <a:pt x="1715" y="1524"/>
                    <a:pt x="2204" y="2012"/>
                  </a:cubicBezTo>
                  <a:cubicBezTo>
                    <a:pt x="2263" y="2048"/>
                    <a:pt x="2299" y="2120"/>
                    <a:pt x="2335" y="2191"/>
                  </a:cubicBezTo>
                  <a:cubicBezTo>
                    <a:pt x="2215" y="2274"/>
                    <a:pt x="2180" y="2191"/>
                    <a:pt x="2132" y="2143"/>
                  </a:cubicBezTo>
                  <a:cubicBezTo>
                    <a:pt x="1465" y="1512"/>
                    <a:pt x="811" y="881"/>
                    <a:pt x="132" y="238"/>
                  </a:cubicBezTo>
                  <a:cubicBezTo>
                    <a:pt x="72" y="179"/>
                    <a:pt x="49" y="72"/>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071;p70"/>
            <p:cNvSpPr/>
            <p:nvPr/>
          </p:nvSpPr>
          <p:spPr>
            <a:xfrm>
              <a:off x="6931800" y="2987100"/>
              <a:ext cx="52125" cy="51525"/>
            </a:xfrm>
            <a:custGeom>
              <a:avLst/>
              <a:gdLst/>
              <a:ahLst/>
              <a:cxnLst/>
              <a:rect l="l" t="t" r="r" b="b"/>
              <a:pathLst>
                <a:path w="2085" h="2061" extrusionOk="0">
                  <a:moveTo>
                    <a:pt x="1" y="72"/>
                  </a:moveTo>
                  <a:cubicBezTo>
                    <a:pt x="72" y="48"/>
                    <a:pt x="132" y="24"/>
                    <a:pt x="203" y="1"/>
                  </a:cubicBezTo>
                  <a:cubicBezTo>
                    <a:pt x="239" y="1"/>
                    <a:pt x="275" y="36"/>
                    <a:pt x="310" y="60"/>
                  </a:cubicBezTo>
                  <a:cubicBezTo>
                    <a:pt x="906" y="703"/>
                    <a:pt x="1608" y="1239"/>
                    <a:pt x="2084" y="1977"/>
                  </a:cubicBezTo>
                  <a:cubicBezTo>
                    <a:pt x="1930" y="2060"/>
                    <a:pt x="1882" y="1918"/>
                    <a:pt x="1811" y="1846"/>
                  </a:cubicBezTo>
                  <a:cubicBezTo>
                    <a:pt x="1287" y="1298"/>
                    <a:pt x="775" y="763"/>
                    <a:pt x="251" y="215"/>
                  </a:cubicBezTo>
                  <a:cubicBezTo>
                    <a:pt x="191" y="155"/>
                    <a:pt x="84" y="120"/>
                    <a:pt x="1" y="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072;p70"/>
            <p:cNvSpPr/>
            <p:nvPr/>
          </p:nvSpPr>
          <p:spPr>
            <a:xfrm>
              <a:off x="7490800" y="3425250"/>
              <a:ext cx="18775" cy="24150"/>
            </a:xfrm>
            <a:custGeom>
              <a:avLst/>
              <a:gdLst/>
              <a:ahLst/>
              <a:cxnLst/>
              <a:rect l="l" t="t" r="r" b="b"/>
              <a:pathLst>
                <a:path w="751" h="966" extrusionOk="0">
                  <a:moveTo>
                    <a:pt x="25" y="13"/>
                  </a:moveTo>
                  <a:cubicBezTo>
                    <a:pt x="120" y="24"/>
                    <a:pt x="239" y="1"/>
                    <a:pt x="298" y="60"/>
                  </a:cubicBezTo>
                  <a:cubicBezTo>
                    <a:pt x="536" y="251"/>
                    <a:pt x="656" y="513"/>
                    <a:pt x="739" y="798"/>
                  </a:cubicBezTo>
                  <a:cubicBezTo>
                    <a:pt x="751" y="846"/>
                    <a:pt x="691" y="906"/>
                    <a:pt x="656" y="929"/>
                  </a:cubicBezTo>
                  <a:cubicBezTo>
                    <a:pt x="644" y="953"/>
                    <a:pt x="572" y="965"/>
                    <a:pt x="560" y="953"/>
                  </a:cubicBezTo>
                  <a:cubicBezTo>
                    <a:pt x="227" y="739"/>
                    <a:pt x="1" y="453"/>
                    <a:pt x="25"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073;p70"/>
            <p:cNvSpPr/>
            <p:nvPr/>
          </p:nvSpPr>
          <p:spPr>
            <a:xfrm>
              <a:off x="6952950" y="2916850"/>
              <a:ext cx="49125" cy="39925"/>
            </a:xfrm>
            <a:custGeom>
              <a:avLst/>
              <a:gdLst/>
              <a:ahLst/>
              <a:cxnLst/>
              <a:rect l="l" t="t" r="r" b="b"/>
              <a:pathLst>
                <a:path w="1965" h="1597" extrusionOk="0">
                  <a:moveTo>
                    <a:pt x="24" y="1"/>
                  </a:moveTo>
                  <a:cubicBezTo>
                    <a:pt x="131" y="60"/>
                    <a:pt x="238" y="108"/>
                    <a:pt x="310" y="167"/>
                  </a:cubicBezTo>
                  <a:cubicBezTo>
                    <a:pt x="845" y="632"/>
                    <a:pt x="1488" y="965"/>
                    <a:pt x="1965" y="1501"/>
                  </a:cubicBezTo>
                  <a:cubicBezTo>
                    <a:pt x="1953" y="1561"/>
                    <a:pt x="1929" y="1596"/>
                    <a:pt x="1917" y="1596"/>
                  </a:cubicBezTo>
                  <a:cubicBezTo>
                    <a:pt x="1905" y="1596"/>
                    <a:pt x="1869" y="1596"/>
                    <a:pt x="1857" y="1584"/>
                  </a:cubicBezTo>
                  <a:cubicBezTo>
                    <a:pt x="1238" y="1084"/>
                    <a:pt x="607" y="584"/>
                    <a:pt x="0" y="96"/>
                  </a:cubicBezTo>
                  <a:cubicBezTo>
                    <a:pt x="0" y="72"/>
                    <a:pt x="12" y="48"/>
                    <a:pt x="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074;p70"/>
            <p:cNvSpPr/>
            <p:nvPr/>
          </p:nvSpPr>
          <p:spPr>
            <a:xfrm>
              <a:off x="7386625" y="3245475"/>
              <a:ext cx="43775" cy="58050"/>
            </a:xfrm>
            <a:custGeom>
              <a:avLst/>
              <a:gdLst/>
              <a:ahLst/>
              <a:cxnLst/>
              <a:rect l="l" t="t" r="r" b="b"/>
              <a:pathLst>
                <a:path w="1751" h="2322" extrusionOk="0">
                  <a:moveTo>
                    <a:pt x="1751" y="2310"/>
                  </a:moveTo>
                  <a:cubicBezTo>
                    <a:pt x="1691" y="2310"/>
                    <a:pt x="1632" y="2322"/>
                    <a:pt x="1584" y="2322"/>
                  </a:cubicBezTo>
                  <a:cubicBezTo>
                    <a:pt x="1120" y="1667"/>
                    <a:pt x="655" y="1012"/>
                    <a:pt x="215" y="357"/>
                  </a:cubicBezTo>
                  <a:cubicBezTo>
                    <a:pt x="143" y="250"/>
                    <a:pt x="96" y="119"/>
                    <a:pt x="24" y="0"/>
                  </a:cubicBezTo>
                  <a:lnTo>
                    <a:pt x="1" y="12"/>
                  </a:lnTo>
                  <a:cubicBezTo>
                    <a:pt x="239" y="72"/>
                    <a:pt x="334" y="298"/>
                    <a:pt x="453" y="465"/>
                  </a:cubicBezTo>
                  <a:cubicBezTo>
                    <a:pt x="774" y="917"/>
                    <a:pt x="1096" y="1417"/>
                    <a:pt x="1405" y="1893"/>
                  </a:cubicBezTo>
                  <a:cubicBezTo>
                    <a:pt x="1525" y="2036"/>
                    <a:pt x="1644" y="2167"/>
                    <a:pt x="1751" y="231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075;p70"/>
            <p:cNvSpPr/>
            <p:nvPr/>
          </p:nvSpPr>
          <p:spPr>
            <a:xfrm>
              <a:off x="7058900" y="3060625"/>
              <a:ext cx="44075" cy="44675"/>
            </a:xfrm>
            <a:custGeom>
              <a:avLst/>
              <a:gdLst/>
              <a:ahLst/>
              <a:cxnLst/>
              <a:rect l="l" t="t" r="r" b="b"/>
              <a:pathLst>
                <a:path w="1763" h="1787" extrusionOk="0">
                  <a:moveTo>
                    <a:pt x="1763" y="1763"/>
                  </a:moveTo>
                  <a:cubicBezTo>
                    <a:pt x="1715" y="1763"/>
                    <a:pt x="1668" y="1786"/>
                    <a:pt x="1656" y="1751"/>
                  </a:cubicBezTo>
                  <a:cubicBezTo>
                    <a:pt x="1048" y="1227"/>
                    <a:pt x="453" y="679"/>
                    <a:pt x="1" y="1"/>
                  </a:cubicBezTo>
                  <a:cubicBezTo>
                    <a:pt x="72" y="60"/>
                    <a:pt x="156" y="96"/>
                    <a:pt x="215" y="155"/>
                  </a:cubicBezTo>
                  <a:cubicBezTo>
                    <a:pt x="667" y="608"/>
                    <a:pt x="1144" y="1072"/>
                    <a:pt x="1608" y="1524"/>
                  </a:cubicBezTo>
                  <a:cubicBezTo>
                    <a:pt x="1668" y="1596"/>
                    <a:pt x="1715" y="1703"/>
                    <a:pt x="1763" y="176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076;p70"/>
            <p:cNvSpPr/>
            <p:nvPr/>
          </p:nvSpPr>
          <p:spPr>
            <a:xfrm>
              <a:off x="6853525" y="2903175"/>
              <a:ext cx="45575" cy="49425"/>
            </a:xfrm>
            <a:custGeom>
              <a:avLst/>
              <a:gdLst/>
              <a:ahLst/>
              <a:cxnLst/>
              <a:rect l="l" t="t" r="r" b="b"/>
              <a:pathLst>
                <a:path w="1823" h="1977" extrusionOk="0">
                  <a:moveTo>
                    <a:pt x="1822" y="1965"/>
                  </a:moveTo>
                  <a:cubicBezTo>
                    <a:pt x="1786" y="1941"/>
                    <a:pt x="1727" y="1965"/>
                    <a:pt x="1715" y="1929"/>
                  </a:cubicBezTo>
                  <a:cubicBezTo>
                    <a:pt x="1191" y="1381"/>
                    <a:pt x="667" y="834"/>
                    <a:pt x="155" y="262"/>
                  </a:cubicBezTo>
                  <a:cubicBezTo>
                    <a:pt x="96" y="191"/>
                    <a:pt x="60" y="83"/>
                    <a:pt x="12" y="12"/>
                  </a:cubicBezTo>
                  <a:lnTo>
                    <a:pt x="0" y="24"/>
                  </a:lnTo>
                  <a:cubicBezTo>
                    <a:pt x="36" y="12"/>
                    <a:pt x="96" y="0"/>
                    <a:pt x="108" y="0"/>
                  </a:cubicBezTo>
                  <a:cubicBezTo>
                    <a:pt x="667" y="595"/>
                    <a:pt x="1227" y="1203"/>
                    <a:pt x="1774" y="1810"/>
                  </a:cubicBezTo>
                  <a:cubicBezTo>
                    <a:pt x="1798" y="1857"/>
                    <a:pt x="1798" y="1917"/>
                    <a:pt x="1822" y="197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077;p70"/>
            <p:cNvSpPr/>
            <p:nvPr/>
          </p:nvSpPr>
          <p:spPr>
            <a:xfrm>
              <a:off x="7150875" y="2995450"/>
              <a:ext cx="44975" cy="38125"/>
            </a:xfrm>
            <a:custGeom>
              <a:avLst/>
              <a:gdLst/>
              <a:ahLst/>
              <a:cxnLst/>
              <a:rect l="l" t="t" r="r" b="b"/>
              <a:pathLst>
                <a:path w="1799" h="1525" extrusionOk="0">
                  <a:moveTo>
                    <a:pt x="1" y="12"/>
                  </a:moveTo>
                  <a:cubicBezTo>
                    <a:pt x="656" y="381"/>
                    <a:pt x="1251" y="845"/>
                    <a:pt x="1751" y="1417"/>
                  </a:cubicBezTo>
                  <a:cubicBezTo>
                    <a:pt x="1787" y="1441"/>
                    <a:pt x="1775" y="1488"/>
                    <a:pt x="1787" y="1524"/>
                  </a:cubicBezTo>
                  <a:lnTo>
                    <a:pt x="1799" y="1512"/>
                  </a:lnTo>
                  <a:cubicBezTo>
                    <a:pt x="1751" y="1512"/>
                    <a:pt x="1715" y="1512"/>
                    <a:pt x="1691" y="1500"/>
                  </a:cubicBezTo>
                  <a:cubicBezTo>
                    <a:pt x="1215" y="1107"/>
                    <a:pt x="727" y="726"/>
                    <a:pt x="263" y="333"/>
                  </a:cubicBezTo>
                  <a:cubicBezTo>
                    <a:pt x="167" y="250"/>
                    <a:pt x="120" y="119"/>
                    <a:pt x="25" y="12"/>
                  </a:cubicBezTo>
                  <a:cubicBezTo>
                    <a:pt x="1" y="0"/>
                    <a:pt x="1" y="12"/>
                    <a:pt x="1"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078;p70"/>
            <p:cNvSpPr/>
            <p:nvPr/>
          </p:nvSpPr>
          <p:spPr>
            <a:xfrm>
              <a:off x="7114875" y="3074925"/>
              <a:ext cx="40800" cy="38400"/>
            </a:xfrm>
            <a:custGeom>
              <a:avLst/>
              <a:gdLst/>
              <a:ahLst/>
              <a:cxnLst/>
              <a:rect l="l" t="t" r="r" b="b"/>
              <a:pathLst>
                <a:path w="1632" h="1536" extrusionOk="0">
                  <a:moveTo>
                    <a:pt x="0" y="36"/>
                  </a:moveTo>
                  <a:cubicBezTo>
                    <a:pt x="83" y="36"/>
                    <a:pt x="214" y="0"/>
                    <a:pt x="274" y="60"/>
                  </a:cubicBezTo>
                  <a:cubicBezTo>
                    <a:pt x="560" y="298"/>
                    <a:pt x="869" y="524"/>
                    <a:pt x="1084" y="857"/>
                  </a:cubicBezTo>
                  <a:cubicBezTo>
                    <a:pt x="1226" y="1072"/>
                    <a:pt x="1441" y="1274"/>
                    <a:pt x="1619" y="1488"/>
                  </a:cubicBezTo>
                  <a:lnTo>
                    <a:pt x="1631" y="1476"/>
                  </a:lnTo>
                  <a:cubicBezTo>
                    <a:pt x="1488" y="1536"/>
                    <a:pt x="1405" y="1417"/>
                    <a:pt x="1334" y="1345"/>
                  </a:cubicBezTo>
                  <a:cubicBezTo>
                    <a:pt x="893" y="893"/>
                    <a:pt x="441" y="464"/>
                    <a:pt x="0" y="3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079;p70"/>
            <p:cNvSpPr/>
            <p:nvPr/>
          </p:nvSpPr>
          <p:spPr>
            <a:xfrm>
              <a:off x="7194625" y="3191900"/>
              <a:ext cx="40225" cy="42275"/>
            </a:xfrm>
            <a:custGeom>
              <a:avLst/>
              <a:gdLst/>
              <a:ahLst/>
              <a:cxnLst/>
              <a:rect l="l" t="t" r="r" b="b"/>
              <a:pathLst>
                <a:path w="1609" h="1691" extrusionOk="0">
                  <a:moveTo>
                    <a:pt x="25" y="12"/>
                  </a:moveTo>
                  <a:cubicBezTo>
                    <a:pt x="382" y="179"/>
                    <a:pt x="561" y="512"/>
                    <a:pt x="823" y="774"/>
                  </a:cubicBezTo>
                  <a:cubicBezTo>
                    <a:pt x="1108" y="1036"/>
                    <a:pt x="1358" y="1357"/>
                    <a:pt x="1608" y="1655"/>
                  </a:cubicBezTo>
                  <a:lnTo>
                    <a:pt x="1608" y="1631"/>
                  </a:lnTo>
                  <a:cubicBezTo>
                    <a:pt x="1537" y="1691"/>
                    <a:pt x="1465" y="1667"/>
                    <a:pt x="1406" y="1607"/>
                  </a:cubicBezTo>
                  <a:cubicBezTo>
                    <a:pt x="1215" y="1393"/>
                    <a:pt x="1037" y="1191"/>
                    <a:pt x="834" y="988"/>
                  </a:cubicBezTo>
                  <a:cubicBezTo>
                    <a:pt x="596" y="738"/>
                    <a:pt x="358" y="500"/>
                    <a:pt x="144" y="250"/>
                  </a:cubicBezTo>
                  <a:cubicBezTo>
                    <a:pt x="72" y="179"/>
                    <a:pt x="49" y="83"/>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080;p70"/>
            <p:cNvSpPr/>
            <p:nvPr/>
          </p:nvSpPr>
          <p:spPr>
            <a:xfrm>
              <a:off x="7299700" y="3213325"/>
              <a:ext cx="37550" cy="36625"/>
            </a:xfrm>
            <a:custGeom>
              <a:avLst/>
              <a:gdLst/>
              <a:ahLst/>
              <a:cxnLst/>
              <a:rect l="l" t="t" r="r" b="b"/>
              <a:pathLst>
                <a:path w="1502" h="1465" extrusionOk="0">
                  <a:moveTo>
                    <a:pt x="1" y="96"/>
                  </a:moveTo>
                  <a:cubicBezTo>
                    <a:pt x="108" y="0"/>
                    <a:pt x="179" y="48"/>
                    <a:pt x="251" y="119"/>
                  </a:cubicBezTo>
                  <a:cubicBezTo>
                    <a:pt x="560" y="453"/>
                    <a:pt x="882" y="798"/>
                    <a:pt x="1192" y="1120"/>
                  </a:cubicBezTo>
                  <a:cubicBezTo>
                    <a:pt x="1275" y="1227"/>
                    <a:pt x="1334" y="1358"/>
                    <a:pt x="1501" y="1370"/>
                  </a:cubicBezTo>
                  <a:lnTo>
                    <a:pt x="1501" y="1370"/>
                  </a:lnTo>
                  <a:cubicBezTo>
                    <a:pt x="1442" y="1405"/>
                    <a:pt x="1394" y="1417"/>
                    <a:pt x="1299" y="1465"/>
                  </a:cubicBezTo>
                  <a:cubicBezTo>
                    <a:pt x="1120" y="1274"/>
                    <a:pt x="918" y="1048"/>
                    <a:pt x="715" y="834"/>
                  </a:cubicBezTo>
                  <a:cubicBezTo>
                    <a:pt x="489" y="584"/>
                    <a:pt x="310" y="274"/>
                    <a:pt x="1" y="9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081;p70"/>
            <p:cNvSpPr/>
            <p:nvPr/>
          </p:nvSpPr>
          <p:spPr>
            <a:xfrm>
              <a:off x="7195225" y="3033250"/>
              <a:ext cx="37525" cy="33350"/>
            </a:xfrm>
            <a:custGeom>
              <a:avLst/>
              <a:gdLst/>
              <a:ahLst/>
              <a:cxnLst/>
              <a:rect l="l" t="t" r="r" b="b"/>
              <a:pathLst>
                <a:path w="1501" h="1334" extrusionOk="0">
                  <a:moveTo>
                    <a:pt x="1501" y="1334"/>
                  </a:moveTo>
                  <a:cubicBezTo>
                    <a:pt x="1406" y="1286"/>
                    <a:pt x="1310" y="1274"/>
                    <a:pt x="1263" y="1215"/>
                  </a:cubicBezTo>
                  <a:cubicBezTo>
                    <a:pt x="953" y="834"/>
                    <a:pt x="560" y="536"/>
                    <a:pt x="179" y="226"/>
                  </a:cubicBezTo>
                  <a:cubicBezTo>
                    <a:pt x="96" y="167"/>
                    <a:pt x="72" y="83"/>
                    <a:pt x="13" y="0"/>
                  </a:cubicBezTo>
                  <a:lnTo>
                    <a:pt x="1" y="24"/>
                  </a:lnTo>
                  <a:cubicBezTo>
                    <a:pt x="132" y="83"/>
                    <a:pt x="298" y="119"/>
                    <a:pt x="418" y="214"/>
                  </a:cubicBezTo>
                  <a:cubicBezTo>
                    <a:pt x="834" y="512"/>
                    <a:pt x="1191" y="893"/>
                    <a:pt x="1501" y="133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082;p70"/>
            <p:cNvSpPr/>
            <p:nvPr/>
          </p:nvSpPr>
          <p:spPr>
            <a:xfrm>
              <a:off x="7083600" y="3036225"/>
              <a:ext cx="31575" cy="39600"/>
            </a:xfrm>
            <a:custGeom>
              <a:avLst/>
              <a:gdLst/>
              <a:ahLst/>
              <a:cxnLst/>
              <a:rect l="l" t="t" r="r" b="b"/>
              <a:pathLst>
                <a:path w="1263" h="1584" extrusionOk="0">
                  <a:moveTo>
                    <a:pt x="1263" y="1584"/>
                  </a:moveTo>
                  <a:cubicBezTo>
                    <a:pt x="787" y="1107"/>
                    <a:pt x="358" y="584"/>
                    <a:pt x="13" y="0"/>
                  </a:cubicBezTo>
                  <a:lnTo>
                    <a:pt x="1" y="24"/>
                  </a:lnTo>
                  <a:cubicBezTo>
                    <a:pt x="37" y="36"/>
                    <a:pt x="120" y="36"/>
                    <a:pt x="144" y="60"/>
                  </a:cubicBezTo>
                  <a:cubicBezTo>
                    <a:pt x="501" y="488"/>
                    <a:pt x="858" y="917"/>
                    <a:pt x="1215" y="1346"/>
                  </a:cubicBezTo>
                  <a:cubicBezTo>
                    <a:pt x="1263" y="1417"/>
                    <a:pt x="1251" y="1512"/>
                    <a:pt x="1263" y="1584"/>
                  </a:cubicBezTo>
                  <a:cubicBezTo>
                    <a:pt x="1251" y="1584"/>
                    <a:pt x="1263" y="1584"/>
                    <a:pt x="1263" y="158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083;p70"/>
            <p:cNvSpPr/>
            <p:nvPr/>
          </p:nvSpPr>
          <p:spPr>
            <a:xfrm>
              <a:off x="7119625" y="3122250"/>
              <a:ext cx="34250" cy="31275"/>
            </a:xfrm>
            <a:custGeom>
              <a:avLst/>
              <a:gdLst/>
              <a:ahLst/>
              <a:cxnLst/>
              <a:rect l="l" t="t" r="r" b="b"/>
              <a:pathLst>
                <a:path w="1370" h="1251" extrusionOk="0">
                  <a:moveTo>
                    <a:pt x="1370" y="1238"/>
                  </a:moveTo>
                  <a:cubicBezTo>
                    <a:pt x="1358" y="1238"/>
                    <a:pt x="1322" y="1250"/>
                    <a:pt x="1310" y="1250"/>
                  </a:cubicBezTo>
                  <a:cubicBezTo>
                    <a:pt x="846" y="869"/>
                    <a:pt x="370" y="512"/>
                    <a:pt x="13" y="12"/>
                  </a:cubicBezTo>
                  <a:lnTo>
                    <a:pt x="1" y="36"/>
                  </a:lnTo>
                  <a:cubicBezTo>
                    <a:pt x="13" y="36"/>
                    <a:pt x="48" y="0"/>
                    <a:pt x="60" y="12"/>
                  </a:cubicBezTo>
                  <a:cubicBezTo>
                    <a:pt x="536" y="369"/>
                    <a:pt x="1025" y="726"/>
                    <a:pt x="1370" y="1238"/>
                  </a:cubicBezTo>
                  <a:cubicBezTo>
                    <a:pt x="1358" y="1250"/>
                    <a:pt x="1370" y="1238"/>
                    <a:pt x="1370" y="123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084;p70"/>
            <p:cNvSpPr/>
            <p:nvPr/>
          </p:nvSpPr>
          <p:spPr>
            <a:xfrm>
              <a:off x="7094625" y="2997825"/>
              <a:ext cx="31575" cy="29775"/>
            </a:xfrm>
            <a:custGeom>
              <a:avLst/>
              <a:gdLst/>
              <a:ahLst/>
              <a:cxnLst/>
              <a:rect l="l" t="t" r="r" b="b"/>
              <a:pathLst>
                <a:path w="1263" h="1191" extrusionOk="0">
                  <a:moveTo>
                    <a:pt x="1263" y="1131"/>
                  </a:moveTo>
                  <a:cubicBezTo>
                    <a:pt x="1191" y="1191"/>
                    <a:pt x="1120" y="1179"/>
                    <a:pt x="1060" y="1119"/>
                  </a:cubicBezTo>
                  <a:cubicBezTo>
                    <a:pt x="715" y="762"/>
                    <a:pt x="358" y="405"/>
                    <a:pt x="12" y="48"/>
                  </a:cubicBezTo>
                  <a:lnTo>
                    <a:pt x="0" y="60"/>
                  </a:lnTo>
                  <a:cubicBezTo>
                    <a:pt x="72" y="0"/>
                    <a:pt x="155" y="36"/>
                    <a:pt x="215" y="96"/>
                  </a:cubicBezTo>
                  <a:cubicBezTo>
                    <a:pt x="393" y="274"/>
                    <a:pt x="584" y="453"/>
                    <a:pt x="762" y="643"/>
                  </a:cubicBezTo>
                  <a:cubicBezTo>
                    <a:pt x="929" y="798"/>
                    <a:pt x="1084" y="977"/>
                    <a:pt x="1263" y="1131"/>
                  </a:cubicBezTo>
                  <a:cubicBezTo>
                    <a:pt x="1251" y="1155"/>
                    <a:pt x="1263" y="1131"/>
                    <a:pt x="1263" y="113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085;p70"/>
            <p:cNvSpPr/>
            <p:nvPr/>
          </p:nvSpPr>
          <p:spPr>
            <a:xfrm>
              <a:off x="6905325" y="2918950"/>
              <a:ext cx="29775" cy="26200"/>
            </a:xfrm>
            <a:custGeom>
              <a:avLst/>
              <a:gdLst/>
              <a:ahLst/>
              <a:cxnLst/>
              <a:rect l="l" t="t" r="r" b="b"/>
              <a:pathLst>
                <a:path w="1191" h="1048" extrusionOk="0">
                  <a:moveTo>
                    <a:pt x="1191" y="1012"/>
                  </a:moveTo>
                  <a:cubicBezTo>
                    <a:pt x="1119" y="1000"/>
                    <a:pt x="1024" y="1012"/>
                    <a:pt x="976" y="988"/>
                  </a:cubicBezTo>
                  <a:cubicBezTo>
                    <a:pt x="667" y="715"/>
                    <a:pt x="369" y="441"/>
                    <a:pt x="60" y="167"/>
                  </a:cubicBezTo>
                  <a:cubicBezTo>
                    <a:pt x="24" y="143"/>
                    <a:pt x="24" y="60"/>
                    <a:pt x="12" y="0"/>
                  </a:cubicBezTo>
                  <a:lnTo>
                    <a:pt x="0" y="24"/>
                  </a:lnTo>
                  <a:cubicBezTo>
                    <a:pt x="488" y="238"/>
                    <a:pt x="834" y="643"/>
                    <a:pt x="1179" y="104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086;p70"/>
            <p:cNvSpPr/>
            <p:nvPr/>
          </p:nvSpPr>
          <p:spPr>
            <a:xfrm>
              <a:off x="7155050" y="3110925"/>
              <a:ext cx="26225" cy="28600"/>
            </a:xfrm>
            <a:custGeom>
              <a:avLst/>
              <a:gdLst/>
              <a:ahLst/>
              <a:cxnLst/>
              <a:rect l="l" t="t" r="r" b="b"/>
              <a:pathLst>
                <a:path w="1049" h="1144" extrusionOk="0">
                  <a:moveTo>
                    <a:pt x="1048" y="1108"/>
                  </a:moveTo>
                  <a:cubicBezTo>
                    <a:pt x="989" y="1108"/>
                    <a:pt x="917" y="1108"/>
                    <a:pt x="893" y="1072"/>
                  </a:cubicBezTo>
                  <a:cubicBezTo>
                    <a:pt x="608" y="798"/>
                    <a:pt x="334" y="525"/>
                    <a:pt x="72" y="227"/>
                  </a:cubicBezTo>
                  <a:cubicBezTo>
                    <a:pt x="24" y="179"/>
                    <a:pt x="24" y="84"/>
                    <a:pt x="12" y="1"/>
                  </a:cubicBezTo>
                  <a:lnTo>
                    <a:pt x="0" y="24"/>
                  </a:lnTo>
                  <a:cubicBezTo>
                    <a:pt x="417" y="346"/>
                    <a:pt x="774" y="703"/>
                    <a:pt x="1048" y="1108"/>
                  </a:cubicBezTo>
                  <a:cubicBezTo>
                    <a:pt x="1048" y="1144"/>
                    <a:pt x="1048" y="1108"/>
                    <a:pt x="1048" y="110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087;p70"/>
            <p:cNvSpPr/>
            <p:nvPr/>
          </p:nvSpPr>
          <p:spPr>
            <a:xfrm>
              <a:off x="7391975" y="3422275"/>
              <a:ext cx="27125" cy="18775"/>
            </a:xfrm>
            <a:custGeom>
              <a:avLst/>
              <a:gdLst/>
              <a:ahLst/>
              <a:cxnLst/>
              <a:rect l="l" t="t" r="r" b="b"/>
              <a:pathLst>
                <a:path w="1085" h="751" extrusionOk="0">
                  <a:moveTo>
                    <a:pt x="1" y="1"/>
                  </a:moveTo>
                  <a:cubicBezTo>
                    <a:pt x="370" y="132"/>
                    <a:pt x="846" y="429"/>
                    <a:pt x="1072" y="679"/>
                  </a:cubicBezTo>
                  <a:cubicBezTo>
                    <a:pt x="1084" y="691"/>
                    <a:pt x="1072" y="715"/>
                    <a:pt x="1072" y="751"/>
                  </a:cubicBezTo>
                  <a:cubicBezTo>
                    <a:pt x="1025" y="739"/>
                    <a:pt x="965" y="739"/>
                    <a:pt x="918" y="715"/>
                  </a:cubicBezTo>
                  <a:cubicBezTo>
                    <a:pt x="620" y="501"/>
                    <a:pt x="346" y="310"/>
                    <a:pt x="48" y="96"/>
                  </a:cubicBezTo>
                  <a:cubicBezTo>
                    <a:pt x="13" y="72"/>
                    <a:pt x="13" y="12"/>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088;p70"/>
            <p:cNvSpPr/>
            <p:nvPr/>
          </p:nvSpPr>
          <p:spPr>
            <a:xfrm>
              <a:off x="7437225" y="3316025"/>
              <a:ext cx="23250" cy="31275"/>
            </a:xfrm>
            <a:custGeom>
              <a:avLst/>
              <a:gdLst/>
              <a:ahLst/>
              <a:cxnLst/>
              <a:rect l="l" t="t" r="r" b="b"/>
              <a:pathLst>
                <a:path w="930" h="1251" extrusionOk="0">
                  <a:moveTo>
                    <a:pt x="1" y="24"/>
                  </a:moveTo>
                  <a:cubicBezTo>
                    <a:pt x="334" y="345"/>
                    <a:pt x="572" y="750"/>
                    <a:pt x="822" y="1119"/>
                  </a:cubicBezTo>
                  <a:cubicBezTo>
                    <a:pt x="858" y="1167"/>
                    <a:pt x="894" y="1214"/>
                    <a:pt x="929" y="1250"/>
                  </a:cubicBezTo>
                  <a:lnTo>
                    <a:pt x="929" y="1250"/>
                  </a:lnTo>
                  <a:cubicBezTo>
                    <a:pt x="870" y="1238"/>
                    <a:pt x="798" y="1238"/>
                    <a:pt x="763" y="1214"/>
                  </a:cubicBezTo>
                  <a:cubicBezTo>
                    <a:pt x="501" y="822"/>
                    <a:pt x="155" y="464"/>
                    <a:pt x="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089;p70"/>
            <p:cNvSpPr/>
            <p:nvPr/>
          </p:nvSpPr>
          <p:spPr>
            <a:xfrm>
              <a:off x="6920200" y="2893050"/>
              <a:ext cx="27100" cy="19075"/>
            </a:xfrm>
            <a:custGeom>
              <a:avLst/>
              <a:gdLst/>
              <a:ahLst/>
              <a:cxnLst/>
              <a:rect l="l" t="t" r="r" b="b"/>
              <a:pathLst>
                <a:path w="1084" h="763" extrusionOk="0">
                  <a:moveTo>
                    <a:pt x="12" y="0"/>
                  </a:moveTo>
                  <a:cubicBezTo>
                    <a:pt x="119" y="48"/>
                    <a:pt x="239" y="72"/>
                    <a:pt x="322" y="131"/>
                  </a:cubicBezTo>
                  <a:cubicBezTo>
                    <a:pt x="584" y="322"/>
                    <a:pt x="798" y="524"/>
                    <a:pt x="1084" y="762"/>
                  </a:cubicBezTo>
                  <a:cubicBezTo>
                    <a:pt x="679" y="655"/>
                    <a:pt x="572" y="584"/>
                    <a:pt x="0" y="3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090;p70"/>
            <p:cNvSpPr/>
            <p:nvPr/>
          </p:nvSpPr>
          <p:spPr>
            <a:xfrm>
              <a:off x="7190175" y="3094250"/>
              <a:ext cx="26225" cy="23850"/>
            </a:xfrm>
            <a:custGeom>
              <a:avLst/>
              <a:gdLst/>
              <a:ahLst/>
              <a:cxnLst/>
              <a:rect l="l" t="t" r="r" b="b"/>
              <a:pathLst>
                <a:path w="1049" h="954" extrusionOk="0">
                  <a:moveTo>
                    <a:pt x="1048" y="870"/>
                  </a:moveTo>
                  <a:cubicBezTo>
                    <a:pt x="953" y="953"/>
                    <a:pt x="870" y="930"/>
                    <a:pt x="798" y="870"/>
                  </a:cubicBezTo>
                  <a:cubicBezTo>
                    <a:pt x="477" y="608"/>
                    <a:pt x="215" y="334"/>
                    <a:pt x="0" y="1"/>
                  </a:cubicBezTo>
                  <a:lnTo>
                    <a:pt x="0" y="25"/>
                  </a:lnTo>
                  <a:cubicBezTo>
                    <a:pt x="227" y="96"/>
                    <a:pt x="346" y="275"/>
                    <a:pt x="512" y="406"/>
                  </a:cubicBezTo>
                  <a:cubicBezTo>
                    <a:pt x="703" y="549"/>
                    <a:pt x="870" y="715"/>
                    <a:pt x="1048" y="87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091;p70"/>
            <p:cNvSpPr/>
            <p:nvPr/>
          </p:nvSpPr>
          <p:spPr>
            <a:xfrm>
              <a:off x="7004125" y="2919250"/>
              <a:ext cx="25050" cy="19650"/>
            </a:xfrm>
            <a:custGeom>
              <a:avLst/>
              <a:gdLst/>
              <a:ahLst/>
              <a:cxnLst/>
              <a:rect l="l" t="t" r="r" b="b"/>
              <a:pathLst>
                <a:path w="1002" h="786" extrusionOk="0">
                  <a:moveTo>
                    <a:pt x="1001" y="774"/>
                  </a:moveTo>
                  <a:cubicBezTo>
                    <a:pt x="977" y="774"/>
                    <a:pt x="918" y="786"/>
                    <a:pt x="894" y="774"/>
                  </a:cubicBezTo>
                  <a:cubicBezTo>
                    <a:pt x="620" y="536"/>
                    <a:pt x="346" y="298"/>
                    <a:pt x="1" y="0"/>
                  </a:cubicBezTo>
                  <a:cubicBezTo>
                    <a:pt x="561" y="202"/>
                    <a:pt x="715" y="333"/>
                    <a:pt x="1001" y="77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092;p70"/>
            <p:cNvSpPr/>
            <p:nvPr/>
          </p:nvSpPr>
          <p:spPr>
            <a:xfrm>
              <a:off x="7216375" y="3116000"/>
              <a:ext cx="19375" cy="22925"/>
            </a:xfrm>
            <a:custGeom>
              <a:avLst/>
              <a:gdLst/>
              <a:ahLst/>
              <a:cxnLst/>
              <a:rect l="l" t="t" r="r" b="b"/>
              <a:pathLst>
                <a:path w="775" h="917" extrusionOk="0">
                  <a:moveTo>
                    <a:pt x="0" y="12"/>
                  </a:moveTo>
                  <a:cubicBezTo>
                    <a:pt x="250" y="298"/>
                    <a:pt x="524" y="595"/>
                    <a:pt x="774" y="869"/>
                  </a:cubicBezTo>
                  <a:lnTo>
                    <a:pt x="726" y="917"/>
                  </a:lnTo>
                  <a:cubicBezTo>
                    <a:pt x="607" y="810"/>
                    <a:pt x="500" y="714"/>
                    <a:pt x="381" y="607"/>
                  </a:cubicBezTo>
                  <a:cubicBezTo>
                    <a:pt x="262" y="500"/>
                    <a:pt x="143" y="393"/>
                    <a:pt x="60" y="262"/>
                  </a:cubicBezTo>
                  <a:cubicBezTo>
                    <a:pt x="12" y="202"/>
                    <a:pt x="24" y="107"/>
                    <a:pt x="0" y="12"/>
                  </a:cubicBezTo>
                  <a:cubicBezTo>
                    <a:pt x="0" y="0"/>
                    <a:pt x="0" y="12"/>
                    <a:pt x="0"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093;p70"/>
            <p:cNvSpPr/>
            <p:nvPr/>
          </p:nvSpPr>
          <p:spPr>
            <a:xfrm>
              <a:off x="6874050" y="2893950"/>
              <a:ext cx="24150" cy="18175"/>
            </a:xfrm>
            <a:custGeom>
              <a:avLst/>
              <a:gdLst/>
              <a:ahLst/>
              <a:cxnLst/>
              <a:rect l="l" t="t" r="r" b="b"/>
              <a:pathLst>
                <a:path w="966" h="727" extrusionOk="0">
                  <a:moveTo>
                    <a:pt x="965" y="679"/>
                  </a:moveTo>
                  <a:cubicBezTo>
                    <a:pt x="942" y="691"/>
                    <a:pt x="894" y="726"/>
                    <a:pt x="858" y="714"/>
                  </a:cubicBezTo>
                  <a:cubicBezTo>
                    <a:pt x="584" y="607"/>
                    <a:pt x="180" y="262"/>
                    <a:pt x="1" y="0"/>
                  </a:cubicBezTo>
                  <a:lnTo>
                    <a:pt x="1" y="12"/>
                  </a:lnTo>
                  <a:cubicBezTo>
                    <a:pt x="418" y="119"/>
                    <a:pt x="680" y="429"/>
                    <a:pt x="965" y="71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094;p70"/>
            <p:cNvSpPr/>
            <p:nvPr/>
          </p:nvSpPr>
          <p:spPr>
            <a:xfrm>
              <a:off x="6911575" y="2964175"/>
              <a:ext cx="21750" cy="24750"/>
            </a:xfrm>
            <a:custGeom>
              <a:avLst/>
              <a:gdLst/>
              <a:ahLst/>
              <a:cxnLst/>
              <a:rect l="l" t="t" r="r" b="b"/>
              <a:pathLst>
                <a:path w="870" h="990" extrusionOk="0">
                  <a:moveTo>
                    <a:pt x="822" y="977"/>
                  </a:moveTo>
                  <a:cubicBezTo>
                    <a:pt x="655" y="822"/>
                    <a:pt x="488" y="656"/>
                    <a:pt x="345" y="477"/>
                  </a:cubicBezTo>
                  <a:cubicBezTo>
                    <a:pt x="226" y="322"/>
                    <a:pt x="36" y="239"/>
                    <a:pt x="12" y="13"/>
                  </a:cubicBezTo>
                  <a:lnTo>
                    <a:pt x="0" y="25"/>
                  </a:lnTo>
                  <a:cubicBezTo>
                    <a:pt x="179" y="1"/>
                    <a:pt x="238" y="144"/>
                    <a:pt x="334" y="239"/>
                  </a:cubicBezTo>
                  <a:cubicBezTo>
                    <a:pt x="476" y="382"/>
                    <a:pt x="643" y="549"/>
                    <a:pt x="786" y="715"/>
                  </a:cubicBezTo>
                  <a:cubicBezTo>
                    <a:pt x="845" y="787"/>
                    <a:pt x="869" y="894"/>
                    <a:pt x="822" y="977"/>
                  </a:cubicBezTo>
                  <a:cubicBezTo>
                    <a:pt x="810" y="989"/>
                    <a:pt x="822" y="977"/>
                    <a:pt x="822" y="97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095;p70"/>
            <p:cNvSpPr/>
            <p:nvPr/>
          </p:nvSpPr>
          <p:spPr>
            <a:xfrm>
              <a:off x="7311025" y="3316600"/>
              <a:ext cx="23525" cy="21175"/>
            </a:xfrm>
            <a:custGeom>
              <a:avLst/>
              <a:gdLst/>
              <a:ahLst/>
              <a:cxnLst/>
              <a:rect l="l" t="t" r="r" b="b"/>
              <a:pathLst>
                <a:path w="941" h="847" extrusionOk="0">
                  <a:moveTo>
                    <a:pt x="941" y="834"/>
                  </a:moveTo>
                  <a:cubicBezTo>
                    <a:pt x="822" y="739"/>
                    <a:pt x="703" y="632"/>
                    <a:pt x="584" y="549"/>
                  </a:cubicBezTo>
                  <a:cubicBezTo>
                    <a:pt x="393" y="382"/>
                    <a:pt x="203" y="239"/>
                    <a:pt x="0" y="72"/>
                  </a:cubicBezTo>
                  <a:lnTo>
                    <a:pt x="0" y="72"/>
                  </a:lnTo>
                  <a:cubicBezTo>
                    <a:pt x="72" y="37"/>
                    <a:pt x="107" y="25"/>
                    <a:pt x="167" y="1"/>
                  </a:cubicBezTo>
                  <a:cubicBezTo>
                    <a:pt x="500" y="203"/>
                    <a:pt x="762" y="489"/>
                    <a:pt x="929" y="8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096;p70"/>
            <p:cNvSpPr/>
            <p:nvPr/>
          </p:nvSpPr>
          <p:spPr>
            <a:xfrm>
              <a:off x="7173800" y="3172850"/>
              <a:ext cx="21750" cy="19075"/>
            </a:xfrm>
            <a:custGeom>
              <a:avLst/>
              <a:gdLst/>
              <a:ahLst/>
              <a:cxnLst/>
              <a:rect l="l" t="t" r="r" b="b"/>
              <a:pathLst>
                <a:path w="870" h="763" extrusionOk="0">
                  <a:moveTo>
                    <a:pt x="1" y="36"/>
                  </a:moveTo>
                  <a:cubicBezTo>
                    <a:pt x="36" y="36"/>
                    <a:pt x="96" y="0"/>
                    <a:pt x="108" y="12"/>
                  </a:cubicBezTo>
                  <a:cubicBezTo>
                    <a:pt x="393" y="226"/>
                    <a:pt x="679" y="441"/>
                    <a:pt x="858" y="762"/>
                  </a:cubicBezTo>
                  <a:lnTo>
                    <a:pt x="870" y="738"/>
                  </a:lnTo>
                  <a:cubicBezTo>
                    <a:pt x="834" y="738"/>
                    <a:pt x="774" y="762"/>
                    <a:pt x="763" y="738"/>
                  </a:cubicBezTo>
                  <a:cubicBezTo>
                    <a:pt x="477" y="548"/>
                    <a:pt x="203" y="334"/>
                    <a:pt x="1" y="36"/>
                  </a:cubicBezTo>
                  <a:cubicBezTo>
                    <a:pt x="24" y="12"/>
                    <a:pt x="1" y="36"/>
                    <a:pt x="1" y="3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097;p70"/>
            <p:cNvSpPr/>
            <p:nvPr/>
          </p:nvSpPr>
          <p:spPr>
            <a:xfrm>
              <a:off x="7349425" y="3386550"/>
              <a:ext cx="18775" cy="16700"/>
            </a:xfrm>
            <a:custGeom>
              <a:avLst/>
              <a:gdLst/>
              <a:ahLst/>
              <a:cxnLst/>
              <a:rect l="l" t="t" r="r" b="b"/>
              <a:pathLst>
                <a:path w="751" h="668" extrusionOk="0">
                  <a:moveTo>
                    <a:pt x="750" y="668"/>
                  </a:moveTo>
                  <a:cubicBezTo>
                    <a:pt x="298" y="453"/>
                    <a:pt x="298" y="453"/>
                    <a:pt x="0" y="1"/>
                  </a:cubicBezTo>
                  <a:cubicBezTo>
                    <a:pt x="274" y="203"/>
                    <a:pt x="572" y="370"/>
                    <a:pt x="750" y="66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098;p70"/>
            <p:cNvSpPr/>
            <p:nvPr/>
          </p:nvSpPr>
          <p:spPr>
            <a:xfrm>
              <a:off x="7115750" y="2971325"/>
              <a:ext cx="23550" cy="15500"/>
            </a:xfrm>
            <a:custGeom>
              <a:avLst/>
              <a:gdLst/>
              <a:ahLst/>
              <a:cxnLst/>
              <a:rect l="l" t="t" r="r" b="b"/>
              <a:pathLst>
                <a:path w="942" h="620" extrusionOk="0">
                  <a:moveTo>
                    <a:pt x="1" y="1"/>
                  </a:moveTo>
                  <a:cubicBezTo>
                    <a:pt x="441" y="179"/>
                    <a:pt x="644" y="310"/>
                    <a:pt x="930" y="608"/>
                  </a:cubicBezTo>
                  <a:lnTo>
                    <a:pt x="941" y="596"/>
                  </a:lnTo>
                  <a:cubicBezTo>
                    <a:pt x="918" y="608"/>
                    <a:pt x="858" y="620"/>
                    <a:pt x="834" y="620"/>
                  </a:cubicBezTo>
                  <a:cubicBezTo>
                    <a:pt x="525" y="429"/>
                    <a:pt x="215" y="274"/>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099;p70"/>
            <p:cNvSpPr/>
            <p:nvPr/>
          </p:nvSpPr>
          <p:spPr>
            <a:xfrm>
              <a:off x="7217850" y="3276425"/>
              <a:ext cx="21450" cy="16400"/>
            </a:xfrm>
            <a:custGeom>
              <a:avLst/>
              <a:gdLst/>
              <a:ahLst/>
              <a:cxnLst/>
              <a:rect l="l" t="t" r="r" b="b"/>
              <a:pathLst>
                <a:path w="858" h="656" extrusionOk="0">
                  <a:moveTo>
                    <a:pt x="858" y="560"/>
                  </a:moveTo>
                  <a:cubicBezTo>
                    <a:pt x="822" y="596"/>
                    <a:pt x="739" y="655"/>
                    <a:pt x="715" y="632"/>
                  </a:cubicBezTo>
                  <a:cubicBezTo>
                    <a:pt x="429" y="477"/>
                    <a:pt x="132" y="322"/>
                    <a:pt x="13" y="1"/>
                  </a:cubicBezTo>
                  <a:lnTo>
                    <a:pt x="1" y="12"/>
                  </a:lnTo>
                  <a:cubicBezTo>
                    <a:pt x="298" y="191"/>
                    <a:pt x="584" y="370"/>
                    <a:pt x="858" y="560"/>
                  </a:cubicBezTo>
                  <a:cubicBezTo>
                    <a:pt x="846" y="572"/>
                    <a:pt x="858" y="560"/>
                    <a:pt x="858" y="5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100;p70"/>
            <p:cNvSpPr/>
            <p:nvPr/>
          </p:nvSpPr>
          <p:spPr>
            <a:xfrm>
              <a:off x="7323525" y="3167775"/>
              <a:ext cx="18475" cy="17000"/>
            </a:xfrm>
            <a:custGeom>
              <a:avLst/>
              <a:gdLst/>
              <a:ahLst/>
              <a:cxnLst/>
              <a:rect l="l" t="t" r="r" b="b"/>
              <a:pathLst>
                <a:path w="739" h="680" extrusionOk="0">
                  <a:moveTo>
                    <a:pt x="0" y="36"/>
                  </a:moveTo>
                  <a:lnTo>
                    <a:pt x="179" y="1"/>
                  </a:lnTo>
                  <a:cubicBezTo>
                    <a:pt x="369" y="191"/>
                    <a:pt x="608" y="358"/>
                    <a:pt x="739" y="679"/>
                  </a:cubicBezTo>
                  <a:cubicBezTo>
                    <a:pt x="465" y="441"/>
                    <a:pt x="239" y="239"/>
                    <a:pt x="0" y="3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101;p70"/>
            <p:cNvSpPr/>
            <p:nvPr/>
          </p:nvSpPr>
          <p:spPr>
            <a:xfrm>
              <a:off x="7280950" y="3284450"/>
              <a:ext cx="19075" cy="19375"/>
            </a:xfrm>
            <a:custGeom>
              <a:avLst/>
              <a:gdLst/>
              <a:ahLst/>
              <a:cxnLst/>
              <a:rect l="l" t="t" r="r" b="b"/>
              <a:pathLst>
                <a:path w="763" h="775" extrusionOk="0">
                  <a:moveTo>
                    <a:pt x="1" y="61"/>
                  </a:moveTo>
                  <a:cubicBezTo>
                    <a:pt x="84" y="49"/>
                    <a:pt x="179" y="1"/>
                    <a:pt x="215" y="37"/>
                  </a:cubicBezTo>
                  <a:cubicBezTo>
                    <a:pt x="465" y="227"/>
                    <a:pt x="703" y="430"/>
                    <a:pt x="751" y="775"/>
                  </a:cubicBezTo>
                  <a:lnTo>
                    <a:pt x="763" y="763"/>
                  </a:lnTo>
                  <a:cubicBezTo>
                    <a:pt x="584" y="584"/>
                    <a:pt x="418" y="394"/>
                    <a:pt x="239" y="203"/>
                  </a:cubicBezTo>
                  <a:cubicBezTo>
                    <a:pt x="179" y="156"/>
                    <a:pt x="84" y="120"/>
                    <a:pt x="1" y="6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102;p70"/>
            <p:cNvSpPr/>
            <p:nvPr/>
          </p:nvSpPr>
          <p:spPr>
            <a:xfrm>
              <a:off x="7161000" y="3064500"/>
              <a:ext cx="11050" cy="11925"/>
            </a:xfrm>
            <a:custGeom>
              <a:avLst/>
              <a:gdLst/>
              <a:ahLst/>
              <a:cxnLst/>
              <a:rect l="l" t="t" r="r" b="b"/>
              <a:pathLst>
                <a:path w="442" h="477" extrusionOk="0">
                  <a:moveTo>
                    <a:pt x="441" y="477"/>
                  </a:moveTo>
                  <a:cubicBezTo>
                    <a:pt x="298" y="334"/>
                    <a:pt x="155" y="179"/>
                    <a:pt x="1" y="0"/>
                  </a:cubicBezTo>
                  <a:cubicBezTo>
                    <a:pt x="251" y="96"/>
                    <a:pt x="251" y="96"/>
                    <a:pt x="441" y="47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103;p70"/>
            <p:cNvSpPr/>
            <p:nvPr/>
          </p:nvSpPr>
          <p:spPr>
            <a:xfrm>
              <a:off x="7037475" y="2946025"/>
              <a:ext cx="14300" cy="14025"/>
            </a:xfrm>
            <a:custGeom>
              <a:avLst/>
              <a:gdLst/>
              <a:ahLst/>
              <a:cxnLst/>
              <a:rect l="l" t="t" r="r" b="b"/>
              <a:pathLst>
                <a:path w="572" h="561" extrusionOk="0">
                  <a:moveTo>
                    <a:pt x="0" y="1"/>
                  </a:moveTo>
                  <a:cubicBezTo>
                    <a:pt x="334" y="203"/>
                    <a:pt x="370" y="215"/>
                    <a:pt x="572" y="560"/>
                  </a:cubicBezTo>
                  <a:cubicBezTo>
                    <a:pt x="358" y="394"/>
                    <a:pt x="96" y="263"/>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104;p70"/>
            <p:cNvSpPr/>
            <p:nvPr/>
          </p:nvSpPr>
          <p:spPr>
            <a:xfrm>
              <a:off x="7102950" y="3104675"/>
              <a:ext cx="17000" cy="18175"/>
            </a:xfrm>
            <a:custGeom>
              <a:avLst/>
              <a:gdLst/>
              <a:ahLst/>
              <a:cxnLst/>
              <a:rect l="l" t="t" r="r" b="b"/>
              <a:pathLst>
                <a:path w="680" h="727" extrusionOk="0">
                  <a:moveTo>
                    <a:pt x="680" y="715"/>
                  </a:moveTo>
                  <a:cubicBezTo>
                    <a:pt x="394" y="536"/>
                    <a:pt x="132" y="346"/>
                    <a:pt x="13" y="1"/>
                  </a:cubicBezTo>
                  <a:lnTo>
                    <a:pt x="1" y="24"/>
                  </a:lnTo>
                  <a:cubicBezTo>
                    <a:pt x="370" y="263"/>
                    <a:pt x="537" y="417"/>
                    <a:pt x="680" y="715"/>
                  </a:cubicBezTo>
                  <a:cubicBezTo>
                    <a:pt x="668" y="727"/>
                    <a:pt x="680" y="715"/>
                    <a:pt x="680" y="71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105;p70"/>
            <p:cNvSpPr/>
            <p:nvPr/>
          </p:nvSpPr>
          <p:spPr>
            <a:xfrm>
              <a:off x="7249400" y="3304100"/>
              <a:ext cx="18775" cy="15500"/>
            </a:xfrm>
            <a:custGeom>
              <a:avLst/>
              <a:gdLst/>
              <a:ahLst/>
              <a:cxnLst/>
              <a:rect l="l" t="t" r="r" b="b"/>
              <a:pathLst>
                <a:path w="751" h="620" extrusionOk="0">
                  <a:moveTo>
                    <a:pt x="1" y="108"/>
                  </a:moveTo>
                  <a:cubicBezTo>
                    <a:pt x="72" y="37"/>
                    <a:pt x="167" y="1"/>
                    <a:pt x="251" y="96"/>
                  </a:cubicBezTo>
                  <a:cubicBezTo>
                    <a:pt x="417" y="239"/>
                    <a:pt x="572" y="406"/>
                    <a:pt x="727" y="572"/>
                  </a:cubicBezTo>
                  <a:lnTo>
                    <a:pt x="751" y="560"/>
                  </a:lnTo>
                  <a:cubicBezTo>
                    <a:pt x="632" y="620"/>
                    <a:pt x="572" y="525"/>
                    <a:pt x="489" y="465"/>
                  </a:cubicBezTo>
                  <a:cubicBezTo>
                    <a:pt x="310" y="334"/>
                    <a:pt x="167" y="215"/>
                    <a:pt x="1" y="10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106;p70"/>
            <p:cNvSpPr/>
            <p:nvPr/>
          </p:nvSpPr>
          <p:spPr>
            <a:xfrm>
              <a:off x="7048775" y="2998125"/>
              <a:ext cx="14925" cy="14900"/>
            </a:xfrm>
            <a:custGeom>
              <a:avLst/>
              <a:gdLst/>
              <a:ahLst/>
              <a:cxnLst/>
              <a:rect l="l" t="t" r="r" b="b"/>
              <a:pathLst>
                <a:path w="597" h="596" extrusionOk="0">
                  <a:moveTo>
                    <a:pt x="596" y="512"/>
                  </a:moveTo>
                  <a:cubicBezTo>
                    <a:pt x="525" y="536"/>
                    <a:pt x="418" y="596"/>
                    <a:pt x="394" y="560"/>
                  </a:cubicBezTo>
                  <a:cubicBezTo>
                    <a:pt x="215" y="417"/>
                    <a:pt x="1" y="274"/>
                    <a:pt x="25" y="0"/>
                  </a:cubicBezTo>
                  <a:lnTo>
                    <a:pt x="1" y="12"/>
                  </a:lnTo>
                  <a:cubicBezTo>
                    <a:pt x="120" y="131"/>
                    <a:pt x="227" y="262"/>
                    <a:pt x="358" y="381"/>
                  </a:cubicBezTo>
                  <a:cubicBezTo>
                    <a:pt x="441" y="441"/>
                    <a:pt x="525" y="488"/>
                    <a:pt x="596" y="5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107;p70"/>
            <p:cNvSpPr/>
            <p:nvPr/>
          </p:nvSpPr>
          <p:spPr>
            <a:xfrm>
              <a:off x="7102950" y="2961500"/>
              <a:ext cx="12825" cy="9250"/>
            </a:xfrm>
            <a:custGeom>
              <a:avLst/>
              <a:gdLst/>
              <a:ahLst/>
              <a:cxnLst/>
              <a:rect l="l" t="t" r="r" b="b"/>
              <a:pathLst>
                <a:path w="513" h="370" extrusionOk="0">
                  <a:moveTo>
                    <a:pt x="513" y="370"/>
                  </a:moveTo>
                  <a:cubicBezTo>
                    <a:pt x="263" y="358"/>
                    <a:pt x="132" y="167"/>
                    <a:pt x="1" y="1"/>
                  </a:cubicBezTo>
                  <a:cubicBezTo>
                    <a:pt x="179" y="120"/>
                    <a:pt x="441" y="120"/>
                    <a:pt x="513" y="37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108;p70"/>
            <p:cNvSpPr/>
            <p:nvPr/>
          </p:nvSpPr>
          <p:spPr>
            <a:xfrm>
              <a:off x="7308350" y="3147550"/>
              <a:ext cx="12825" cy="12225"/>
            </a:xfrm>
            <a:custGeom>
              <a:avLst/>
              <a:gdLst/>
              <a:ahLst/>
              <a:cxnLst/>
              <a:rect l="l" t="t" r="r" b="b"/>
              <a:pathLst>
                <a:path w="513" h="489" extrusionOk="0">
                  <a:moveTo>
                    <a:pt x="512" y="464"/>
                  </a:moveTo>
                  <a:cubicBezTo>
                    <a:pt x="262" y="453"/>
                    <a:pt x="203" y="179"/>
                    <a:pt x="0" y="60"/>
                  </a:cubicBezTo>
                  <a:cubicBezTo>
                    <a:pt x="155" y="0"/>
                    <a:pt x="203" y="95"/>
                    <a:pt x="250" y="167"/>
                  </a:cubicBezTo>
                  <a:cubicBezTo>
                    <a:pt x="334" y="274"/>
                    <a:pt x="429" y="393"/>
                    <a:pt x="500" y="48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109;p70"/>
            <p:cNvSpPr/>
            <p:nvPr/>
          </p:nvSpPr>
          <p:spPr>
            <a:xfrm>
              <a:off x="7280650" y="3239225"/>
              <a:ext cx="11350" cy="10725"/>
            </a:xfrm>
            <a:custGeom>
              <a:avLst/>
              <a:gdLst/>
              <a:ahLst/>
              <a:cxnLst/>
              <a:rect l="l" t="t" r="r" b="b"/>
              <a:pathLst>
                <a:path w="454" h="429" extrusionOk="0">
                  <a:moveTo>
                    <a:pt x="453" y="405"/>
                  </a:moveTo>
                  <a:cubicBezTo>
                    <a:pt x="299" y="274"/>
                    <a:pt x="156" y="131"/>
                    <a:pt x="1" y="0"/>
                  </a:cubicBezTo>
                  <a:cubicBezTo>
                    <a:pt x="299" y="131"/>
                    <a:pt x="299" y="131"/>
                    <a:pt x="430" y="42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110;p70"/>
            <p:cNvSpPr/>
            <p:nvPr/>
          </p:nvSpPr>
          <p:spPr>
            <a:xfrm>
              <a:off x="7282150" y="3332375"/>
              <a:ext cx="17575" cy="12825"/>
            </a:xfrm>
            <a:custGeom>
              <a:avLst/>
              <a:gdLst/>
              <a:ahLst/>
              <a:cxnLst/>
              <a:rect l="l" t="t" r="r" b="b"/>
              <a:pathLst>
                <a:path w="703" h="513" extrusionOk="0">
                  <a:moveTo>
                    <a:pt x="703" y="441"/>
                  </a:moveTo>
                  <a:cubicBezTo>
                    <a:pt x="631" y="513"/>
                    <a:pt x="572" y="465"/>
                    <a:pt x="489" y="418"/>
                  </a:cubicBezTo>
                  <a:cubicBezTo>
                    <a:pt x="334" y="299"/>
                    <a:pt x="167" y="203"/>
                    <a:pt x="12" y="96"/>
                  </a:cubicBezTo>
                  <a:lnTo>
                    <a:pt x="0" y="108"/>
                  </a:lnTo>
                  <a:cubicBezTo>
                    <a:pt x="108" y="25"/>
                    <a:pt x="215" y="1"/>
                    <a:pt x="310" y="108"/>
                  </a:cubicBezTo>
                  <a:cubicBezTo>
                    <a:pt x="453" y="227"/>
                    <a:pt x="572" y="346"/>
                    <a:pt x="691" y="46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111;p70"/>
            <p:cNvSpPr/>
            <p:nvPr/>
          </p:nvSpPr>
          <p:spPr>
            <a:xfrm>
              <a:off x="7532475" y="3514850"/>
              <a:ext cx="11925" cy="8050"/>
            </a:xfrm>
            <a:custGeom>
              <a:avLst/>
              <a:gdLst/>
              <a:ahLst/>
              <a:cxnLst/>
              <a:rect l="l" t="t" r="r" b="b"/>
              <a:pathLst>
                <a:path w="477" h="322" extrusionOk="0">
                  <a:moveTo>
                    <a:pt x="477" y="322"/>
                  </a:moveTo>
                  <a:cubicBezTo>
                    <a:pt x="263" y="322"/>
                    <a:pt x="143" y="143"/>
                    <a:pt x="1" y="0"/>
                  </a:cubicBezTo>
                  <a:cubicBezTo>
                    <a:pt x="215" y="48"/>
                    <a:pt x="393" y="119"/>
                    <a:pt x="477" y="32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112;p70"/>
            <p:cNvSpPr/>
            <p:nvPr/>
          </p:nvSpPr>
          <p:spPr>
            <a:xfrm>
              <a:off x="7238400" y="3290425"/>
              <a:ext cx="12825" cy="16375"/>
            </a:xfrm>
            <a:custGeom>
              <a:avLst/>
              <a:gdLst/>
              <a:ahLst/>
              <a:cxnLst/>
              <a:rect l="l" t="t" r="r" b="b"/>
              <a:pathLst>
                <a:path w="513" h="655" extrusionOk="0">
                  <a:moveTo>
                    <a:pt x="453" y="643"/>
                  </a:moveTo>
                  <a:cubicBezTo>
                    <a:pt x="357" y="536"/>
                    <a:pt x="250" y="417"/>
                    <a:pt x="143" y="310"/>
                  </a:cubicBezTo>
                  <a:cubicBezTo>
                    <a:pt x="60" y="226"/>
                    <a:pt x="0" y="131"/>
                    <a:pt x="60" y="0"/>
                  </a:cubicBezTo>
                  <a:cubicBezTo>
                    <a:pt x="60" y="0"/>
                    <a:pt x="60" y="12"/>
                    <a:pt x="60" y="0"/>
                  </a:cubicBezTo>
                  <a:lnTo>
                    <a:pt x="381" y="333"/>
                  </a:lnTo>
                  <a:cubicBezTo>
                    <a:pt x="453" y="417"/>
                    <a:pt x="512" y="524"/>
                    <a:pt x="453" y="643"/>
                  </a:cubicBezTo>
                  <a:cubicBezTo>
                    <a:pt x="441" y="655"/>
                    <a:pt x="453" y="643"/>
                    <a:pt x="453" y="64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113;p70"/>
            <p:cNvSpPr/>
            <p:nvPr/>
          </p:nvSpPr>
          <p:spPr>
            <a:xfrm>
              <a:off x="7192550" y="3252625"/>
              <a:ext cx="12525" cy="12225"/>
            </a:xfrm>
            <a:custGeom>
              <a:avLst/>
              <a:gdLst/>
              <a:ahLst/>
              <a:cxnLst/>
              <a:rect l="l" t="t" r="r" b="b"/>
              <a:pathLst>
                <a:path w="501" h="489" extrusionOk="0">
                  <a:moveTo>
                    <a:pt x="1" y="0"/>
                  </a:moveTo>
                  <a:cubicBezTo>
                    <a:pt x="263" y="60"/>
                    <a:pt x="429" y="214"/>
                    <a:pt x="489" y="488"/>
                  </a:cubicBezTo>
                  <a:lnTo>
                    <a:pt x="501" y="464"/>
                  </a:lnTo>
                  <a:cubicBezTo>
                    <a:pt x="298" y="357"/>
                    <a:pt x="108" y="214"/>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114;p70"/>
            <p:cNvSpPr/>
            <p:nvPr/>
          </p:nvSpPr>
          <p:spPr>
            <a:xfrm>
              <a:off x="6959500" y="2969550"/>
              <a:ext cx="13400" cy="11925"/>
            </a:xfrm>
            <a:custGeom>
              <a:avLst/>
              <a:gdLst/>
              <a:ahLst/>
              <a:cxnLst/>
              <a:rect l="l" t="t" r="r" b="b"/>
              <a:pathLst>
                <a:path w="536" h="477" extrusionOk="0">
                  <a:moveTo>
                    <a:pt x="536" y="476"/>
                  </a:moveTo>
                  <a:cubicBezTo>
                    <a:pt x="250" y="441"/>
                    <a:pt x="107" y="262"/>
                    <a:pt x="24" y="0"/>
                  </a:cubicBezTo>
                  <a:lnTo>
                    <a:pt x="0" y="24"/>
                  </a:lnTo>
                  <a:cubicBezTo>
                    <a:pt x="274" y="95"/>
                    <a:pt x="405" y="274"/>
                    <a:pt x="536" y="47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115;p70"/>
            <p:cNvSpPr/>
            <p:nvPr/>
          </p:nvSpPr>
          <p:spPr>
            <a:xfrm>
              <a:off x="6946975" y="2958225"/>
              <a:ext cx="13425" cy="11950"/>
            </a:xfrm>
            <a:custGeom>
              <a:avLst/>
              <a:gdLst/>
              <a:ahLst/>
              <a:cxnLst/>
              <a:rect l="l" t="t" r="r" b="b"/>
              <a:pathLst>
                <a:path w="537" h="478" extrusionOk="0">
                  <a:moveTo>
                    <a:pt x="1" y="13"/>
                  </a:moveTo>
                  <a:cubicBezTo>
                    <a:pt x="251" y="84"/>
                    <a:pt x="370" y="191"/>
                    <a:pt x="525" y="477"/>
                  </a:cubicBezTo>
                  <a:lnTo>
                    <a:pt x="537" y="465"/>
                  </a:lnTo>
                  <a:cubicBezTo>
                    <a:pt x="263" y="406"/>
                    <a:pt x="132" y="203"/>
                    <a:pt x="1" y="13"/>
                  </a:cubicBezTo>
                  <a:cubicBezTo>
                    <a:pt x="1" y="1"/>
                    <a:pt x="1" y="13"/>
                    <a:pt x="1"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116;p70"/>
            <p:cNvSpPr/>
            <p:nvPr/>
          </p:nvSpPr>
          <p:spPr>
            <a:xfrm>
              <a:off x="7160100" y="3163325"/>
              <a:ext cx="14325" cy="10425"/>
            </a:xfrm>
            <a:custGeom>
              <a:avLst/>
              <a:gdLst/>
              <a:ahLst/>
              <a:cxnLst/>
              <a:rect l="l" t="t" r="r" b="b"/>
              <a:pathLst>
                <a:path w="573" h="417" extrusionOk="0">
                  <a:moveTo>
                    <a:pt x="1" y="12"/>
                  </a:moveTo>
                  <a:cubicBezTo>
                    <a:pt x="334" y="0"/>
                    <a:pt x="406" y="60"/>
                    <a:pt x="549" y="417"/>
                  </a:cubicBezTo>
                  <a:lnTo>
                    <a:pt x="572" y="393"/>
                  </a:lnTo>
                  <a:cubicBezTo>
                    <a:pt x="370" y="262"/>
                    <a:pt x="191" y="131"/>
                    <a:pt x="1"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117;p70"/>
            <p:cNvSpPr/>
            <p:nvPr/>
          </p:nvSpPr>
          <p:spPr>
            <a:xfrm>
              <a:off x="7351500" y="3358575"/>
              <a:ext cx="13725" cy="11925"/>
            </a:xfrm>
            <a:custGeom>
              <a:avLst/>
              <a:gdLst/>
              <a:ahLst/>
              <a:cxnLst/>
              <a:rect l="l" t="t" r="r" b="b"/>
              <a:pathLst>
                <a:path w="549" h="477" extrusionOk="0">
                  <a:moveTo>
                    <a:pt x="1" y="72"/>
                  </a:moveTo>
                  <a:cubicBezTo>
                    <a:pt x="84" y="60"/>
                    <a:pt x="191" y="1"/>
                    <a:pt x="263" y="108"/>
                  </a:cubicBezTo>
                  <a:cubicBezTo>
                    <a:pt x="370" y="227"/>
                    <a:pt x="441" y="358"/>
                    <a:pt x="536" y="477"/>
                  </a:cubicBezTo>
                  <a:lnTo>
                    <a:pt x="548" y="465"/>
                  </a:lnTo>
                  <a:cubicBezTo>
                    <a:pt x="441" y="382"/>
                    <a:pt x="334" y="310"/>
                    <a:pt x="215" y="239"/>
                  </a:cubicBezTo>
                  <a:cubicBezTo>
                    <a:pt x="143" y="179"/>
                    <a:pt x="72" y="120"/>
                    <a:pt x="1" y="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118;p70"/>
            <p:cNvSpPr/>
            <p:nvPr/>
          </p:nvSpPr>
          <p:spPr>
            <a:xfrm>
              <a:off x="7268150" y="3272850"/>
              <a:ext cx="14025" cy="13125"/>
            </a:xfrm>
            <a:custGeom>
              <a:avLst/>
              <a:gdLst/>
              <a:ahLst/>
              <a:cxnLst/>
              <a:rect l="l" t="t" r="r" b="b"/>
              <a:pathLst>
                <a:path w="561" h="525" extrusionOk="0">
                  <a:moveTo>
                    <a:pt x="1" y="48"/>
                  </a:moveTo>
                  <a:cubicBezTo>
                    <a:pt x="156" y="1"/>
                    <a:pt x="275" y="60"/>
                    <a:pt x="382" y="179"/>
                  </a:cubicBezTo>
                  <a:cubicBezTo>
                    <a:pt x="477" y="286"/>
                    <a:pt x="560" y="370"/>
                    <a:pt x="501" y="525"/>
                  </a:cubicBezTo>
                  <a:lnTo>
                    <a:pt x="501" y="525"/>
                  </a:lnTo>
                  <a:cubicBezTo>
                    <a:pt x="394" y="322"/>
                    <a:pt x="263" y="120"/>
                    <a:pt x="1" y="4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119;p70"/>
            <p:cNvSpPr/>
            <p:nvPr/>
          </p:nvSpPr>
          <p:spPr>
            <a:xfrm>
              <a:off x="7205050" y="3263925"/>
              <a:ext cx="13425" cy="12525"/>
            </a:xfrm>
            <a:custGeom>
              <a:avLst/>
              <a:gdLst/>
              <a:ahLst/>
              <a:cxnLst/>
              <a:rect l="l" t="t" r="r" b="b"/>
              <a:pathLst>
                <a:path w="537" h="501" extrusionOk="0">
                  <a:moveTo>
                    <a:pt x="1" y="36"/>
                  </a:moveTo>
                  <a:cubicBezTo>
                    <a:pt x="298" y="48"/>
                    <a:pt x="417" y="262"/>
                    <a:pt x="525" y="501"/>
                  </a:cubicBezTo>
                  <a:lnTo>
                    <a:pt x="536" y="477"/>
                  </a:lnTo>
                  <a:cubicBezTo>
                    <a:pt x="275" y="441"/>
                    <a:pt x="167" y="203"/>
                    <a:pt x="25" y="0"/>
                  </a:cubicBezTo>
                  <a:cubicBezTo>
                    <a:pt x="1" y="12"/>
                    <a:pt x="1" y="36"/>
                    <a:pt x="1" y="3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120;p70"/>
            <p:cNvSpPr/>
            <p:nvPr/>
          </p:nvSpPr>
          <p:spPr>
            <a:xfrm>
              <a:off x="7205950" y="3164800"/>
              <a:ext cx="12525" cy="12825"/>
            </a:xfrm>
            <a:custGeom>
              <a:avLst/>
              <a:gdLst/>
              <a:ahLst/>
              <a:cxnLst/>
              <a:rect l="l" t="t" r="r" b="b"/>
              <a:pathLst>
                <a:path w="501" h="513" extrusionOk="0">
                  <a:moveTo>
                    <a:pt x="0" y="13"/>
                  </a:moveTo>
                  <a:cubicBezTo>
                    <a:pt x="262" y="84"/>
                    <a:pt x="477" y="203"/>
                    <a:pt x="489" y="513"/>
                  </a:cubicBezTo>
                  <a:lnTo>
                    <a:pt x="500" y="501"/>
                  </a:lnTo>
                  <a:cubicBezTo>
                    <a:pt x="346" y="334"/>
                    <a:pt x="179" y="155"/>
                    <a:pt x="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121;p70"/>
            <p:cNvSpPr/>
            <p:nvPr/>
          </p:nvSpPr>
          <p:spPr>
            <a:xfrm>
              <a:off x="6935075" y="2944250"/>
              <a:ext cx="12225" cy="14600"/>
            </a:xfrm>
            <a:custGeom>
              <a:avLst/>
              <a:gdLst/>
              <a:ahLst/>
              <a:cxnLst/>
              <a:rect l="l" t="t" r="r" b="b"/>
              <a:pathLst>
                <a:path w="489" h="584" extrusionOk="0">
                  <a:moveTo>
                    <a:pt x="1" y="36"/>
                  </a:moveTo>
                  <a:cubicBezTo>
                    <a:pt x="191" y="203"/>
                    <a:pt x="429" y="298"/>
                    <a:pt x="477" y="584"/>
                  </a:cubicBezTo>
                  <a:lnTo>
                    <a:pt x="489" y="572"/>
                  </a:lnTo>
                  <a:cubicBezTo>
                    <a:pt x="263" y="453"/>
                    <a:pt x="25" y="334"/>
                    <a:pt x="13" y="24"/>
                  </a:cubicBezTo>
                  <a:cubicBezTo>
                    <a:pt x="1" y="0"/>
                    <a:pt x="1" y="36"/>
                    <a:pt x="1" y="3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122;p70"/>
            <p:cNvSpPr/>
            <p:nvPr/>
          </p:nvSpPr>
          <p:spPr>
            <a:xfrm>
              <a:off x="6899075" y="2952275"/>
              <a:ext cx="12825" cy="12225"/>
            </a:xfrm>
            <a:custGeom>
              <a:avLst/>
              <a:gdLst/>
              <a:ahLst/>
              <a:cxnLst/>
              <a:rect l="l" t="t" r="r" b="b"/>
              <a:pathLst>
                <a:path w="513" h="489" extrusionOk="0">
                  <a:moveTo>
                    <a:pt x="512" y="489"/>
                  </a:moveTo>
                  <a:cubicBezTo>
                    <a:pt x="262" y="417"/>
                    <a:pt x="119" y="239"/>
                    <a:pt x="12" y="1"/>
                  </a:cubicBezTo>
                  <a:lnTo>
                    <a:pt x="0" y="13"/>
                  </a:lnTo>
                  <a:cubicBezTo>
                    <a:pt x="250" y="72"/>
                    <a:pt x="393" y="263"/>
                    <a:pt x="512" y="48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123;p70"/>
            <p:cNvSpPr/>
            <p:nvPr/>
          </p:nvSpPr>
          <p:spPr>
            <a:xfrm>
              <a:off x="7077650" y="2980550"/>
              <a:ext cx="8075" cy="9550"/>
            </a:xfrm>
            <a:custGeom>
              <a:avLst/>
              <a:gdLst/>
              <a:ahLst/>
              <a:cxnLst/>
              <a:rect l="l" t="t" r="r" b="b"/>
              <a:pathLst>
                <a:path w="323" h="382" extrusionOk="0">
                  <a:moveTo>
                    <a:pt x="1" y="1"/>
                  </a:moveTo>
                  <a:lnTo>
                    <a:pt x="322" y="322"/>
                  </a:lnTo>
                  <a:cubicBezTo>
                    <a:pt x="72" y="382"/>
                    <a:pt x="60" y="167"/>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124;p70"/>
            <p:cNvSpPr/>
            <p:nvPr/>
          </p:nvSpPr>
          <p:spPr>
            <a:xfrm>
              <a:off x="7299700" y="3303500"/>
              <a:ext cx="12525" cy="14925"/>
            </a:xfrm>
            <a:custGeom>
              <a:avLst/>
              <a:gdLst/>
              <a:ahLst/>
              <a:cxnLst/>
              <a:rect l="l" t="t" r="r" b="b"/>
              <a:pathLst>
                <a:path w="501" h="597" extrusionOk="0">
                  <a:moveTo>
                    <a:pt x="1" y="25"/>
                  </a:moveTo>
                  <a:cubicBezTo>
                    <a:pt x="239" y="49"/>
                    <a:pt x="346" y="239"/>
                    <a:pt x="477" y="382"/>
                  </a:cubicBezTo>
                  <a:cubicBezTo>
                    <a:pt x="501" y="430"/>
                    <a:pt x="477" y="525"/>
                    <a:pt x="465" y="596"/>
                  </a:cubicBezTo>
                  <a:lnTo>
                    <a:pt x="465" y="596"/>
                  </a:lnTo>
                  <a:cubicBezTo>
                    <a:pt x="310" y="406"/>
                    <a:pt x="144" y="203"/>
                    <a:pt x="1" y="13"/>
                  </a:cubicBezTo>
                  <a:cubicBezTo>
                    <a:pt x="13" y="1"/>
                    <a:pt x="1" y="25"/>
                    <a:pt x="1" y="2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125;p70"/>
            <p:cNvSpPr/>
            <p:nvPr/>
          </p:nvSpPr>
          <p:spPr>
            <a:xfrm>
              <a:off x="7034800" y="2988000"/>
              <a:ext cx="14600" cy="10450"/>
            </a:xfrm>
            <a:custGeom>
              <a:avLst/>
              <a:gdLst/>
              <a:ahLst/>
              <a:cxnLst/>
              <a:rect l="l" t="t" r="r" b="b"/>
              <a:pathLst>
                <a:path w="584" h="418" extrusionOk="0">
                  <a:moveTo>
                    <a:pt x="584" y="405"/>
                  </a:moveTo>
                  <a:cubicBezTo>
                    <a:pt x="500" y="369"/>
                    <a:pt x="429" y="369"/>
                    <a:pt x="369" y="322"/>
                  </a:cubicBezTo>
                  <a:cubicBezTo>
                    <a:pt x="238" y="239"/>
                    <a:pt x="119" y="131"/>
                    <a:pt x="0" y="48"/>
                  </a:cubicBezTo>
                  <a:lnTo>
                    <a:pt x="0" y="48"/>
                  </a:lnTo>
                  <a:cubicBezTo>
                    <a:pt x="84" y="0"/>
                    <a:pt x="191" y="0"/>
                    <a:pt x="262" y="72"/>
                  </a:cubicBezTo>
                  <a:cubicBezTo>
                    <a:pt x="369" y="179"/>
                    <a:pt x="453" y="298"/>
                    <a:pt x="560" y="41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126;p70"/>
            <p:cNvSpPr/>
            <p:nvPr/>
          </p:nvSpPr>
          <p:spPr>
            <a:xfrm>
              <a:off x="7551825" y="3533900"/>
              <a:ext cx="14300" cy="11325"/>
            </a:xfrm>
            <a:custGeom>
              <a:avLst/>
              <a:gdLst/>
              <a:ahLst/>
              <a:cxnLst/>
              <a:rect l="l" t="t" r="r" b="b"/>
              <a:pathLst>
                <a:path w="572" h="453" extrusionOk="0">
                  <a:moveTo>
                    <a:pt x="0" y="60"/>
                  </a:moveTo>
                  <a:cubicBezTo>
                    <a:pt x="48" y="36"/>
                    <a:pt x="143" y="0"/>
                    <a:pt x="155" y="12"/>
                  </a:cubicBezTo>
                  <a:cubicBezTo>
                    <a:pt x="298" y="143"/>
                    <a:pt x="501" y="262"/>
                    <a:pt x="560" y="453"/>
                  </a:cubicBezTo>
                  <a:lnTo>
                    <a:pt x="572" y="441"/>
                  </a:lnTo>
                  <a:cubicBezTo>
                    <a:pt x="512" y="429"/>
                    <a:pt x="417" y="417"/>
                    <a:pt x="381" y="381"/>
                  </a:cubicBezTo>
                  <a:cubicBezTo>
                    <a:pt x="262" y="274"/>
                    <a:pt x="143" y="155"/>
                    <a:pt x="0" y="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127;p70"/>
            <p:cNvSpPr/>
            <p:nvPr/>
          </p:nvSpPr>
          <p:spPr>
            <a:xfrm>
              <a:off x="7319050" y="3361250"/>
              <a:ext cx="12225" cy="8950"/>
            </a:xfrm>
            <a:custGeom>
              <a:avLst/>
              <a:gdLst/>
              <a:ahLst/>
              <a:cxnLst/>
              <a:rect l="l" t="t" r="r" b="b"/>
              <a:pathLst>
                <a:path w="489" h="358" extrusionOk="0">
                  <a:moveTo>
                    <a:pt x="489" y="334"/>
                  </a:moveTo>
                  <a:cubicBezTo>
                    <a:pt x="251" y="322"/>
                    <a:pt x="144" y="144"/>
                    <a:pt x="13" y="1"/>
                  </a:cubicBezTo>
                  <a:lnTo>
                    <a:pt x="1" y="13"/>
                  </a:lnTo>
                  <a:cubicBezTo>
                    <a:pt x="239" y="13"/>
                    <a:pt x="358" y="156"/>
                    <a:pt x="489" y="334"/>
                  </a:cubicBezTo>
                  <a:cubicBezTo>
                    <a:pt x="477" y="358"/>
                    <a:pt x="489" y="334"/>
                    <a:pt x="489" y="33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128;p70"/>
            <p:cNvSpPr/>
            <p:nvPr/>
          </p:nvSpPr>
          <p:spPr>
            <a:xfrm>
              <a:off x="6844300" y="2888575"/>
              <a:ext cx="9550" cy="14925"/>
            </a:xfrm>
            <a:custGeom>
              <a:avLst/>
              <a:gdLst/>
              <a:ahLst/>
              <a:cxnLst/>
              <a:rect l="l" t="t" r="r" b="b"/>
              <a:pathLst>
                <a:path w="382" h="597" extrusionOk="0">
                  <a:moveTo>
                    <a:pt x="12" y="13"/>
                  </a:moveTo>
                  <a:cubicBezTo>
                    <a:pt x="203" y="167"/>
                    <a:pt x="381" y="310"/>
                    <a:pt x="369" y="596"/>
                  </a:cubicBezTo>
                  <a:cubicBezTo>
                    <a:pt x="369" y="596"/>
                    <a:pt x="381" y="584"/>
                    <a:pt x="369" y="584"/>
                  </a:cubicBezTo>
                  <a:cubicBezTo>
                    <a:pt x="238" y="417"/>
                    <a:pt x="0" y="286"/>
                    <a:pt x="12" y="13"/>
                  </a:cubicBezTo>
                  <a:cubicBezTo>
                    <a:pt x="24" y="1"/>
                    <a:pt x="12" y="13"/>
                    <a:pt x="12"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129;p70"/>
            <p:cNvSpPr/>
            <p:nvPr/>
          </p:nvSpPr>
          <p:spPr>
            <a:xfrm>
              <a:off x="7269950" y="3324950"/>
              <a:ext cx="12525" cy="10150"/>
            </a:xfrm>
            <a:custGeom>
              <a:avLst/>
              <a:gdLst/>
              <a:ahLst/>
              <a:cxnLst/>
              <a:rect l="l" t="t" r="r" b="b"/>
              <a:pathLst>
                <a:path w="501" h="406" extrusionOk="0">
                  <a:moveTo>
                    <a:pt x="500" y="393"/>
                  </a:moveTo>
                  <a:cubicBezTo>
                    <a:pt x="346" y="262"/>
                    <a:pt x="238" y="60"/>
                    <a:pt x="0" y="48"/>
                  </a:cubicBezTo>
                  <a:lnTo>
                    <a:pt x="0" y="48"/>
                  </a:lnTo>
                  <a:cubicBezTo>
                    <a:pt x="179" y="0"/>
                    <a:pt x="334" y="36"/>
                    <a:pt x="453" y="179"/>
                  </a:cubicBezTo>
                  <a:cubicBezTo>
                    <a:pt x="500" y="238"/>
                    <a:pt x="488" y="334"/>
                    <a:pt x="500" y="393"/>
                  </a:cubicBezTo>
                  <a:cubicBezTo>
                    <a:pt x="488" y="405"/>
                    <a:pt x="500" y="393"/>
                    <a:pt x="500" y="39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130;p70"/>
            <p:cNvSpPr/>
            <p:nvPr/>
          </p:nvSpPr>
          <p:spPr>
            <a:xfrm>
              <a:off x="7138975" y="2986200"/>
              <a:ext cx="12225" cy="9550"/>
            </a:xfrm>
            <a:custGeom>
              <a:avLst/>
              <a:gdLst/>
              <a:ahLst/>
              <a:cxnLst/>
              <a:rect l="l" t="t" r="r" b="b"/>
              <a:pathLst>
                <a:path w="489" h="382" extrusionOk="0">
                  <a:moveTo>
                    <a:pt x="1" y="13"/>
                  </a:moveTo>
                  <a:cubicBezTo>
                    <a:pt x="203" y="72"/>
                    <a:pt x="370" y="191"/>
                    <a:pt x="477" y="382"/>
                  </a:cubicBezTo>
                  <a:lnTo>
                    <a:pt x="489" y="370"/>
                  </a:lnTo>
                  <a:cubicBezTo>
                    <a:pt x="239" y="358"/>
                    <a:pt x="72" y="239"/>
                    <a:pt x="1" y="13"/>
                  </a:cubicBezTo>
                  <a:cubicBezTo>
                    <a:pt x="1" y="1"/>
                    <a:pt x="1" y="13"/>
                    <a:pt x="1"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131;p70"/>
            <p:cNvSpPr/>
            <p:nvPr/>
          </p:nvSpPr>
          <p:spPr>
            <a:xfrm>
              <a:off x="7368175" y="3403525"/>
              <a:ext cx="10450" cy="7475"/>
            </a:xfrm>
            <a:custGeom>
              <a:avLst/>
              <a:gdLst/>
              <a:ahLst/>
              <a:cxnLst/>
              <a:rect l="l" t="t" r="r" b="b"/>
              <a:pathLst>
                <a:path w="418" h="299" extrusionOk="0">
                  <a:moveTo>
                    <a:pt x="0" y="0"/>
                  </a:moveTo>
                  <a:cubicBezTo>
                    <a:pt x="203" y="0"/>
                    <a:pt x="310" y="155"/>
                    <a:pt x="417" y="298"/>
                  </a:cubicBezTo>
                  <a:cubicBezTo>
                    <a:pt x="262" y="215"/>
                    <a:pt x="60" y="191"/>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132;p70"/>
            <p:cNvSpPr/>
            <p:nvPr/>
          </p:nvSpPr>
          <p:spPr>
            <a:xfrm>
              <a:off x="7393475" y="3315425"/>
              <a:ext cx="10725" cy="15200"/>
            </a:xfrm>
            <a:custGeom>
              <a:avLst/>
              <a:gdLst/>
              <a:ahLst/>
              <a:cxnLst/>
              <a:rect l="l" t="t" r="r" b="b"/>
              <a:pathLst>
                <a:path w="429" h="608" extrusionOk="0">
                  <a:moveTo>
                    <a:pt x="358" y="596"/>
                  </a:moveTo>
                  <a:cubicBezTo>
                    <a:pt x="238" y="405"/>
                    <a:pt x="119" y="203"/>
                    <a:pt x="12" y="0"/>
                  </a:cubicBezTo>
                  <a:lnTo>
                    <a:pt x="0" y="12"/>
                  </a:lnTo>
                  <a:cubicBezTo>
                    <a:pt x="262" y="131"/>
                    <a:pt x="429" y="298"/>
                    <a:pt x="358" y="596"/>
                  </a:cubicBezTo>
                  <a:cubicBezTo>
                    <a:pt x="358" y="607"/>
                    <a:pt x="358" y="596"/>
                    <a:pt x="358" y="59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133;p70"/>
            <p:cNvSpPr/>
            <p:nvPr/>
          </p:nvSpPr>
          <p:spPr>
            <a:xfrm>
              <a:off x="7261025" y="3096950"/>
              <a:ext cx="10125" cy="9825"/>
            </a:xfrm>
            <a:custGeom>
              <a:avLst/>
              <a:gdLst/>
              <a:ahLst/>
              <a:cxnLst/>
              <a:rect l="l" t="t" r="r" b="b"/>
              <a:pathLst>
                <a:path w="405" h="393" extrusionOk="0">
                  <a:moveTo>
                    <a:pt x="405" y="369"/>
                  </a:moveTo>
                  <a:lnTo>
                    <a:pt x="0" y="60"/>
                  </a:lnTo>
                  <a:lnTo>
                    <a:pt x="0" y="60"/>
                  </a:lnTo>
                  <a:cubicBezTo>
                    <a:pt x="262" y="0"/>
                    <a:pt x="322" y="48"/>
                    <a:pt x="381" y="39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134;p70"/>
            <p:cNvSpPr/>
            <p:nvPr/>
          </p:nvSpPr>
          <p:spPr>
            <a:xfrm>
              <a:off x="7339900" y="3255600"/>
              <a:ext cx="9550" cy="8350"/>
            </a:xfrm>
            <a:custGeom>
              <a:avLst/>
              <a:gdLst/>
              <a:ahLst/>
              <a:cxnLst/>
              <a:rect l="l" t="t" r="r" b="b"/>
              <a:pathLst>
                <a:path w="382" h="334" extrusionOk="0">
                  <a:moveTo>
                    <a:pt x="0" y="12"/>
                  </a:moveTo>
                  <a:cubicBezTo>
                    <a:pt x="48" y="24"/>
                    <a:pt x="119" y="24"/>
                    <a:pt x="143" y="48"/>
                  </a:cubicBezTo>
                  <a:cubicBezTo>
                    <a:pt x="238" y="131"/>
                    <a:pt x="310" y="238"/>
                    <a:pt x="381" y="310"/>
                  </a:cubicBezTo>
                  <a:lnTo>
                    <a:pt x="381" y="298"/>
                  </a:lnTo>
                  <a:cubicBezTo>
                    <a:pt x="346" y="298"/>
                    <a:pt x="250" y="333"/>
                    <a:pt x="238" y="310"/>
                  </a:cubicBezTo>
                  <a:cubicBezTo>
                    <a:pt x="167" y="214"/>
                    <a:pt x="84" y="95"/>
                    <a:pt x="0" y="12"/>
                  </a:cubicBezTo>
                  <a:cubicBezTo>
                    <a:pt x="12" y="0"/>
                    <a:pt x="0" y="12"/>
                    <a:pt x="0"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135;p70"/>
            <p:cNvSpPr/>
            <p:nvPr/>
          </p:nvSpPr>
          <p:spPr>
            <a:xfrm>
              <a:off x="7270550" y="3104675"/>
              <a:ext cx="7450" cy="8075"/>
            </a:xfrm>
            <a:custGeom>
              <a:avLst/>
              <a:gdLst/>
              <a:ahLst/>
              <a:cxnLst/>
              <a:rect l="l" t="t" r="r" b="b"/>
              <a:pathLst>
                <a:path w="298" h="323" extrusionOk="0">
                  <a:moveTo>
                    <a:pt x="0" y="84"/>
                  </a:moveTo>
                  <a:cubicBezTo>
                    <a:pt x="202" y="1"/>
                    <a:pt x="226" y="167"/>
                    <a:pt x="298" y="322"/>
                  </a:cubicBezTo>
                  <a:cubicBezTo>
                    <a:pt x="119" y="286"/>
                    <a:pt x="60" y="179"/>
                    <a:pt x="12" y="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136;p70"/>
            <p:cNvSpPr/>
            <p:nvPr/>
          </p:nvSpPr>
          <p:spPr>
            <a:xfrm>
              <a:off x="7074975" y="3024900"/>
              <a:ext cx="8650" cy="11925"/>
            </a:xfrm>
            <a:custGeom>
              <a:avLst/>
              <a:gdLst/>
              <a:ahLst/>
              <a:cxnLst/>
              <a:rect l="l" t="t" r="r" b="b"/>
              <a:pathLst>
                <a:path w="346" h="477" extrusionOk="0">
                  <a:moveTo>
                    <a:pt x="346" y="453"/>
                  </a:moveTo>
                  <a:cubicBezTo>
                    <a:pt x="144" y="370"/>
                    <a:pt x="13" y="239"/>
                    <a:pt x="13" y="1"/>
                  </a:cubicBezTo>
                  <a:lnTo>
                    <a:pt x="1" y="13"/>
                  </a:lnTo>
                  <a:cubicBezTo>
                    <a:pt x="132" y="144"/>
                    <a:pt x="310" y="251"/>
                    <a:pt x="322" y="477"/>
                  </a:cubicBezTo>
                  <a:cubicBezTo>
                    <a:pt x="346" y="477"/>
                    <a:pt x="346" y="453"/>
                    <a:pt x="346" y="45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137;p70"/>
            <p:cNvSpPr/>
            <p:nvPr/>
          </p:nvSpPr>
          <p:spPr>
            <a:xfrm>
              <a:off x="7246425" y="3246650"/>
              <a:ext cx="10450" cy="8975"/>
            </a:xfrm>
            <a:custGeom>
              <a:avLst/>
              <a:gdLst/>
              <a:ahLst/>
              <a:cxnLst/>
              <a:rect l="l" t="t" r="r" b="b"/>
              <a:pathLst>
                <a:path w="418" h="359" extrusionOk="0">
                  <a:moveTo>
                    <a:pt x="417" y="334"/>
                  </a:moveTo>
                  <a:cubicBezTo>
                    <a:pt x="370" y="322"/>
                    <a:pt x="310" y="310"/>
                    <a:pt x="275" y="275"/>
                  </a:cubicBezTo>
                  <a:cubicBezTo>
                    <a:pt x="179" y="215"/>
                    <a:pt x="96" y="132"/>
                    <a:pt x="1" y="60"/>
                  </a:cubicBezTo>
                  <a:lnTo>
                    <a:pt x="1" y="72"/>
                  </a:lnTo>
                  <a:cubicBezTo>
                    <a:pt x="96" y="13"/>
                    <a:pt x="167" y="1"/>
                    <a:pt x="239" y="84"/>
                  </a:cubicBezTo>
                  <a:lnTo>
                    <a:pt x="417" y="358"/>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138;p70"/>
            <p:cNvSpPr/>
            <p:nvPr/>
          </p:nvSpPr>
          <p:spPr>
            <a:xfrm>
              <a:off x="7384850" y="3305600"/>
              <a:ext cx="8950" cy="10450"/>
            </a:xfrm>
            <a:custGeom>
              <a:avLst/>
              <a:gdLst/>
              <a:ahLst/>
              <a:cxnLst/>
              <a:rect l="l" t="t" r="r" b="b"/>
              <a:pathLst>
                <a:path w="358" h="418" extrusionOk="0">
                  <a:moveTo>
                    <a:pt x="0" y="0"/>
                  </a:moveTo>
                  <a:cubicBezTo>
                    <a:pt x="191" y="84"/>
                    <a:pt x="310" y="215"/>
                    <a:pt x="345" y="417"/>
                  </a:cubicBezTo>
                  <a:lnTo>
                    <a:pt x="357" y="405"/>
                  </a:lnTo>
                  <a:cubicBezTo>
                    <a:pt x="179" y="322"/>
                    <a:pt x="36" y="215"/>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139;p70"/>
            <p:cNvSpPr/>
            <p:nvPr/>
          </p:nvSpPr>
          <p:spPr>
            <a:xfrm>
              <a:off x="7298525" y="3343400"/>
              <a:ext cx="7150" cy="5075"/>
            </a:xfrm>
            <a:custGeom>
              <a:avLst/>
              <a:gdLst/>
              <a:ahLst/>
              <a:cxnLst/>
              <a:rect l="l" t="t" r="r" b="b"/>
              <a:pathLst>
                <a:path w="286" h="203" extrusionOk="0">
                  <a:moveTo>
                    <a:pt x="36" y="12"/>
                  </a:moveTo>
                  <a:cubicBezTo>
                    <a:pt x="119" y="72"/>
                    <a:pt x="191" y="143"/>
                    <a:pt x="286" y="203"/>
                  </a:cubicBezTo>
                  <a:cubicBezTo>
                    <a:pt x="131" y="203"/>
                    <a:pt x="0" y="179"/>
                    <a:pt x="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140;p70"/>
            <p:cNvSpPr/>
            <p:nvPr/>
          </p:nvSpPr>
          <p:spPr>
            <a:xfrm>
              <a:off x="7235725" y="3232675"/>
              <a:ext cx="8950" cy="8350"/>
            </a:xfrm>
            <a:custGeom>
              <a:avLst/>
              <a:gdLst/>
              <a:ahLst/>
              <a:cxnLst/>
              <a:rect l="l" t="t" r="r" b="b"/>
              <a:pathLst>
                <a:path w="358" h="334" extrusionOk="0">
                  <a:moveTo>
                    <a:pt x="357" y="238"/>
                  </a:moveTo>
                  <a:cubicBezTo>
                    <a:pt x="119" y="334"/>
                    <a:pt x="71" y="298"/>
                    <a:pt x="0" y="0"/>
                  </a:cubicBezTo>
                  <a:lnTo>
                    <a:pt x="0" y="24"/>
                  </a:lnTo>
                  <a:cubicBezTo>
                    <a:pt x="107" y="96"/>
                    <a:pt x="226" y="167"/>
                    <a:pt x="357" y="238"/>
                  </a:cubicBezTo>
                  <a:cubicBezTo>
                    <a:pt x="345" y="238"/>
                    <a:pt x="357" y="238"/>
                    <a:pt x="357" y="23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141;p70"/>
            <p:cNvSpPr/>
            <p:nvPr/>
          </p:nvSpPr>
          <p:spPr>
            <a:xfrm>
              <a:off x="7184225" y="3244575"/>
              <a:ext cx="8650" cy="8075"/>
            </a:xfrm>
            <a:custGeom>
              <a:avLst/>
              <a:gdLst/>
              <a:ahLst/>
              <a:cxnLst/>
              <a:rect l="l" t="t" r="r" b="b"/>
              <a:pathLst>
                <a:path w="346" h="323" extrusionOk="0">
                  <a:moveTo>
                    <a:pt x="346" y="298"/>
                  </a:moveTo>
                  <a:cubicBezTo>
                    <a:pt x="167" y="286"/>
                    <a:pt x="48" y="191"/>
                    <a:pt x="24" y="1"/>
                  </a:cubicBezTo>
                  <a:lnTo>
                    <a:pt x="0" y="24"/>
                  </a:lnTo>
                  <a:cubicBezTo>
                    <a:pt x="179" y="48"/>
                    <a:pt x="298" y="143"/>
                    <a:pt x="346" y="298"/>
                  </a:cubicBezTo>
                  <a:cubicBezTo>
                    <a:pt x="334" y="322"/>
                    <a:pt x="346" y="298"/>
                    <a:pt x="346" y="29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142;p70"/>
            <p:cNvSpPr/>
            <p:nvPr/>
          </p:nvSpPr>
          <p:spPr>
            <a:xfrm>
              <a:off x="7175875" y="3238025"/>
              <a:ext cx="8975" cy="6575"/>
            </a:xfrm>
            <a:custGeom>
              <a:avLst/>
              <a:gdLst/>
              <a:ahLst/>
              <a:cxnLst/>
              <a:rect l="l" t="t" r="r" b="b"/>
              <a:pathLst>
                <a:path w="359" h="263" extrusionOk="0">
                  <a:moveTo>
                    <a:pt x="358" y="263"/>
                  </a:moveTo>
                  <a:cubicBezTo>
                    <a:pt x="156" y="263"/>
                    <a:pt x="84" y="143"/>
                    <a:pt x="13" y="1"/>
                  </a:cubicBezTo>
                  <a:lnTo>
                    <a:pt x="1" y="13"/>
                  </a:lnTo>
                  <a:cubicBezTo>
                    <a:pt x="191" y="13"/>
                    <a:pt x="299" y="120"/>
                    <a:pt x="358" y="26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143;p70"/>
            <p:cNvSpPr/>
            <p:nvPr/>
          </p:nvSpPr>
          <p:spPr>
            <a:xfrm>
              <a:off x="7366975" y="3288925"/>
              <a:ext cx="9250" cy="6275"/>
            </a:xfrm>
            <a:custGeom>
              <a:avLst/>
              <a:gdLst/>
              <a:ahLst/>
              <a:cxnLst/>
              <a:rect l="l" t="t" r="r" b="b"/>
              <a:pathLst>
                <a:path w="370" h="251" extrusionOk="0">
                  <a:moveTo>
                    <a:pt x="1" y="60"/>
                  </a:moveTo>
                  <a:cubicBezTo>
                    <a:pt x="227" y="1"/>
                    <a:pt x="251" y="12"/>
                    <a:pt x="358" y="251"/>
                  </a:cubicBezTo>
                  <a:lnTo>
                    <a:pt x="370" y="239"/>
                  </a:lnTo>
                  <a:cubicBezTo>
                    <a:pt x="334" y="227"/>
                    <a:pt x="275" y="227"/>
                    <a:pt x="227" y="203"/>
                  </a:cubicBezTo>
                  <a:cubicBezTo>
                    <a:pt x="155" y="167"/>
                    <a:pt x="72" y="108"/>
                    <a:pt x="1" y="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144;p70"/>
            <p:cNvSpPr/>
            <p:nvPr/>
          </p:nvSpPr>
          <p:spPr>
            <a:xfrm>
              <a:off x="7167250" y="3232075"/>
              <a:ext cx="9250" cy="6275"/>
            </a:xfrm>
            <a:custGeom>
              <a:avLst/>
              <a:gdLst/>
              <a:ahLst/>
              <a:cxnLst/>
              <a:rect l="l" t="t" r="r" b="b"/>
              <a:pathLst>
                <a:path w="370" h="251" extrusionOk="0">
                  <a:moveTo>
                    <a:pt x="370" y="239"/>
                  </a:moveTo>
                  <a:cubicBezTo>
                    <a:pt x="251" y="179"/>
                    <a:pt x="120" y="120"/>
                    <a:pt x="1" y="60"/>
                  </a:cubicBezTo>
                  <a:lnTo>
                    <a:pt x="1" y="60"/>
                  </a:lnTo>
                  <a:cubicBezTo>
                    <a:pt x="239" y="0"/>
                    <a:pt x="286" y="24"/>
                    <a:pt x="370" y="251"/>
                  </a:cubicBezTo>
                  <a:cubicBezTo>
                    <a:pt x="358" y="251"/>
                    <a:pt x="370" y="239"/>
                    <a:pt x="370" y="23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145;p70"/>
            <p:cNvSpPr/>
            <p:nvPr/>
          </p:nvSpPr>
          <p:spPr>
            <a:xfrm>
              <a:off x="7153550" y="3153200"/>
              <a:ext cx="8075" cy="10450"/>
            </a:xfrm>
            <a:custGeom>
              <a:avLst/>
              <a:gdLst/>
              <a:ahLst/>
              <a:cxnLst/>
              <a:rect l="l" t="t" r="r" b="b"/>
              <a:pathLst>
                <a:path w="323" h="418" extrusionOk="0">
                  <a:moveTo>
                    <a:pt x="275" y="417"/>
                  </a:moveTo>
                  <a:cubicBezTo>
                    <a:pt x="215" y="346"/>
                    <a:pt x="180" y="262"/>
                    <a:pt x="120" y="191"/>
                  </a:cubicBezTo>
                  <a:cubicBezTo>
                    <a:pt x="72" y="131"/>
                    <a:pt x="37" y="72"/>
                    <a:pt x="13" y="0"/>
                  </a:cubicBezTo>
                  <a:lnTo>
                    <a:pt x="1" y="12"/>
                  </a:lnTo>
                  <a:cubicBezTo>
                    <a:pt x="191" y="84"/>
                    <a:pt x="322" y="179"/>
                    <a:pt x="275" y="417"/>
                  </a:cubicBezTo>
                  <a:cubicBezTo>
                    <a:pt x="263" y="417"/>
                    <a:pt x="275" y="417"/>
                    <a:pt x="275" y="41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146;p70"/>
            <p:cNvSpPr/>
            <p:nvPr/>
          </p:nvSpPr>
          <p:spPr>
            <a:xfrm>
              <a:off x="7325300" y="3286250"/>
              <a:ext cx="5975" cy="1500"/>
            </a:xfrm>
            <a:custGeom>
              <a:avLst/>
              <a:gdLst/>
              <a:ahLst/>
              <a:cxnLst/>
              <a:rect l="l" t="t" r="r" b="b"/>
              <a:pathLst>
                <a:path w="239" h="60" extrusionOk="0">
                  <a:moveTo>
                    <a:pt x="1" y="0"/>
                  </a:moveTo>
                  <a:cubicBezTo>
                    <a:pt x="72" y="0"/>
                    <a:pt x="168" y="24"/>
                    <a:pt x="239" y="24"/>
                  </a:cubicBezTo>
                  <a:lnTo>
                    <a:pt x="239" y="60"/>
                  </a:lnTo>
                  <a:cubicBezTo>
                    <a:pt x="168" y="48"/>
                    <a:pt x="72" y="36"/>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147;p70"/>
            <p:cNvSpPr/>
            <p:nvPr/>
          </p:nvSpPr>
          <p:spPr>
            <a:xfrm>
              <a:off x="6897875" y="2910600"/>
              <a:ext cx="8050" cy="8675"/>
            </a:xfrm>
            <a:custGeom>
              <a:avLst/>
              <a:gdLst/>
              <a:ahLst/>
              <a:cxnLst/>
              <a:rect l="l" t="t" r="r" b="b"/>
              <a:pathLst>
                <a:path w="322" h="347" extrusionOk="0">
                  <a:moveTo>
                    <a:pt x="0" y="25"/>
                  </a:moveTo>
                  <a:lnTo>
                    <a:pt x="310" y="346"/>
                  </a:lnTo>
                  <a:lnTo>
                    <a:pt x="322" y="322"/>
                  </a:lnTo>
                  <a:cubicBezTo>
                    <a:pt x="72" y="298"/>
                    <a:pt x="36" y="263"/>
                    <a:pt x="12" y="1"/>
                  </a:cubicBezTo>
                  <a:cubicBezTo>
                    <a:pt x="12" y="13"/>
                    <a:pt x="0" y="25"/>
                    <a:pt x="0" y="2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148;p70"/>
            <p:cNvSpPr/>
            <p:nvPr/>
          </p:nvSpPr>
          <p:spPr>
            <a:xfrm>
              <a:off x="7066050" y="3018350"/>
              <a:ext cx="9550" cy="7175"/>
            </a:xfrm>
            <a:custGeom>
              <a:avLst/>
              <a:gdLst/>
              <a:ahLst/>
              <a:cxnLst/>
              <a:rect l="l" t="t" r="r" b="b"/>
              <a:pathLst>
                <a:path w="382" h="287" extrusionOk="0">
                  <a:moveTo>
                    <a:pt x="381" y="263"/>
                  </a:moveTo>
                  <a:cubicBezTo>
                    <a:pt x="322" y="263"/>
                    <a:pt x="262" y="275"/>
                    <a:pt x="239" y="263"/>
                  </a:cubicBezTo>
                  <a:cubicBezTo>
                    <a:pt x="143" y="215"/>
                    <a:pt x="72" y="144"/>
                    <a:pt x="0" y="72"/>
                  </a:cubicBezTo>
                  <a:lnTo>
                    <a:pt x="0" y="96"/>
                  </a:lnTo>
                  <a:cubicBezTo>
                    <a:pt x="203" y="1"/>
                    <a:pt x="262" y="179"/>
                    <a:pt x="381" y="287"/>
                  </a:cubicBezTo>
                  <a:cubicBezTo>
                    <a:pt x="370" y="275"/>
                    <a:pt x="381" y="263"/>
                    <a:pt x="381" y="26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149;p70"/>
            <p:cNvSpPr/>
            <p:nvPr/>
          </p:nvSpPr>
          <p:spPr>
            <a:xfrm>
              <a:off x="7128850" y="3032650"/>
              <a:ext cx="9850" cy="7750"/>
            </a:xfrm>
            <a:custGeom>
              <a:avLst/>
              <a:gdLst/>
              <a:ahLst/>
              <a:cxnLst/>
              <a:rect l="l" t="t" r="r" b="b"/>
              <a:pathLst>
                <a:path w="394" h="310" extrusionOk="0">
                  <a:moveTo>
                    <a:pt x="394" y="179"/>
                  </a:moveTo>
                  <a:cubicBezTo>
                    <a:pt x="179" y="310"/>
                    <a:pt x="120" y="107"/>
                    <a:pt x="13" y="12"/>
                  </a:cubicBezTo>
                  <a:lnTo>
                    <a:pt x="1" y="24"/>
                  </a:lnTo>
                  <a:cubicBezTo>
                    <a:pt x="48" y="24"/>
                    <a:pt x="108" y="0"/>
                    <a:pt x="155" y="24"/>
                  </a:cubicBezTo>
                  <a:cubicBezTo>
                    <a:pt x="239" y="72"/>
                    <a:pt x="310" y="131"/>
                    <a:pt x="394" y="17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150;p70"/>
            <p:cNvSpPr/>
            <p:nvPr/>
          </p:nvSpPr>
          <p:spPr>
            <a:xfrm>
              <a:off x="7183925" y="3146050"/>
              <a:ext cx="10450" cy="3300"/>
            </a:xfrm>
            <a:custGeom>
              <a:avLst/>
              <a:gdLst/>
              <a:ahLst/>
              <a:cxnLst/>
              <a:rect l="l" t="t" r="r" b="b"/>
              <a:pathLst>
                <a:path w="418" h="132" extrusionOk="0">
                  <a:moveTo>
                    <a:pt x="0" y="60"/>
                  </a:moveTo>
                  <a:cubicBezTo>
                    <a:pt x="167" y="1"/>
                    <a:pt x="286" y="96"/>
                    <a:pt x="417" y="132"/>
                  </a:cubicBezTo>
                  <a:lnTo>
                    <a:pt x="417" y="132"/>
                  </a:lnTo>
                  <a:cubicBezTo>
                    <a:pt x="274" y="120"/>
                    <a:pt x="131" y="96"/>
                    <a:pt x="0" y="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151;p70"/>
            <p:cNvSpPr/>
            <p:nvPr/>
          </p:nvSpPr>
          <p:spPr>
            <a:xfrm>
              <a:off x="7149700" y="3213625"/>
              <a:ext cx="11325" cy="5975"/>
            </a:xfrm>
            <a:custGeom>
              <a:avLst/>
              <a:gdLst/>
              <a:ahLst/>
              <a:cxnLst/>
              <a:rect l="l" t="t" r="r" b="b"/>
              <a:pathLst>
                <a:path w="453" h="239" extrusionOk="0">
                  <a:moveTo>
                    <a:pt x="453" y="167"/>
                  </a:moveTo>
                  <a:cubicBezTo>
                    <a:pt x="345" y="238"/>
                    <a:pt x="250" y="238"/>
                    <a:pt x="155" y="167"/>
                  </a:cubicBezTo>
                  <a:cubicBezTo>
                    <a:pt x="107" y="143"/>
                    <a:pt x="48" y="131"/>
                    <a:pt x="0" y="96"/>
                  </a:cubicBezTo>
                  <a:lnTo>
                    <a:pt x="0" y="96"/>
                  </a:lnTo>
                  <a:cubicBezTo>
                    <a:pt x="72" y="36"/>
                    <a:pt x="155" y="0"/>
                    <a:pt x="238" y="96"/>
                  </a:cubicBezTo>
                  <a:cubicBezTo>
                    <a:pt x="298" y="143"/>
                    <a:pt x="393" y="155"/>
                    <a:pt x="453" y="167"/>
                  </a:cubicBezTo>
                  <a:cubicBezTo>
                    <a:pt x="453" y="191"/>
                    <a:pt x="453" y="167"/>
                    <a:pt x="453" y="16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152;p70"/>
            <p:cNvSpPr/>
            <p:nvPr/>
          </p:nvSpPr>
          <p:spPr>
            <a:xfrm>
              <a:off x="7300900" y="3260350"/>
              <a:ext cx="9250" cy="6875"/>
            </a:xfrm>
            <a:custGeom>
              <a:avLst/>
              <a:gdLst/>
              <a:ahLst/>
              <a:cxnLst/>
              <a:rect l="l" t="t" r="r" b="b"/>
              <a:pathLst>
                <a:path w="370" h="275" extrusionOk="0">
                  <a:moveTo>
                    <a:pt x="370" y="155"/>
                  </a:moveTo>
                  <a:cubicBezTo>
                    <a:pt x="155" y="274"/>
                    <a:pt x="84" y="132"/>
                    <a:pt x="12" y="1"/>
                  </a:cubicBezTo>
                  <a:lnTo>
                    <a:pt x="1" y="12"/>
                  </a:lnTo>
                  <a:cubicBezTo>
                    <a:pt x="120" y="72"/>
                    <a:pt x="251" y="120"/>
                    <a:pt x="370" y="15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153;p70"/>
            <p:cNvSpPr/>
            <p:nvPr/>
          </p:nvSpPr>
          <p:spPr>
            <a:xfrm>
              <a:off x="7364900" y="3369000"/>
              <a:ext cx="6275" cy="7450"/>
            </a:xfrm>
            <a:custGeom>
              <a:avLst/>
              <a:gdLst/>
              <a:ahLst/>
              <a:cxnLst/>
              <a:rect l="l" t="t" r="r" b="b"/>
              <a:pathLst>
                <a:path w="251" h="298" extrusionOk="0">
                  <a:moveTo>
                    <a:pt x="0" y="60"/>
                  </a:moveTo>
                  <a:cubicBezTo>
                    <a:pt x="155" y="0"/>
                    <a:pt x="179" y="143"/>
                    <a:pt x="250" y="227"/>
                  </a:cubicBezTo>
                  <a:cubicBezTo>
                    <a:pt x="60" y="298"/>
                    <a:pt x="60" y="143"/>
                    <a:pt x="0" y="48"/>
                  </a:cubicBezTo>
                  <a:cubicBezTo>
                    <a:pt x="12" y="24"/>
                    <a:pt x="0" y="60"/>
                    <a:pt x="0" y="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154;p70"/>
            <p:cNvSpPr/>
            <p:nvPr/>
          </p:nvSpPr>
          <p:spPr>
            <a:xfrm>
              <a:off x="7330975" y="3369600"/>
              <a:ext cx="9250" cy="6850"/>
            </a:xfrm>
            <a:custGeom>
              <a:avLst/>
              <a:gdLst/>
              <a:ahLst/>
              <a:cxnLst/>
              <a:rect l="l" t="t" r="r" b="b"/>
              <a:pathLst>
                <a:path w="370" h="274" extrusionOk="0">
                  <a:moveTo>
                    <a:pt x="369" y="238"/>
                  </a:moveTo>
                  <a:cubicBezTo>
                    <a:pt x="143" y="238"/>
                    <a:pt x="107" y="214"/>
                    <a:pt x="12" y="0"/>
                  </a:cubicBezTo>
                  <a:lnTo>
                    <a:pt x="0" y="24"/>
                  </a:lnTo>
                  <a:cubicBezTo>
                    <a:pt x="179" y="24"/>
                    <a:pt x="226" y="203"/>
                    <a:pt x="357" y="27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155;p70"/>
            <p:cNvSpPr/>
            <p:nvPr/>
          </p:nvSpPr>
          <p:spPr>
            <a:xfrm>
              <a:off x="7217850" y="3176125"/>
              <a:ext cx="10450" cy="5975"/>
            </a:xfrm>
            <a:custGeom>
              <a:avLst/>
              <a:gdLst/>
              <a:ahLst/>
              <a:cxnLst/>
              <a:rect l="l" t="t" r="r" b="b"/>
              <a:pathLst>
                <a:path w="418" h="239" extrusionOk="0">
                  <a:moveTo>
                    <a:pt x="1" y="60"/>
                  </a:moveTo>
                  <a:cubicBezTo>
                    <a:pt x="60" y="0"/>
                    <a:pt x="120" y="0"/>
                    <a:pt x="191" y="60"/>
                  </a:cubicBezTo>
                  <a:cubicBezTo>
                    <a:pt x="263" y="119"/>
                    <a:pt x="346" y="167"/>
                    <a:pt x="405" y="226"/>
                  </a:cubicBezTo>
                  <a:lnTo>
                    <a:pt x="417" y="214"/>
                  </a:lnTo>
                  <a:cubicBezTo>
                    <a:pt x="358" y="214"/>
                    <a:pt x="286" y="238"/>
                    <a:pt x="227" y="214"/>
                  </a:cubicBezTo>
                  <a:cubicBezTo>
                    <a:pt x="144" y="167"/>
                    <a:pt x="84" y="95"/>
                    <a:pt x="13" y="36"/>
                  </a:cubicBezTo>
                  <a:cubicBezTo>
                    <a:pt x="13" y="48"/>
                    <a:pt x="1" y="60"/>
                    <a:pt x="1" y="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56;p70"/>
            <p:cNvSpPr/>
            <p:nvPr/>
          </p:nvSpPr>
          <p:spPr>
            <a:xfrm>
              <a:off x="7232450" y="3066575"/>
              <a:ext cx="6550" cy="6575"/>
            </a:xfrm>
            <a:custGeom>
              <a:avLst/>
              <a:gdLst/>
              <a:ahLst/>
              <a:cxnLst/>
              <a:rect l="l" t="t" r="r" b="b"/>
              <a:pathLst>
                <a:path w="262" h="263" extrusionOk="0">
                  <a:moveTo>
                    <a:pt x="0" y="13"/>
                  </a:moveTo>
                  <a:cubicBezTo>
                    <a:pt x="155" y="13"/>
                    <a:pt x="214" y="96"/>
                    <a:pt x="262" y="263"/>
                  </a:cubicBezTo>
                  <a:cubicBezTo>
                    <a:pt x="95" y="215"/>
                    <a:pt x="24" y="132"/>
                    <a:pt x="0" y="13"/>
                  </a:cubicBezTo>
                  <a:cubicBezTo>
                    <a:pt x="12" y="1"/>
                    <a:pt x="0" y="13"/>
                    <a:pt x="0"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57;p70"/>
            <p:cNvSpPr/>
            <p:nvPr/>
          </p:nvSpPr>
          <p:spPr>
            <a:xfrm>
              <a:off x="7310425" y="3356200"/>
              <a:ext cx="8650" cy="5375"/>
            </a:xfrm>
            <a:custGeom>
              <a:avLst/>
              <a:gdLst/>
              <a:ahLst/>
              <a:cxnLst/>
              <a:rect l="l" t="t" r="r" b="b"/>
              <a:pathLst>
                <a:path w="346" h="215" extrusionOk="0">
                  <a:moveTo>
                    <a:pt x="346" y="203"/>
                  </a:moveTo>
                  <a:cubicBezTo>
                    <a:pt x="239" y="143"/>
                    <a:pt x="155" y="96"/>
                    <a:pt x="1" y="0"/>
                  </a:cubicBezTo>
                  <a:cubicBezTo>
                    <a:pt x="227" y="0"/>
                    <a:pt x="227" y="0"/>
                    <a:pt x="334" y="215"/>
                  </a:cubicBezTo>
                  <a:cubicBezTo>
                    <a:pt x="346" y="215"/>
                    <a:pt x="346" y="203"/>
                    <a:pt x="346" y="20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58;p70"/>
            <p:cNvSpPr/>
            <p:nvPr/>
          </p:nvSpPr>
          <p:spPr>
            <a:xfrm>
              <a:off x="7028850" y="2938575"/>
              <a:ext cx="8650" cy="6875"/>
            </a:xfrm>
            <a:custGeom>
              <a:avLst/>
              <a:gdLst/>
              <a:ahLst/>
              <a:cxnLst/>
              <a:rect l="l" t="t" r="r" b="b"/>
              <a:pathLst>
                <a:path w="346" h="275" extrusionOk="0">
                  <a:moveTo>
                    <a:pt x="345" y="275"/>
                  </a:moveTo>
                  <a:cubicBezTo>
                    <a:pt x="143" y="275"/>
                    <a:pt x="48" y="191"/>
                    <a:pt x="12" y="1"/>
                  </a:cubicBezTo>
                  <a:lnTo>
                    <a:pt x="0" y="13"/>
                  </a:lnTo>
                  <a:cubicBezTo>
                    <a:pt x="191" y="13"/>
                    <a:pt x="286" y="144"/>
                    <a:pt x="345" y="27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59;p70"/>
            <p:cNvSpPr/>
            <p:nvPr/>
          </p:nvSpPr>
          <p:spPr>
            <a:xfrm>
              <a:off x="7383050" y="3413650"/>
              <a:ext cx="8950" cy="8050"/>
            </a:xfrm>
            <a:custGeom>
              <a:avLst/>
              <a:gdLst/>
              <a:ahLst/>
              <a:cxnLst/>
              <a:rect l="l" t="t" r="r" b="b"/>
              <a:pathLst>
                <a:path w="358" h="322" extrusionOk="0">
                  <a:moveTo>
                    <a:pt x="358" y="322"/>
                  </a:moveTo>
                  <a:cubicBezTo>
                    <a:pt x="191" y="322"/>
                    <a:pt x="108" y="250"/>
                    <a:pt x="1" y="0"/>
                  </a:cubicBezTo>
                  <a:cubicBezTo>
                    <a:pt x="227" y="107"/>
                    <a:pt x="346" y="167"/>
                    <a:pt x="358" y="32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60;p70"/>
            <p:cNvSpPr/>
            <p:nvPr/>
          </p:nvSpPr>
          <p:spPr>
            <a:xfrm>
              <a:off x="7365500" y="3284450"/>
              <a:ext cx="1500" cy="6000"/>
            </a:xfrm>
            <a:custGeom>
              <a:avLst/>
              <a:gdLst/>
              <a:ahLst/>
              <a:cxnLst/>
              <a:rect l="l" t="t" r="r" b="b"/>
              <a:pathLst>
                <a:path w="60" h="240" extrusionOk="0">
                  <a:moveTo>
                    <a:pt x="60" y="239"/>
                  </a:moveTo>
                  <a:cubicBezTo>
                    <a:pt x="48" y="168"/>
                    <a:pt x="12" y="72"/>
                    <a:pt x="0" y="1"/>
                  </a:cubicBezTo>
                  <a:lnTo>
                    <a:pt x="12" y="1"/>
                  </a:lnTo>
                  <a:cubicBezTo>
                    <a:pt x="36" y="72"/>
                    <a:pt x="48" y="168"/>
                    <a:pt x="60" y="23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61;p70"/>
            <p:cNvSpPr/>
            <p:nvPr/>
          </p:nvSpPr>
          <p:spPr>
            <a:xfrm>
              <a:off x="7460450" y="3347275"/>
              <a:ext cx="1500" cy="6575"/>
            </a:xfrm>
            <a:custGeom>
              <a:avLst/>
              <a:gdLst/>
              <a:ahLst/>
              <a:cxnLst/>
              <a:rect l="l" t="t" r="r" b="b"/>
              <a:pathLst>
                <a:path w="60" h="263" extrusionOk="0">
                  <a:moveTo>
                    <a:pt x="0" y="24"/>
                  </a:moveTo>
                  <a:cubicBezTo>
                    <a:pt x="12" y="95"/>
                    <a:pt x="48" y="179"/>
                    <a:pt x="60" y="262"/>
                  </a:cubicBezTo>
                  <a:lnTo>
                    <a:pt x="24" y="262"/>
                  </a:lnTo>
                  <a:cubicBezTo>
                    <a:pt x="24" y="179"/>
                    <a:pt x="12" y="95"/>
                    <a:pt x="0" y="24"/>
                  </a:cubicBezTo>
                  <a:cubicBezTo>
                    <a:pt x="0" y="0"/>
                    <a:pt x="0" y="24"/>
                    <a:pt x="0" y="2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2;p70"/>
            <p:cNvSpPr/>
            <p:nvPr/>
          </p:nvSpPr>
          <p:spPr>
            <a:xfrm>
              <a:off x="7085400" y="2949900"/>
              <a:ext cx="5975" cy="6575"/>
            </a:xfrm>
            <a:custGeom>
              <a:avLst/>
              <a:gdLst/>
              <a:ahLst/>
              <a:cxnLst/>
              <a:rect l="l" t="t" r="r" b="b"/>
              <a:pathLst>
                <a:path w="239" h="263" extrusionOk="0">
                  <a:moveTo>
                    <a:pt x="0" y="60"/>
                  </a:moveTo>
                  <a:cubicBezTo>
                    <a:pt x="131" y="0"/>
                    <a:pt x="227" y="36"/>
                    <a:pt x="239" y="262"/>
                  </a:cubicBezTo>
                  <a:cubicBezTo>
                    <a:pt x="131" y="167"/>
                    <a:pt x="72" y="108"/>
                    <a:pt x="0" y="48"/>
                  </a:cubicBezTo>
                  <a:cubicBezTo>
                    <a:pt x="12" y="48"/>
                    <a:pt x="0" y="60"/>
                    <a:pt x="0" y="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63;p70"/>
            <p:cNvSpPr/>
            <p:nvPr/>
          </p:nvSpPr>
          <p:spPr>
            <a:xfrm>
              <a:off x="7256550" y="3255000"/>
              <a:ext cx="5675" cy="4475"/>
            </a:xfrm>
            <a:custGeom>
              <a:avLst/>
              <a:gdLst/>
              <a:ahLst/>
              <a:cxnLst/>
              <a:rect l="l" t="t" r="r" b="b"/>
              <a:pathLst>
                <a:path w="227" h="179" extrusionOk="0">
                  <a:moveTo>
                    <a:pt x="0" y="36"/>
                  </a:moveTo>
                  <a:cubicBezTo>
                    <a:pt x="72" y="72"/>
                    <a:pt x="143" y="107"/>
                    <a:pt x="227" y="155"/>
                  </a:cubicBezTo>
                  <a:lnTo>
                    <a:pt x="227" y="155"/>
                  </a:lnTo>
                  <a:cubicBezTo>
                    <a:pt x="120" y="155"/>
                    <a:pt x="12" y="179"/>
                    <a:pt x="12" y="24"/>
                  </a:cubicBezTo>
                  <a:cubicBezTo>
                    <a:pt x="12" y="0"/>
                    <a:pt x="0" y="36"/>
                    <a:pt x="0" y="3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64;p70"/>
            <p:cNvSpPr/>
            <p:nvPr/>
          </p:nvSpPr>
          <p:spPr>
            <a:xfrm>
              <a:off x="7291975" y="3249350"/>
              <a:ext cx="4775" cy="5075"/>
            </a:xfrm>
            <a:custGeom>
              <a:avLst/>
              <a:gdLst/>
              <a:ahLst/>
              <a:cxnLst/>
              <a:rect l="l" t="t" r="r" b="b"/>
              <a:pathLst>
                <a:path w="191" h="203" extrusionOk="0">
                  <a:moveTo>
                    <a:pt x="0" y="24"/>
                  </a:moveTo>
                  <a:cubicBezTo>
                    <a:pt x="131" y="0"/>
                    <a:pt x="143" y="131"/>
                    <a:pt x="179" y="202"/>
                  </a:cubicBezTo>
                  <a:lnTo>
                    <a:pt x="191" y="191"/>
                  </a:lnTo>
                  <a:cubicBezTo>
                    <a:pt x="72" y="191"/>
                    <a:pt x="36" y="95"/>
                    <a:pt x="12" y="0"/>
                  </a:cubicBezTo>
                  <a:cubicBezTo>
                    <a:pt x="0" y="0"/>
                    <a:pt x="0" y="24"/>
                    <a:pt x="0" y="2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65;p70"/>
            <p:cNvSpPr/>
            <p:nvPr/>
          </p:nvSpPr>
          <p:spPr>
            <a:xfrm>
              <a:off x="7261600" y="3258875"/>
              <a:ext cx="5100" cy="5975"/>
            </a:xfrm>
            <a:custGeom>
              <a:avLst/>
              <a:gdLst/>
              <a:ahLst/>
              <a:cxnLst/>
              <a:rect l="l" t="t" r="r" b="b"/>
              <a:pathLst>
                <a:path w="204" h="239" extrusionOk="0">
                  <a:moveTo>
                    <a:pt x="25" y="0"/>
                  </a:moveTo>
                  <a:cubicBezTo>
                    <a:pt x="37" y="119"/>
                    <a:pt x="96" y="191"/>
                    <a:pt x="203" y="214"/>
                  </a:cubicBezTo>
                  <a:lnTo>
                    <a:pt x="203" y="214"/>
                  </a:lnTo>
                  <a:cubicBezTo>
                    <a:pt x="37" y="238"/>
                    <a:pt x="1" y="131"/>
                    <a:pt x="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166;p70"/>
            <p:cNvSpPr/>
            <p:nvPr/>
          </p:nvSpPr>
          <p:spPr>
            <a:xfrm>
              <a:off x="7295850" y="3254100"/>
              <a:ext cx="5075" cy="6575"/>
            </a:xfrm>
            <a:custGeom>
              <a:avLst/>
              <a:gdLst/>
              <a:ahLst/>
              <a:cxnLst/>
              <a:rect l="l" t="t" r="r" b="b"/>
              <a:pathLst>
                <a:path w="203" h="263" extrusionOk="0">
                  <a:moveTo>
                    <a:pt x="203" y="251"/>
                  </a:moveTo>
                  <a:cubicBezTo>
                    <a:pt x="143" y="155"/>
                    <a:pt x="83" y="84"/>
                    <a:pt x="24" y="1"/>
                  </a:cubicBezTo>
                  <a:lnTo>
                    <a:pt x="0" y="12"/>
                  </a:lnTo>
                  <a:cubicBezTo>
                    <a:pt x="143" y="36"/>
                    <a:pt x="143" y="155"/>
                    <a:pt x="179" y="262"/>
                  </a:cubicBezTo>
                  <a:cubicBezTo>
                    <a:pt x="203" y="262"/>
                    <a:pt x="203" y="251"/>
                    <a:pt x="203" y="25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167;p70"/>
            <p:cNvSpPr/>
            <p:nvPr/>
          </p:nvSpPr>
          <p:spPr>
            <a:xfrm>
              <a:off x="7264575" y="3264225"/>
              <a:ext cx="5400" cy="9850"/>
            </a:xfrm>
            <a:custGeom>
              <a:avLst/>
              <a:gdLst/>
              <a:ahLst/>
              <a:cxnLst/>
              <a:rect l="l" t="t" r="r" b="b"/>
              <a:pathLst>
                <a:path w="216" h="394" extrusionOk="0">
                  <a:moveTo>
                    <a:pt x="156" y="393"/>
                  </a:moveTo>
                  <a:cubicBezTo>
                    <a:pt x="144" y="262"/>
                    <a:pt x="1" y="155"/>
                    <a:pt x="96" y="0"/>
                  </a:cubicBezTo>
                  <a:lnTo>
                    <a:pt x="96" y="0"/>
                  </a:lnTo>
                  <a:cubicBezTo>
                    <a:pt x="144" y="131"/>
                    <a:pt x="215" y="250"/>
                    <a:pt x="156" y="393"/>
                  </a:cubicBezTo>
                  <a:cubicBezTo>
                    <a:pt x="144" y="393"/>
                    <a:pt x="156" y="393"/>
                    <a:pt x="156" y="39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168;p70"/>
            <p:cNvSpPr/>
            <p:nvPr/>
          </p:nvSpPr>
          <p:spPr>
            <a:xfrm>
              <a:off x="7380075" y="3238325"/>
              <a:ext cx="3000" cy="1525"/>
            </a:xfrm>
            <a:custGeom>
              <a:avLst/>
              <a:gdLst/>
              <a:ahLst/>
              <a:cxnLst/>
              <a:rect l="l" t="t" r="r" b="b"/>
              <a:pathLst>
                <a:path w="120" h="61" extrusionOk="0">
                  <a:moveTo>
                    <a:pt x="120" y="48"/>
                  </a:moveTo>
                  <a:lnTo>
                    <a:pt x="12" y="48"/>
                  </a:lnTo>
                  <a:cubicBezTo>
                    <a:pt x="12" y="48"/>
                    <a:pt x="12" y="12"/>
                    <a:pt x="1" y="1"/>
                  </a:cubicBezTo>
                  <a:cubicBezTo>
                    <a:pt x="24" y="12"/>
                    <a:pt x="72" y="48"/>
                    <a:pt x="108" y="60"/>
                  </a:cubicBezTo>
                  <a:cubicBezTo>
                    <a:pt x="120" y="60"/>
                    <a:pt x="120" y="48"/>
                    <a:pt x="120" y="4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169;p70"/>
            <p:cNvSpPr/>
            <p:nvPr/>
          </p:nvSpPr>
          <p:spPr>
            <a:xfrm>
              <a:off x="7194350" y="3149925"/>
              <a:ext cx="300" cy="2100"/>
            </a:xfrm>
            <a:custGeom>
              <a:avLst/>
              <a:gdLst/>
              <a:ahLst/>
              <a:cxnLst/>
              <a:rect l="l" t="t" r="r" b="b"/>
              <a:pathLst>
                <a:path w="12" h="84" extrusionOk="0">
                  <a:moveTo>
                    <a:pt x="0" y="0"/>
                  </a:moveTo>
                  <a:cubicBezTo>
                    <a:pt x="12" y="36"/>
                    <a:pt x="12" y="84"/>
                    <a:pt x="12" y="72"/>
                  </a:cubicBezTo>
                  <a:cubicBezTo>
                    <a:pt x="12" y="84"/>
                    <a:pt x="12" y="36"/>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170;p70"/>
            <p:cNvSpPr/>
            <p:nvPr/>
          </p:nvSpPr>
          <p:spPr>
            <a:xfrm>
              <a:off x="7335425" y="3247550"/>
              <a:ext cx="4800" cy="8075"/>
            </a:xfrm>
            <a:custGeom>
              <a:avLst/>
              <a:gdLst/>
              <a:ahLst/>
              <a:cxnLst/>
              <a:rect l="l" t="t" r="r" b="b"/>
              <a:pathLst>
                <a:path w="192" h="323" extrusionOk="0">
                  <a:moveTo>
                    <a:pt x="72" y="1"/>
                  </a:moveTo>
                  <a:cubicBezTo>
                    <a:pt x="108" y="108"/>
                    <a:pt x="144" y="215"/>
                    <a:pt x="179" y="322"/>
                  </a:cubicBezTo>
                  <a:cubicBezTo>
                    <a:pt x="179" y="322"/>
                    <a:pt x="191" y="298"/>
                    <a:pt x="179" y="298"/>
                  </a:cubicBezTo>
                  <a:cubicBezTo>
                    <a:pt x="1" y="263"/>
                    <a:pt x="13" y="143"/>
                    <a:pt x="72" y="1"/>
                  </a:cubicBezTo>
                  <a:cubicBezTo>
                    <a:pt x="84" y="1"/>
                    <a:pt x="72" y="1"/>
                    <a:pt x="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171;p70"/>
            <p:cNvSpPr/>
            <p:nvPr/>
          </p:nvSpPr>
          <p:spPr>
            <a:xfrm>
              <a:off x="7383050" y="3239525"/>
              <a:ext cx="4500" cy="6275"/>
            </a:xfrm>
            <a:custGeom>
              <a:avLst/>
              <a:gdLst/>
              <a:ahLst/>
              <a:cxnLst/>
              <a:rect l="l" t="t" r="r" b="b"/>
              <a:pathLst>
                <a:path w="180" h="251" extrusionOk="0">
                  <a:moveTo>
                    <a:pt x="179" y="238"/>
                  </a:moveTo>
                  <a:cubicBezTo>
                    <a:pt x="13" y="238"/>
                    <a:pt x="24" y="107"/>
                    <a:pt x="13" y="0"/>
                  </a:cubicBezTo>
                  <a:lnTo>
                    <a:pt x="1" y="12"/>
                  </a:lnTo>
                  <a:cubicBezTo>
                    <a:pt x="60" y="83"/>
                    <a:pt x="120" y="179"/>
                    <a:pt x="179" y="238"/>
                  </a:cubicBezTo>
                  <a:cubicBezTo>
                    <a:pt x="167" y="250"/>
                    <a:pt x="179" y="238"/>
                    <a:pt x="179" y="23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172;p70"/>
            <p:cNvSpPr/>
            <p:nvPr/>
          </p:nvSpPr>
          <p:spPr>
            <a:xfrm>
              <a:off x="7310125" y="3264225"/>
              <a:ext cx="325" cy="3600"/>
            </a:xfrm>
            <a:custGeom>
              <a:avLst/>
              <a:gdLst/>
              <a:ahLst/>
              <a:cxnLst/>
              <a:rect l="l" t="t" r="r" b="b"/>
              <a:pathLst>
                <a:path w="13" h="144" extrusionOk="0">
                  <a:moveTo>
                    <a:pt x="1" y="0"/>
                  </a:moveTo>
                  <a:cubicBezTo>
                    <a:pt x="1" y="48"/>
                    <a:pt x="1" y="96"/>
                    <a:pt x="13" y="143"/>
                  </a:cubicBezTo>
                  <a:cubicBezTo>
                    <a:pt x="13" y="96"/>
                    <a:pt x="1" y="48"/>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173;p70"/>
            <p:cNvSpPr/>
            <p:nvPr/>
          </p:nvSpPr>
          <p:spPr>
            <a:xfrm>
              <a:off x="7350025" y="3263025"/>
              <a:ext cx="900" cy="3600"/>
            </a:xfrm>
            <a:custGeom>
              <a:avLst/>
              <a:gdLst/>
              <a:ahLst/>
              <a:cxnLst/>
              <a:rect l="l" t="t" r="r" b="b"/>
              <a:pathLst>
                <a:path w="36" h="144" extrusionOk="0">
                  <a:moveTo>
                    <a:pt x="0" y="13"/>
                  </a:moveTo>
                  <a:lnTo>
                    <a:pt x="36" y="144"/>
                  </a:lnTo>
                  <a:lnTo>
                    <a:pt x="24" y="144"/>
                  </a:lnTo>
                  <a:cubicBezTo>
                    <a:pt x="12" y="96"/>
                    <a:pt x="0" y="48"/>
                    <a:pt x="0" y="13"/>
                  </a:cubicBezTo>
                  <a:cubicBezTo>
                    <a:pt x="0" y="1"/>
                    <a:pt x="0" y="13"/>
                    <a:pt x="0"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174;p70"/>
            <p:cNvSpPr/>
            <p:nvPr/>
          </p:nvSpPr>
          <p:spPr>
            <a:xfrm>
              <a:off x="7324125" y="3282975"/>
              <a:ext cx="1200" cy="3300"/>
            </a:xfrm>
            <a:custGeom>
              <a:avLst/>
              <a:gdLst/>
              <a:ahLst/>
              <a:cxnLst/>
              <a:rect l="l" t="t" r="r" b="b"/>
              <a:pathLst>
                <a:path w="48" h="132" extrusionOk="0">
                  <a:moveTo>
                    <a:pt x="48" y="131"/>
                  </a:moveTo>
                  <a:cubicBezTo>
                    <a:pt x="48" y="108"/>
                    <a:pt x="36" y="72"/>
                    <a:pt x="36" y="48"/>
                  </a:cubicBezTo>
                  <a:cubicBezTo>
                    <a:pt x="36" y="36"/>
                    <a:pt x="24" y="12"/>
                    <a:pt x="0" y="0"/>
                  </a:cubicBezTo>
                  <a:cubicBezTo>
                    <a:pt x="24" y="12"/>
                    <a:pt x="48" y="12"/>
                    <a:pt x="48" y="36"/>
                  </a:cubicBezTo>
                  <a:lnTo>
                    <a:pt x="48" y="13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175;p70"/>
            <p:cNvSpPr/>
            <p:nvPr/>
          </p:nvSpPr>
          <p:spPr>
            <a:xfrm>
              <a:off x="7356275" y="3274350"/>
              <a:ext cx="600" cy="1200"/>
            </a:xfrm>
            <a:custGeom>
              <a:avLst/>
              <a:gdLst/>
              <a:ahLst/>
              <a:cxnLst/>
              <a:rect l="l" t="t" r="r" b="b"/>
              <a:pathLst>
                <a:path w="24" h="48" extrusionOk="0">
                  <a:moveTo>
                    <a:pt x="24" y="36"/>
                  </a:moveTo>
                  <a:lnTo>
                    <a:pt x="0" y="48"/>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176;p70"/>
            <p:cNvSpPr/>
            <p:nvPr/>
          </p:nvSpPr>
          <p:spPr>
            <a:xfrm>
              <a:off x="7190175" y="3094250"/>
              <a:ext cx="25" cy="625"/>
            </a:xfrm>
            <a:custGeom>
              <a:avLst/>
              <a:gdLst/>
              <a:ahLst/>
              <a:cxnLst/>
              <a:rect l="l" t="t" r="r" b="b"/>
              <a:pathLst>
                <a:path w="1" h="25" extrusionOk="0">
                  <a:moveTo>
                    <a:pt x="0" y="1"/>
                  </a:moveTo>
                  <a:lnTo>
                    <a:pt x="0" y="1"/>
                  </a:lnTo>
                  <a:cubicBezTo>
                    <a:pt x="0" y="25"/>
                    <a:pt x="0" y="1"/>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177;p70"/>
            <p:cNvSpPr/>
            <p:nvPr/>
          </p:nvSpPr>
          <p:spPr>
            <a:xfrm>
              <a:off x="7267275" y="3318100"/>
              <a:ext cx="4475" cy="8350"/>
            </a:xfrm>
            <a:custGeom>
              <a:avLst/>
              <a:gdLst/>
              <a:ahLst/>
              <a:cxnLst/>
              <a:rect l="l" t="t" r="r" b="b"/>
              <a:pathLst>
                <a:path w="179" h="334" extrusionOk="0">
                  <a:moveTo>
                    <a:pt x="107" y="334"/>
                  </a:moveTo>
                  <a:cubicBezTo>
                    <a:pt x="72" y="215"/>
                    <a:pt x="48" y="119"/>
                    <a:pt x="12" y="0"/>
                  </a:cubicBezTo>
                  <a:lnTo>
                    <a:pt x="0" y="12"/>
                  </a:lnTo>
                  <a:cubicBezTo>
                    <a:pt x="179" y="72"/>
                    <a:pt x="155" y="203"/>
                    <a:pt x="107" y="33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178;p70"/>
            <p:cNvSpPr/>
            <p:nvPr/>
          </p:nvSpPr>
          <p:spPr>
            <a:xfrm>
              <a:off x="7346450" y="3303500"/>
              <a:ext cx="2100" cy="925"/>
            </a:xfrm>
            <a:custGeom>
              <a:avLst/>
              <a:gdLst/>
              <a:ahLst/>
              <a:cxnLst/>
              <a:rect l="l" t="t" r="r" b="b"/>
              <a:pathLst>
                <a:path w="84" h="37" extrusionOk="0">
                  <a:moveTo>
                    <a:pt x="60" y="13"/>
                  </a:moveTo>
                  <a:cubicBezTo>
                    <a:pt x="48" y="13"/>
                    <a:pt x="24" y="1"/>
                    <a:pt x="0" y="1"/>
                  </a:cubicBezTo>
                  <a:cubicBezTo>
                    <a:pt x="0" y="13"/>
                    <a:pt x="0" y="25"/>
                    <a:pt x="24" y="37"/>
                  </a:cubicBezTo>
                  <a:cubicBezTo>
                    <a:pt x="36" y="25"/>
                    <a:pt x="60" y="25"/>
                    <a:pt x="60" y="13"/>
                  </a:cubicBezTo>
                  <a:cubicBezTo>
                    <a:pt x="84" y="13"/>
                    <a:pt x="60" y="13"/>
                    <a:pt x="60"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179;p70"/>
            <p:cNvSpPr/>
            <p:nvPr/>
          </p:nvSpPr>
          <p:spPr>
            <a:xfrm>
              <a:off x="7375900" y="3294875"/>
              <a:ext cx="5400" cy="5975"/>
            </a:xfrm>
            <a:custGeom>
              <a:avLst/>
              <a:gdLst/>
              <a:ahLst/>
              <a:cxnLst/>
              <a:rect l="l" t="t" r="r" b="b"/>
              <a:pathLst>
                <a:path w="216" h="239" extrusionOk="0">
                  <a:moveTo>
                    <a:pt x="215" y="179"/>
                  </a:moveTo>
                  <a:cubicBezTo>
                    <a:pt x="37" y="239"/>
                    <a:pt x="37" y="120"/>
                    <a:pt x="13" y="1"/>
                  </a:cubicBezTo>
                  <a:lnTo>
                    <a:pt x="1" y="13"/>
                  </a:lnTo>
                  <a:cubicBezTo>
                    <a:pt x="120" y="1"/>
                    <a:pt x="156" y="108"/>
                    <a:pt x="215" y="179"/>
                  </a:cubicBezTo>
                  <a:cubicBezTo>
                    <a:pt x="191" y="191"/>
                    <a:pt x="215" y="179"/>
                    <a:pt x="215" y="17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180;p70"/>
            <p:cNvSpPr/>
            <p:nvPr/>
          </p:nvSpPr>
          <p:spPr>
            <a:xfrm>
              <a:off x="7347925" y="3303800"/>
              <a:ext cx="5675" cy="6275"/>
            </a:xfrm>
            <a:custGeom>
              <a:avLst/>
              <a:gdLst/>
              <a:ahLst/>
              <a:cxnLst/>
              <a:rect l="l" t="t" r="r" b="b"/>
              <a:pathLst>
                <a:path w="227" h="251" extrusionOk="0">
                  <a:moveTo>
                    <a:pt x="215" y="239"/>
                  </a:moveTo>
                  <a:cubicBezTo>
                    <a:pt x="144" y="168"/>
                    <a:pt x="84" y="72"/>
                    <a:pt x="1" y="1"/>
                  </a:cubicBezTo>
                  <a:lnTo>
                    <a:pt x="13" y="1"/>
                  </a:lnTo>
                  <a:cubicBezTo>
                    <a:pt x="36" y="132"/>
                    <a:pt x="108" y="215"/>
                    <a:pt x="227" y="25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181;p70"/>
            <p:cNvSpPr/>
            <p:nvPr/>
          </p:nvSpPr>
          <p:spPr>
            <a:xfrm>
              <a:off x="7380675" y="3299350"/>
              <a:ext cx="4475" cy="5975"/>
            </a:xfrm>
            <a:custGeom>
              <a:avLst/>
              <a:gdLst/>
              <a:ahLst/>
              <a:cxnLst/>
              <a:rect l="l" t="t" r="r" b="b"/>
              <a:pathLst>
                <a:path w="179" h="239" extrusionOk="0">
                  <a:moveTo>
                    <a:pt x="179" y="238"/>
                  </a:moveTo>
                  <a:cubicBezTo>
                    <a:pt x="24" y="238"/>
                    <a:pt x="0" y="119"/>
                    <a:pt x="24" y="0"/>
                  </a:cubicBezTo>
                  <a:lnTo>
                    <a:pt x="0" y="12"/>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182;p70"/>
            <p:cNvSpPr/>
            <p:nvPr/>
          </p:nvSpPr>
          <p:spPr>
            <a:xfrm>
              <a:off x="7351800" y="3309775"/>
              <a:ext cx="2100" cy="1800"/>
            </a:xfrm>
            <a:custGeom>
              <a:avLst/>
              <a:gdLst/>
              <a:ahLst/>
              <a:cxnLst/>
              <a:rect l="l" t="t" r="r" b="b"/>
              <a:pathLst>
                <a:path w="84" h="72" extrusionOk="0">
                  <a:moveTo>
                    <a:pt x="72" y="12"/>
                  </a:moveTo>
                  <a:cubicBezTo>
                    <a:pt x="48" y="36"/>
                    <a:pt x="24" y="60"/>
                    <a:pt x="0" y="71"/>
                  </a:cubicBezTo>
                  <a:lnTo>
                    <a:pt x="84" y="71"/>
                  </a:lnTo>
                  <a:cubicBezTo>
                    <a:pt x="72" y="60"/>
                    <a:pt x="60" y="36"/>
                    <a:pt x="60" y="12"/>
                  </a:cubicBezTo>
                  <a:cubicBezTo>
                    <a:pt x="60" y="0"/>
                    <a:pt x="72" y="12"/>
                    <a:pt x="72"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183;p70"/>
            <p:cNvSpPr/>
            <p:nvPr/>
          </p:nvSpPr>
          <p:spPr>
            <a:xfrm>
              <a:off x="7429200" y="3303225"/>
              <a:ext cx="4475" cy="6850"/>
            </a:xfrm>
            <a:custGeom>
              <a:avLst/>
              <a:gdLst/>
              <a:ahLst/>
              <a:cxnLst/>
              <a:rect l="l" t="t" r="r" b="b"/>
              <a:pathLst>
                <a:path w="179" h="274" extrusionOk="0">
                  <a:moveTo>
                    <a:pt x="179" y="262"/>
                  </a:moveTo>
                  <a:cubicBezTo>
                    <a:pt x="12" y="238"/>
                    <a:pt x="0" y="202"/>
                    <a:pt x="48" y="0"/>
                  </a:cubicBezTo>
                  <a:lnTo>
                    <a:pt x="48" y="0"/>
                  </a:lnTo>
                  <a:cubicBezTo>
                    <a:pt x="83" y="83"/>
                    <a:pt x="131" y="191"/>
                    <a:pt x="179" y="27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184;p70"/>
            <p:cNvSpPr/>
            <p:nvPr/>
          </p:nvSpPr>
          <p:spPr>
            <a:xfrm>
              <a:off x="7372350" y="3327925"/>
              <a:ext cx="1800" cy="900"/>
            </a:xfrm>
            <a:custGeom>
              <a:avLst/>
              <a:gdLst/>
              <a:ahLst/>
              <a:cxnLst/>
              <a:rect l="l" t="t" r="r" b="b"/>
              <a:pathLst>
                <a:path w="72" h="36" extrusionOk="0">
                  <a:moveTo>
                    <a:pt x="60" y="0"/>
                  </a:moveTo>
                  <a:lnTo>
                    <a:pt x="12" y="0"/>
                  </a:lnTo>
                  <a:lnTo>
                    <a:pt x="0" y="24"/>
                  </a:lnTo>
                  <a:cubicBezTo>
                    <a:pt x="12" y="24"/>
                    <a:pt x="24" y="36"/>
                    <a:pt x="36" y="36"/>
                  </a:cubicBezTo>
                  <a:cubicBezTo>
                    <a:pt x="60" y="36"/>
                    <a:pt x="71" y="24"/>
                    <a:pt x="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185;p70"/>
            <p:cNvSpPr/>
            <p:nvPr/>
          </p:nvSpPr>
          <p:spPr>
            <a:xfrm>
              <a:off x="7334525" y="3337450"/>
              <a:ext cx="6000" cy="5075"/>
            </a:xfrm>
            <a:custGeom>
              <a:avLst/>
              <a:gdLst/>
              <a:ahLst/>
              <a:cxnLst/>
              <a:rect l="l" t="t" r="r" b="b"/>
              <a:pathLst>
                <a:path w="240" h="203" extrusionOk="0">
                  <a:moveTo>
                    <a:pt x="1" y="12"/>
                  </a:moveTo>
                  <a:lnTo>
                    <a:pt x="227" y="143"/>
                  </a:lnTo>
                  <a:lnTo>
                    <a:pt x="239" y="131"/>
                  </a:lnTo>
                  <a:cubicBezTo>
                    <a:pt x="96" y="203"/>
                    <a:pt x="49" y="119"/>
                    <a:pt x="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186;p70"/>
            <p:cNvSpPr/>
            <p:nvPr/>
          </p:nvSpPr>
          <p:spPr>
            <a:xfrm>
              <a:off x="7433350" y="3309775"/>
              <a:ext cx="4200" cy="6850"/>
            </a:xfrm>
            <a:custGeom>
              <a:avLst/>
              <a:gdLst/>
              <a:ahLst/>
              <a:cxnLst/>
              <a:rect l="l" t="t" r="r" b="b"/>
              <a:pathLst>
                <a:path w="168" h="274" extrusionOk="0">
                  <a:moveTo>
                    <a:pt x="1" y="12"/>
                  </a:moveTo>
                  <a:cubicBezTo>
                    <a:pt x="60" y="107"/>
                    <a:pt x="96" y="179"/>
                    <a:pt x="156" y="274"/>
                  </a:cubicBezTo>
                  <a:lnTo>
                    <a:pt x="167" y="250"/>
                  </a:lnTo>
                  <a:cubicBezTo>
                    <a:pt x="48" y="214"/>
                    <a:pt x="13" y="119"/>
                    <a:pt x="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187;p70"/>
            <p:cNvSpPr/>
            <p:nvPr/>
          </p:nvSpPr>
          <p:spPr>
            <a:xfrm>
              <a:off x="7373825" y="3327925"/>
              <a:ext cx="2400" cy="2400"/>
            </a:xfrm>
            <a:custGeom>
              <a:avLst/>
              <a:gdLst/>
              <a:ahLst/>
              <a:cxnLst/>
              <a:rect l="l" t="t" r="r" b="b"/>
              <a:pathLst>
                <a:path w="96" h="96" extrusionOk="0">
                  <a:moveTo>
                    <a:pt x="12" y="0"/>
                  </a:moveTo>
                  <a:cubicBezTo>
                    <a:pt x="12" y="36"/>
                    <a:pt x="1" y="60"/>
                    <a:pt x="1" y="96"/>
                  </a:cubicBezTo>
                  <a:cubicBezTo>
                    <a:pt x="96" y="60"/>
                    <a:pt x="36" y="36"/>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188;p70"/>
            <p:cNvSpPr/>
            <p:nvPr/>
          </p:nvSpPr>
          <p:spPr>
            <a:xfrm>
              <a:off x="7339600" y="3340725"/>
              <a:ext cx="4775" cy="6275"/>
            </a:xfrm>
            <a:custGeom>
              <a:avLst/>
              <a:gdLst/>
              <a:ahLst/>
              <a:cxnLst/>
              <a:rect l="l" t="t" r="r" b="b"/>
              <a:pathLst>
                <a:path w="191" h="251" extrusionOk="0">
                  <a:moveTo>
                    <a:pt x="24" y="12"/>
                  </a:moveTo>
                  <a:cubicBezTo>
                    <a:pt x="72" y="84"/>
                    <a:pt x="131" y="179"/>
                    <a:pt x="179" y="250"/>
                  </a:cubicBezTo>
                  <a:lnTo>
                    <a:pt x="191" y="238"/>
                  </a:lnTo>
                  <a:cubicBezTo>
                    <a:pt x="0" y="250"/>
                    <a:pt x="12" y="131"/>
                    <a:pt x="24" y="12"/>
                  </a:cubicBezTo>
                  <a:cubicBezTo>
                    <a:pt x="24" y="0"/>
                    <a:pt x="24" y="12"/>
                    <a:pt x="24"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189;p70"/>
            <p:cNvSpPr/>
            <p:nvPr/>
          </p:nvSpPr>
          <p:spPr>
            <a:xfrm>
              <a:off x="7344050" y="3346675"/>
              <a:ext cx="4200" cy="5975"/>
            </a:xfrm>
            <a:custGeom>
              <a:avLst/>
              <a:gdLst/>
              <a:ahLst/>
              <a:cxnLst/>
              <a:rect l="l" t="t" r="r" b="b"/>
              <a:pathLst>
                <a:path w="168" h="239" extrusionOk="0">
                  <a:moveTo>
                    <a:pt x="1" y="12"/>
                  </a:moveTo>
                  <a:cubicBezTo>
                    <a:pt x="60" y="84"/>
                    <a:pt x="96" y="167"/>
                    <a:pt x="156" y="239"/>
                  </a:cubicBezTo>
                  <a:lnTo>
                    <a:pt x="168" y="227"/>
                  </a:lnTo>
                  <a:cubicBezTo>
                    <a:pt x="25" y="227"/>
                    <a:pt x="25" y="108"/>
                    <a:pt x="13" y="0"/>
                  </a:cubicBezTo>
                  <a:cubicBezTo>
                    <a:pt x="1" y="0"/>
                    <a:pt x="1" y="12"/>
                    <a:pt x="1"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190;p70"/>
            <p:cNvSpPr/>
            <p:nvPr/>
          </p:nvSpPr>
          <p:spPr>
            <a:xfrm>
              <a:off x="7347925" y="3352325"/>
              <a:ext cx="5375" cy="8075"/>
            </a:xfrm>
            <a:custGeom>
              <a:avLst/>
              <a:gdLst/>
              <a:ahLst/>
              <a:cxnLst/>
              <a:rect l="l" t="t" r="r" b="b"/>
              <a:pathLst>
                <a:path w="215" h="323" extrusionOk="0">
                  <a:moveTo>
                    <a:pt x="1" y="13"/>
                  </a:moveTo>
                  <a:cubicBezTo>
                    <a:pt x="215" y="36"/>
                    <a:pt x="120" y="203"/>
                    <a:pt x="144" y="322"/>
                  </a:cubicBezTo>
                  <a:lnTo>
                    <a:pt x="144" y="322"/>
                  </a:lnTo>
                  <a:lnTo>
                    <a:pt x="1" y="13"/>
                  </a:lnTo>
                  <a:cubicBezTo>
                    <a:pt x="25" y="1"/>
                    <a:pt x="1" y="13"/>
                    <a:pt x="1"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191;p70"/>
            <p:cNvSpPr/>
            <p:nvPr/>
          </p:nvSpPr>
          <p:spPr>
            <a:xfrm>
              <a:off x="7339600" y="3375550"/>
              <a:ext cx="3000" cy="3300"/>
            </a:xfrm>
            <a:custGeom>
              <a:avLst/>
              <a:gdLst/>
              <a:ahLst/>
              <a:cxnLst/>
              <a:rect l="l" t="t" r="r" b="b"/>
              <a:pathLst>
                <a:path w="120" h="132" extrusionOk="0">
                  <a:moveTo>
                    <a:pt x="12" y="24"/>
                  </a:moveTo>
                  <a:cubicBezTo>
                    <a:pt x="36" y="48"/>
                    <a:pt x="72" y="60"/>
                    <a:pt x="96" y="96"/>
                  </a:cubicBezTo>
                  <a:cubicBezTo>
                    <a:pt x="119" y="107"/>
                    <a:pt x="96" y="119"/>
                    <a:pt x="96" y="131"/>
                  </a:cubicBezTo>
                  <a:cubicBezTo>
                    <a:pt x="72" y="119"/>
                    <a:pt x="24" y="119"/>
                    <a:pt x="12" y="107"/>
                  </a:cubicBezTo>
                  <a:cubicBezTo>
                    <a:pt x="0" y="72"/>
                    <a:pt x="12" y="36"/>
                    <a:pt x="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192;p70"/>
            <p:cNvSpPr/>
            <p:nvPr/>
          </p:nvSpPr>
          <p:spPr>
            <a:xfrm>
              <a:off x="7227075" y="3181775"/>
              <a:ext cx="4500" cy="7175"/>
            </a:xfrm>
            <a:custGeom>
              <a:avLst/>
              <a:gdLst/>
              <a:ahLst/>
              <a:cxnLst/>
              <a:rect l="l" t="t" r="r" b="b"/>
              <a:pathLst>
                <a:path w="180" h="287" extrusionOk="0">
                  <a:moveTo>
                    <a:pt x="179" y="250"/>
                  </a:moveTo>
                  <a:cubicBezTo>
                    <a:pt x="13" y="238"/>
                    <a:pt x="1" y="131"/>
                    <a:pt x="48" y="0"/>
                  </a:cubicBezTo>
                  <a:cubicBezTo>
                    <a:pt x="48" y="0"/>
                    <a:pt x="36" y="12"/>
                    <a:pt x="48" y="12"/>
                  </a:cubicBezTo>
                  <a:lnTo>
                    <a:pt x="179" y="286"/>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193;p70"/>
            <p:cNvSpPr/>
            <p:nvPr/>
          </p:nvSpPr>
          <p:spPr>
            <a:xfrm>
              <a:off x="7149100" y="3212725"/>
              <a:ext cx="1500" cy="3300"/>
            </a:xfrm>
            <a:custGeom>
              <a:avLst/>
              <a:gdLst/>
              <a:ahLst/>
              <a:cxnLst/>
              <a:rect l="l" t="t" r="r" b="b"/>
              <a:pathLst>
                <a:path w="60" h="132" extrusionOk="0">
                  <a:moveTo>
                    <a:pt x="24" y="132"/>
                  </a:moveTo>
                  <a:cubicBezTo>
                    <a:pt x="24" y="96"/>
                    <a:pt x="24" y="72"/>
                    <a:pt x="12" y="36"/>
                  </a:cubicBezTo>
                  <a:cubicBezTo>
                    <a:pt x="12" y="24"/>
                    <a:pt x="0" y="12"/>
                    <a:pt x="0" y="1"/>
                  </a:cubicBezTo>
                  <a:cubicBezTo>
                    <a:pt x="12" y="12"/>
                    <a:pt x="36" y="24"/>
                    <a:pt x="36" y="36"/>
                  </a:cubicBezTo>
                  <a:cubicBezTo>
                    <a:pt x="60" y="72"/>
                    <a:pt x="36" y="108"/>
                    <a:pt x="24" y="13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194;p70"/>
            <p:cNvSpPr/>
            <p:nvPr/>
          </p:nvSpPr>
          <p:spPr>
            <a:xfrm>
              <a:off x="7321150" y="3159150"/>
              <a:ext cx="3000" cy="9550"/>
            </a:xfrm>
            <a:custGeom>
              <a:avLst/>
              <a:gdLst/>
              <a:ahLst/>
              <a:cxnLst/>
              <a:rect l="l" t="t" r="r" b="b"/>
              <a:pathLst>
                <a:path w="120" h="382" extrusionOk="0">
                  <a:moveTo>
                    <a:pt x="0" y="12"/>
                  </a:moveTo>
                  <a:cubicBezTo>
                    <a:pt x="107" y="120"/>
                    <a:pt x="119" y="239"/>
                    <a:pt x="95" y="381"/>
                  </a:cubicBezTo>
                  <a:lnTo>
                    <a:pt x="95" y="381"/>
                  </a:lnTo>
                  <a:cubicBezTo>
                    <a:pt x="60" y="250"/>
                    <a:pt x="36" y="131"/>
                    <a:pt x="0" y="12"/>
                  </a:cubicBezTo>
                  <a:cubicBezTo>
                    <a:pt x="0" y="0"/>
                    <a:pt x="0" y="12"/>
                    <a:pt x="0"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195;p70"/>
            <p:cNvSpPr/>
            <p:nvPr/>
          </p:nvSpPr>
          <p:spPr>
            <a:xfrm>
              <a:off x="7231250" y="3188025"/>
              <a:ext cx="2700" cy="3300"/>
            </a:xfrm>
            <a:custGeom>
              <a:avLst/>
              <a:gdLst/>
              <a:ahLst/>
              <a:cxnLst/>
              <a:rect l="l" t="t" r="r" b="b"/>
              <a:pathLst>
                <a:path w="108" h="132" extrusionOk="0">
                  <a:moveTo>
                    <a:pt x="0" y="24"/>
                  </a:moveTo>
                  <a:cubicBezTo>
                    <a:pt x="24" y="36"/>
                    <a:pt x="60" y="48"/>
                    <a:pt x="108" y="60"/>
                  </a:cubicBezTo>
                  <a:cubicBezTo>
                    <a:pt x="12" y="131"/>
                    <a:pt x="48" y="36"/>
                    <a:pt x="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196;p70"/>
            <p:cNvSpPr/>
            <p:nvPr/>
          </p:nvSpPr>
          <p:spPr>
            <a:xfrm>
              <a:off x="7138675" y="3037100"/>
              <a:ext cx="325" cy="3000"/>
            </a:xfrm>
            <a:custGeom>
              <a:avLst/>
              <a:gdLst/>
              <a:ahLst/>
              <a:cxnLst/>
              <a:rect l="l" t="t" r="r" b="b"/>
              <a:pathLst>
                <a:path w="13" h="120" extrusionOk="0">
                  <a:moveTo>
                    <a:pt x="1" y="1"/>
                  </a:moveTo>
                  <a:cubicBezTo>
                    <a:pt x="1" y="49"/>
                    <a:pt x="13" y="84"/>
                    <a:pt x="13" y="120"/>
                  </a:cubicBezTo>
                  <a:cubicBezTo>
                    <a:pt x="13" y="84"/>
                    <a:pt x="13" y="49"/>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197;p70"/>
            <p:cNvSpPr/>
            <p:nvPr/>
          </p:nvSpPr>
          <p:spPr>
            <a:xfrm>
              <a:off x="7124700" y="3026400"/>
              <a:ext cx="5675" cy="7175"/>
            </a:xfrm>
            <a:custGeom>
              <a:avLst/>
              <a:gdLst/>
              <a:ahLst/>
              <a:cxnLst/>
              <a:rect l="l" t="t" r="r" b="b"/>
              <a:pathLst>
                <a:path w="227" h="287" extrusionOk="0">
                  <a:moveTo>
                    <a:pt x="179" y="274"/>
                  </a:moveTo>
                  <a:cubicBezTo>
                    <a:pt x="83" y="215"/>
                    <a:pt x="0" y="131"/>
                    <a:pt x="60" y="0"/>
                  </a:cubicBezTo>
                  <a:lnTo>
                    <a:pt x="48" y="12"/>
                  </a:lnTo>
                  <a:cubicBezTo>
                    <a:pt x="119" y="84"/>
                    <a:pt x="226" y="143"/>
                    <a:pt x="179" y="274"/>
                  </a:cubicBezTo>
                  <a:cubicBezTo>
                    <a:pt x="167" y="286"/>
                    <a:pt x="179" y="274"/>
                    <a:pt x="179" y="27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198;p70"/>
            <p:cNvSpPr/>
            <p:nvPr/>
          </p:nvSpPr>
          <p:spPr>
            <a:xfrm>
              <a:off x="7180950" y="3138600"/>
              <a:ext cx="3900" cy="8975"/>
            </a:xfrm>
            <a:custGeom>
              <a:avLst/>
              <a:gdLst/>
              <a:ahLst/>
              <a:cxnLst/>
              <a:rect l="l" t="t" r="r" b="b"/>
              <a:pathLst>
                <a:path w="156" h="359" extrusionOk="0">
                  <a:moveTo>
                    <a:pt x="119" y="358"/>
                  </a:moveTo>
                  <a:cubicBezTo>
                    <a:pt x="96" y="239"/>
                    <a:pt x="60" y="120"/>
                    <a:pt x="12" y="1"/>
                  </a:cubicBezTo>
                  <a:lnTo>
                    <a:pt x="0" y="13"/>
                  </a:lnTo>
                  <a:cubicBezTo>
                    <a:pt x="155" y="108"/>
                    <a:pt x="155" y="227"/>
                    <a:pt x="119" y="35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199;p70"/>
            <p:cNvSpPr/>
            <p:nvPr/>
          </p:nvSpPr>
          <p:spPr>
            <a:xfrm>
              <a:off x="7159800" y="3218375"/>
              <a:ext cx="4500" cy="7475"/>
            </a:xfrm>
            <a:custGeom>
              <a:avLst/>
              <a:gdLst/>
              <a:ahLst/>
              <a:cxnLst/>
              <a:rect l="l" t="t" r="r" b="b"/>
              <a:pathLst>
                <a:path w="180" h="299" extrusionOk="0">
                  <a:moveTo>
                    <a:pt x="180" y="263"/>
                  </a:moveTo>
                  <a:cubicBezTo>
                    <a:pt x="13" y="215"/>
                    <a:pt x="1" y="203"/>
                    <a:pt x="49" y="1"/>
                  </a:cubicBezTo>
                  <a:lnTo>
                    <a:pt x="49" y="1"/>
                  </a:lnTo>
                  <a:cubicBezTo>
                    <a:pt x="84" y="84"/>
                    <a:pt x="120" y="191"/>
                    <a:pt x="168" y="298"/>
                  </a:cubicBezTo>
                  <a:cubicBezTo>
                    <a:pt x="168" y="275"/>
                    <a:pt x="180" y="263"/>
                    <a:pt x="180" y="26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200;p70"/>
            <p:cNvSpPr/>
            <p:nvPr/>
          </p:nvSpPr>
          <p:spPr>
            <a:xfrm>
              <a:off x="7061575" y="3010925"/>
              <a:ext cx="4500" cy="9850"/>
            </a:xfrm>
            <a:custGeom>
              <a:avLst/>
              <a:gdLst/>
              <a:ahLst/>
              <a:cxnLst/>
              <a:rect l="l" t="t" r="r" b="b"/>
              <a:pathLst>
                <a:path w="180" h="394" extrusionOk="0">
                  <a:moveTo>
                    <a:pt x="84" y="12"/>
                  </a:moveTo>
                  <a:cubicBezTo>
                    <a:pt x="120" y="131"/>
                    <a:pt x="144" y="262"/>
                    <a:pt x="179" y="393"/>
                  </a:cubicBezTo>
                  <a:lnTo>
                    <a:pt x="179" y="369"/>
                  </a:lnTo>
                  <a:cubicBezTo>
                    <a:pt x="108" y="274"/>
                    <a:pt x="1" y="167"/>
                    <a:pt x="84" y="12"/>
                  </a:cubicBezTo>
                  <a:cubicBezTo>
                    <a:pt x="84" y="0"/>
                    <a:pt x="84" y="12"/>
                    <a:pt x="84"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201;p70"/>
            <p:cNvSpPr/>
            <p:nvPr/>
          </p:nvSpPr>
          <p:spPr>
            <a:xfrm>
              <a:off x="7203575" y="3162125"/>
              <a:ext cx="2400" cy="3000"/>
            </a:xfrm>
            <a:custGeom>
              <a:avLst/>
              <a:gdLst/>
              <a:ahLst/>
              <a:cxnLst/>
              <a:rect l="l" t="t" r="r" b="b"/>
              <a:pathLst>
                <a:path w="96" h="120" extrusionOk="0">
                  <a:moveTo>
                    <a:pt x="95" y="108"/>
                  </a:moveTo>
                  <a:cubicBezTo>
                    <a:pt x="60" y="84"/>
                    <a:pt x="36" y="72"/>
                    <a:pt x="0" y="48"/>
                  </a:cubicBezTo>
                  <a:cubicBezTo>
                    <a:pt x="0" y="48"/>
                    <a:pt x="0" y="12"/>
                    <a:pt x="24" y="1"/>
                  </a:cubicBezTo>
                  <a:cubicBezTo>
                    <a:pt x="48" y="48"/>
                    <a:pt x="60" y="72"/>
                    <a:pt x="84" y="120"/>
                  </a:cubicBezTo>
                  <a:cubicBezTo>
                    <a:pt x="95" y="120"/>
                    <a:pt x="95" y="108"/>
                    <a:pt x="95" y="10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202;p70"/>
            <p:cNvSpPr/>
            <p:nvPr/>
          </p:nvSpPr>
          <p:spPr>
            <a:xfrm>
              <a:off x="7246425" y="3203500"/>
              <a:ext cx="2700" cy="1800"/>
            </a:xfrm>
            <a:custGeom>
              <a:avLst/>
              <a:gdLst/>
              <a:ahLst/>
              <a:cxnLst/>
              <a:rect l="l" t="t" r="r" b="b"/>
              <a:pathLst>
                <a:path w="108" h="72" extrusionOk="0">
                  <a:moveTo>
                    <a:pt x="108" y="48"/>
                  </a:moveTo>
                  <a:cubicBezTo>
                    <a:pt x="72" y="48"/>
                    <a:pt x="36" y="36"/>
                    <a:pt x="1" y="36"/>
                  </a:cubicBezTo>
                  <a:cubicBezTo>
                    <a:pt x="1" y="24"/>
                    <a:pt x="13" y="12"/>
                    <a:pt x="13" y="0"/>
                  </a:cubicBezTo>
                  <a:cubicBezTo>
                    <a:pt x="48" y="24"/>
                    <a:pt x="60" y="48"/>
                    <a:pt x="84" y="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203;p70"/>
            <p:cNvSpPr/>
            <p:nvPr/>
          </p:nvSpPr>
          <p:spPr>
            <a:xfrm>
              <a:off x="7092550" y="2996025"/>
              <a:ext cx="2400" cy="3000"/>
            </a:xfrm>
            <a:custGeom>
              <a:avLst/>
              <a:gdLst/>
              <a:ahLst/>
              <a:cxnLst/>
              <a:rect l="l" t="t" r="r" b="b"/>
              <a:pathLst>
                <a:path w="96" h="120" extrusionOk="0">
                  <a:moveTo>
                    <a:pt x="95" y="108"/>
                  </a:moveTo>
                  <a:cubicBezTo>
                    <a:pt x="72" y="96"/>
                    <a:pt x="36" y="60"/>
                    <a:pt x="12" y="48"/>
                  </a:cubicBezTo>
                  <a:cubicBezTo>
                    <a:pt x="0" y="37"/>
                    <a:pt x="12" y="13"/>
                    <a:pt x="12" y="1"/>
                  </a:cubicBezTo>
                  <a:cubicBezTo>
                    <a:pt x="36" y="25"/>
                    <a:pt x="83" y="25"/>
                    <a:pt x="95" y="37"/>
                  </a:cubicBezTo>
                  <a:cubicBezTo>
                    <a:pt x="95" y="48"/>
                    <a:pt x="83" y="96"/>
                    <a:pt x="95" y="108"/>
                  </a:cubicBezTo>
                  <a:cubicBezTo>
                    <a:pt x="83" y="120"/>
                    <a:pt x="95" y="108"/>
                    <a:pt x="95" y="10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204;p70"/>
            <p:cNvSpPr/>
            <p:nvPr/>
          </p:nvSpPr>
          <p:spPr>
            <a:xfrm>
              <a:off x="7163975" y="3224925"/>
              <a:ext cx="4500" cy="8675"/>
            </a:xfrm>
            <a:custGeom>
              <a:avLst/>
              <a:gdLst/>
              <a:ahLst/>
              <a:cxnLst/>
              <a:rect l="l" t="t" r="r" b="b"/>
              <a:pathLst>
                <a:path w="180" h="347" extrusionOk="0">
                  <a:moveTo>
                    <a:pt x="132" y="346"/>
                  </a:moveTo>
                  <a:cubicBezTo>
                    <a:pt x="84" y="227"/>
                    <a:pt x="60" y="120"/>
                    <a:pt x="13" y="1"/>
                  </a:cubicBezTo>
                  <a:lnTo>
                    <a:pt x="1" y="13"/>
                  </a:lnTo>
                  <a:cubicBezTo>
                    <a:pt x="179" y="72"/>
                    <a:pt x="132" y="215"/>
                    <a:pt x="132" y="3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205;p70"/>
            <p:cNvSpPr/>
            <p:nvPr/>
          </p:nvSpPr>
          <p:spPr>
            <a:xfrm>
              <a:off x="7248800" y="3204700"/>
              <a:ext cx="5100" cy="5375"/>
            </a:xfrm>
            <a:custGeom>
              <a:avLst/>
              <a:gdLst/>
              <a:ahLst/>
              <a:cxnLst/>
              <a:rect l="l" t="t" r="r" b="b"/>
              <a:pathLst>
                <a:path w="204" h="215" extrusionOk="0">
                  <a:moveTo>
                    <a:pt x="1" y="24"/>
                  </a:moveTo>
                  <a:cubicBezTo>
                    <a:pt x="60" y="83"/>
                    <a:pt x="132" y="143"/>
                    <a:pt x="191" y="191"/>
                  </a:cubicBezTo>
                  <a:lnTo>
                    <a:pt x="203" y="167"/>
                  </a:lnTo>
                  <a:cubicBezTo>
                    <a:pt x="60" y="214"/>
                    <a:pt x="13" y="131"/>
                    <a:pt x="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206;p70"/>
            <p:cNvSpPr/>
            <p:nvPr/>
          </p:nvSpPr>
          <p:spPr>
            <a:xfrm>
              <a:off x="7260725" y="3095150"/>
              <a:ext cx="900" cy="3300"/>
            </a:xfrm>
            <a:custGeom>
              <a:avLst/>
              <a:gdLst/>
              <a:ahLst/>
              <a:cxnLst/>
              <a:rect l="l" t="t" r="r" b="b"/>
              <a:pathLst>
                <a:path w="36" h="132" extrusionOk="0">
                  <a:moveTo>
                    <a:pt x="12" y="132"/>
                  </a:moveTo>
                  <a:lnTo>
                    <a:pt x="12" y="48"/>
                  </a:lnTo>
                  <a:cubicBezTo>
                    <a:pt x="12" y="24"/>
                    <a:pt x="0" y="13"/>
                    <a:pt x="0" y="1"/>
                  </a:cubicBezTo>
                  <a:cubicBezTo>
                    <a:pt x="12" y="13"/>
                    <a:pt x="36" y="24"/>
                    <a:pt x="36" y="48"/>
                  </a:cubicBezTo>
                  <a:cubicBezTo>
                    <a:pt x="24" y="72"/>
                    <a:pt x="12" y="108"/>
                    <a:pt x="12" y="13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207;p70"/>
            <p:cNvSpPr/>
            <p:nvPr/>
          </p:nvSpPr>
          <p:spPr>
            <a:xfrm>
              <a:off x="7253575" y="3208850"/>
              <a:ext cx="4475" cy="5975"/>
            </a:xfrm>
            <a:custGeom>
              <a:avLst/>
              <a:gdLst/>
              <a:ahLst/>
              <a:cxnLst/>
              <a:rect l="l" t="t" r="r" b="b"/>
              <a:pathLst>
                <a:path w="179" h="239" extrusionOk="0">
                  <a:moveTo>
                    <a:pt x="0" y="25"/>
                  </a:moveTo>
                  <a:cubicBezTo>
                    <a:pt x="60" y="84"/>
                    <a:pt x="119" y="132"/>
                    <a:pt x="179" y="215"/>
                  </a:cubicBezTo>
                  <a:lnTo>
                    <a:pt x="179" y="191"/>
                  </a:lnTo>
                  <a:cubicBezTo>
                    <a:pt x="0" y="239"/>
                    <a:pt x="12" y="120"/>
                    <a:pt x="0" y="1"/>
                  </a:cubicBezTo>
                  <a:cubicBezTo>
                    <a:pt x="12" y="1"/>
                    <a:pt x="0" y="25"/>
                    <a:pt x="0" y="2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208;p70"/>
            <p:cNvSpPr/>
            <p:nvPr/>
          </p:nvSpPr>
          <p:spPr>
            <a:xfrm>
              <a:off x="7033900" y="2985625"/>
              <a:ext cx="1525" cy="3300"/>
            </a:xfrm>
            <a:custGeom>
              <a:avLst/>
              <a:gdLst/>
              <a:ahLst/>
              <a:cxnLst/>
              <a:rect l="l" t="t" r="r" b="b"/>
              <a:pathLst>
                <a:path w="61" h="132" extrusionOk="0">
                  <a:moveTo>
                    <a:pt x="48" y="131"/>
                  </a:moveTo>
                  <a:cubicBezTo>
                    <a:pt x="48" y="107"/>
                    <a:pt x="36" y="83"/>
                    <a:pt x="36" y="48"/>
                  </a:cubicBezTo>
                  <a:cubicBezTo>
                    <a:pt x="36" y="36"/>
                    <a:pt x="24" y="12"/>
                    <a:pt x="1" y="0"/>
                  </a:cubicBezTo>
                  <a:cubicBezTo>
                    <a:pt x="24" y="24"/>
                    <a:pt x="48" y="36"/>
                    <a:pt x="48" y="48"/>
                  </a:cubicBezTo>
                  <a:cubicBezTo>
                    <a:pt x="60" y="60"/>
                    <a:pt x="48" y="95"/>
                    <a:pt x="48" y="13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209;p70"/>
            <p:cNvSpPr/>
            <p:nvPr/>
          </p:nvSpPr>
          <p:spPr>
            <a:xfrm>
              <a:off x="7258050" y="3213625"/>
              <a:ext cx="5075" cy="4175"/>
            </a:xfrm>
            <a:custGeom>
              <a:avLst/>
              <a:gdLst/>
              <a:ahLst/>
              <a:cxnLst/>
              <a:rect l="l" t="t" r="r" b="b"/>
              <a:pathLst>
                <a:path w="203" h="167" extrusionOk="0">
                  <a:moveTo>
                    <a:pt x="202" y="167"/>
                  </a:moveTo>
                  <a:cubicBezTo>
                    <a:pt x="119" y="155"/>
                    <a:pt x="0" y="167"/>
                    <a:pt x="0" y="0"/>
                  </a:cubicBezTo>
                  <a:lnTo>
                    <a:pt x="0" y="24"/>
                  </a:lnTo>
                  <a:cubicBezTo>
                    <a:pt x="71" y="84"/>
                    <a:pt x="143" y="131"/>
                    <a:pt x="202" y="16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210;p70"/>
            <p:cNvSpPr/>
            <p:nvPr/>
          </p:nvSpPr>
          <p:spPr>
            <a:xfrm>
              <a:off x="7299400" y="3212425"/>
              <a:ext cx="325" cy="3300"/>
            </a:xfrm>
            <a:custGeom>
              <a:avLst/>
              <a:gdLst/>
              <a:ahLst/>
              <a:cxnLst/>
              <a:rect l="l" t="t" r="r" b="b"/>
              <a:pathLst>
                <a:path w="13" h="132" extrusionOk="0">
                  <a:moveTo>
                    <a:pt x="13" y="132"/>
                  </a:moveTo>
                  <a:cubicBezTo>
                    <a:pt x="13" y="84"/>
                    <a:pt x="1" y="36"/>
                    <a:pt x="1" y="1"/>
                  </a:cubicBezTo>
                  <a:cubicBezTo>
                    <a:pt x="1" y="36"/>
                    <a:pt x="13" y="84"/>
                    <a:pt x="13" y="13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211;p70"/>
            <p:cNvSpPr/>
            <p:nvPr/>
          </p:nvSpPr>
          <p:spPr>
            <a:xfrm>
              <a:off x="7262800" y="3217775"/>
              <a:ext cx="1800" cy="4200"/>
            </a:xfrm>
            <a:custGeom>
              <a:avLst/>
              <a:gdLst/>
              <a:ahLst/>
              <a:cxnLst/>
              <a:rect l="l" t="t" r="r" b="b"/>
              <a:pathLst>
                <a:path w="72" h="168" extrusionOk="0">
                  <a:moveTo>
                    <a:pt x="12" y="1"/>
                  </a:moveTo>
                  <a:cubicBezTo>
                    <a:pt x="24" y="37"/>
                    <a:pt x="24" y="72"/>
                    <a:pt x="48" y="108"/>
                  </a:cubicBezTo>
                  <a:cubicBezTo>
                    <a:pt x="48" y="120"/>
                    <a:pt x="60" y="144"/>
                    <a:pt x="72" y="168"/>
                  </a:cubicBezTo>
                  <a:cubicBezTo>
                    <a:pt x="60" y="156"/>
                    <a:pt x="36" y="132"/>
                    <a:pt x="12" y="120"/>
                  </a:cubicBezTo>
                  <a:cubicBezTo>
                    <a:pt x="1" y="72"/>
                    <a:pt x="12" y="49"/>
                    <a:pt x="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212;p70"/>
            <p:cNvSpPr/>
            <p:nvPr/>
          </p:nvSpPr>
          <p:spPr>
            <a:xfrm>
              <a:off x="7544075" y="3523475"/>
              <a:ext cx="5100" cy="4800"/>
            </a:xfrm>
            <a:custGeom>
              <a:avLst/>
              <a:gdLst/>
              <a:ahLst/>
              <a:cxnLst/>
              <a:rect l="l" t="t" r="r" b="b"/>
              <a:pathLst>
                <a:path w="204" h="192" extrusionOk="0">
                  <a:moveTo>
                    <a:pt x="1" y="1"/>
                  </a:moveTo>
                  <a:cubicBezTo>
                    <a:pt x="60" y="60"/>
                    <a:pt x="132" y="120"/>
                    <a:pt x="191" y="179"/>
                  </a:cubicBezTo>
                  <a:lnTo>
                    <a:pt x="203" y="155"/>
                  </a:lnTo>
                  <a:cubicBezTo>
                    <a:pt x="72" y="191"/>
                    <a:pt x="37" y="96"/>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213;p70"/>
            <p:cNvSpPr/>
            <p:nvPr/>
          </p:nvSpPr>
          <p:spPr>
            <a:xfrm>
              <a:off x="7548850" y="3527350"/>
              <a:ext cx="4475" cy="8050"/>
            </a:xfrm>
            <a:custGeom>
              <a:avLst/>
              <a:gdLst/>
              <a:ahLst/>
              <a:cxnLst/>
              <a:rect l="l" t="t" r="r" b="b"/>
              <a:pathLst>
                <a:path w="179" h="322" extrusionOk="0">
                  <a:moveTo>
                    <a:pt x="143" y="298"/>
                  </a:moveTo>
                  <a:cubicBezTo>
                    <a:pt x="96" y="203"/>
                    <a:pt x="60" y="108"/>
                    <a:pt x="24" y="0"/>
                  </a:cubicBezTo>
                  <a:lnTo>
                    <a:pt x="0" y="24"/>
                  </a:lnTo>
                  <a:cubicBezTo>
                    <a:pt x="167" y="60"/>
                    <a:pt x="179" y="179"/>
                    <a:pt x="143" y="298"/>
                  </a:cubicBezTo>
                  <a:cubicBezTo>
                    <a:pt x="119" y="322"/>
                    <a:pt x="143" y="298"/>
                    <a:pt x="143" y="29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214;p70"/>
            <p:cNvSpPr/>
            <p:nvPr/>
          </p:nvSpPr>
          <p:spPr>
            <a:xfrm>
              <a:off x="7243150" y="3238625"/>
              <a:ext cx="3300" cy="10150"/>
            </a:xfrm>
            <a:custGeom>
              <a:avLst/>
              <a:gdLst/>
              <a:ahLst/>
              <a:cxnLst/>
              <a:rect l="l" t="t" r="r" b="b"/>
              <a:pathLst>
                <a:path w="132" h="406" extrusionOk="0">
                  <a:moveTo>
                    <a:pt x="132" y="393"/>
                  </a:moveTo>
                  <a:cubicBezTo>
                    <a:pt x="72" y="274"/>
                    <a:pt x="1" y="131"/>
                    <a:pt x="60" y="0"/>
                  </a:cubicBezTo>
                  <a:lnTo>
                    <a:pt x="60" y="0"/>
                  </a:lnTo>
                  <a:cubicBezTo>
                    <a:pt x="72" y="131"/>
                    <a:pt x="108" y="262"/>
                    <a:pt x="132" y="393"/>
                  </a:cubicBezTo>
                  <a:cubicBezTo>
                    <a:pt x="120" y="405"/>
                    <a:pt x="132" y="393"/>
                    <a:pt x="132" y="39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215;p70"/>
            <p:cNvSpPr/>
            <p:nvPr/>
          </p:nvSpPr>
          <p:spPr>
            <a:xfrm>
              <a:off x="6902925" y="3080575"/>
              <a:ext cx="32175" cy="53000"/>
            </a:xfrm>
            <a:custGeom>
              <a:avLst/>
              <a:gdLst/>
              <a:ahLst/>
              <a:cxnLst/>
              <a:rect l="l" t="t" r="r" b="b"/>
              <a:pathLst>
                <a:path w="1287" h="2120" extrusionOk="0">
                  <a:moveTo>
                    <a:pt x="1191" y="1227"/>
                  </a:moveTo>
                  <a:cubicBezTo>
                    <a:pt x="1239" y="1441"/>
                    <a:pt x="1275" y="1608"/>
                    <a:pt x="1287" y="1762"/>
                  </a:cubicBezTo>
                  <a:cubicBezTo>
                    <a:pt x="1287" y="1846"/>
                    <a:pt x="1275" y="1965"/>
                    <a:pt x="1215" y="2024"/>
                  </a:cubicBezTo>
                  <a:cubicBezTo>
                    <a:pt x="1108" y="2120"/>
                    <a:pt x="977" y="2036"/>
                    <a:pt x="894" y="1965"/>
                  </a:cubicBezTo>
                  <a:cubicBezTo>
                    <a:pt x="775" y="1858"/>
                    <a:pt x="656" y="1739"/>
                    <a:pt x="584" y="1608"/>
                  </a:cubicBezTo>
                  <a:cubicBezTo>
                    <a:pt x="406" y="1298"/>
                    <a:pt x="263" y="965"/>
                    <a:pt x="96" y="655"/>
                  </a:cubicBezTo>
                  <a:cubicBezTo>
                    <a:pt x="60" y="596"/>
                    <a:pt x="60" y="536"/>
                    <a:pt x="48" y="476"/>
                  </a:cubicBezTo>
                  <a:cubicBezTo>
                    <a:pt x="37" y="345"/>
                    <a:pt x="1" y="179"/>
                    <a:pt x="144" y="95"/>
                  </a:cubicBezTo>
                  <a:cubicBezTo>
                    <a:pt x="287" y="0"/>
                    <a:pt x="406" y="107"/>
                    <a:pt x="513" y="191"/>
                  </a:cubicBezTo>
                  <a:cubicBezTo>
                    <a:pt x="834" y="488"/>
                    <a:pt x="1096" y="834"/>
                    <a:pt x="1191" y="122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216;p70"/>
            <p:cNvSpPr/>
            <p:nvPr/>
          </p:nvSpPr>
          <p:spPr>
            <a:xfrm>
              <a:off x="6956500" y="3118675"/>
              <a:ext cx="34850" cy="41100"/>
            </a:xfrm>
            <a:custGeom>
              <a:avLst/>
              <a:gdLst/>
              <a:ahLst/>
              <a:cxnLst/>
              <a:rect l="l" t="t" r="r" b="b"/>
              <a:pathLst>
                <a:path w="1394" h="1644" extrusionOk="0">
                  <a:moveTo>
                    <a:pt x="1" y="322"/>
                  </a:moveTo>
                  <a:cubicBezTo>
                    <a:pt x="37" y="226"/>
                    <a:pt x="37" y="119"/>
                    <a:pt x="96" y="60"/>
                  </a:cubicBezTo>
                  <a:cubicBezTo>
                    <a:pt x="156" y="0"/>
                    <a:pt x="275" y="12"/>
                    <a:pt x="382" y="0"/>
                  </a:cubicBezTo>
                  <a:cubicBezTo>
                    <a:pt x="406" y="0"/>
                    <a:pt x="453" y="12"/>
                    <a:pt x="477" y="36"/>
                  </a:cubicBezTo>
                  <a:cubicBezTo>
                    <a:pt x="834" y="393"/>
                    <a:pt x="1168" y="762"/>
                    <a:pt x="1346" y="1250"/>
                  </a:cubicBezTo>
                  <a:cubicBezTo>
                    <a:pt x="1394" y="1358"/>
                    <a:pt x="1394" y="1488"/>
                    <a:pt x="1287" y="1572"/>
                  </a:cubicBezTo>
                  <a:cubicBezTo>
                    <a:pt x="1180" y="1643"/>
                    <a:pt x="1061" y="1631"/>
                    <a:pt x="942" y="1572"/>
                  </a:cubicBezTo>
                  <a:cubicBezTo>
                    <a:pt x="930" y="1560"/>
                    <a:pt x="918" y="1560"/>
                    <a:pt x="894" y="1548"/>
                  </a:cubicBezTo>
                  <a:cubicBezTo>
                    <a:pt x="525" y="1191"/>
                    <a:pt x="239" y="786"/>
                    <a:pt x="1" y="32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217;p70"/>
            <p:cNvSpPr/>
            <p:nvPr/>
          </p:nvSpPr>
          <p:spPr>
            <a:xfrm>
              <a:off x="6957400" y="3167475"/>
              <a:ext cx="25625" cy="34550"/>
            </a:xfrm>
            <a:custGeom>
              <a:avLst/>
              <a:gdLst/>
              <a:ahLst/>
              <a:cxnLst/>
              <a:rect l="l" t="t" r="r" b="b"/>
              <a:pathLst>
                <a:path w="1025" h="1382" extrusionOk="0">
                  <a:moveTo>
                    <a:pt x="1013" y="1037"/>
                  </a:moveTo>
                  <a:cubicBezTo>
                    <a:pt x="1013" y="1096"/>
                    <a:pt x="1025" y="1144"/>
                    <a:pt x="1013" y="1168"/>
                  </a:cubicBezTo>
                  <a:cubicBezTo>
                    <a:pt x="977" y="1227"/>
                    <a:pt x="941" y="1299"/>
                    <a:pt x="894" y="1346"/>
                  </a:cubicBezTo>
                  <a:cubicBezTo>
                    <a:pt x="858" y="1382"/>
                    <a:pt x="775" y="1358"/>
                    <a:pt x="727" y="1334"/>
                  </a:cubicBezTo>
                  <a:cubicBezTo>
                    <a:pt x="667" y="1322"/>
                    <a:pt x="608" y="1275"/>
                    <a:pt x="584" y="1227"/>
                  </a:cubicBezTo>
                  <a:cubicBezTo>
                    <a:pt x="382" y="930"/>
                    <a:pt x="203" y="620"/>
                    <a:pt x="25" y="298"/>
                  </a:cubicBezTo>
                  <a:cubicBezTo>
                    <a:pt x="1" y="263"/>
                    <a:pt x="48" y="144"/>
                    <a:pt x="84" y="96"/>
                  </a:cubicBezTo>
                  <a:cubicBezTo>
                    <a:pt x="167" y="1"/>
                    <a:pt x="263" y="1"/>
                    <a:pt x="358" y="60"/>
                  </a:cubicBezTo>
                  <a:cubicBezTo>
                    <a:pt x="703" y="322"/>
                    <a:pt x="858" y="679"/>
                    <a:pt x="1013" y="103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218;p70"/>
            <p:cNvSpPr/>
            <p:nvPr/>
          </p:nvSpPr>
          <p:spPr>
            <a:xfrm>
              <a:off x="7225300" y="3449375"/>
              <a:ext cx="72650" cy="41975"/>
            </a:xfrm>
            <a:custGeom>
              <a:avLst/>
              <a:gdLst/>
              <a:ahLst/>
              <a:cxnLst/>
              <a:rect l="l" t="t" r="r" b="b"/>
              <a:pathLst>
                <a:path w="2906" h="1679" extrusionOk="0">
                  <a:moveTo>
                    <a:pt x="2858" y="1679"/>
                  </a:moveTo>
                  <a:cubicBezTo>
                    <a:pt x="2739" y="1631"/>
                    <a:pt x="2608" y="1595"/>
                    <a:pt x="2489" y="1536"/>
                  </a:cubicBezTo>
                  <a:cubicBezTo>
                    <a:pt x="1929" y="1262"/>
                    <a:pt x="250" y="250"/>
                    <a:pt x="0" y="0"/>
                  </a:cubicBezTo>
                  <a:cubicBezTo>
                    <a:pt x="179" y="83"/>
                    <a:pt x="369" y="179"/>
                    <a:pt x="548" y="262"/>
                  </a:cubicBezTo>
                  <a:cubicBezTo>
                    <a:pt x="739" y="369"/>
                    <a:pt x="929" y="476"/>
                    <a:pt x="1120" y="595"/>
                  </a:cubicBezTo>
                  <a:cubicBezTo>
                    <a:pt x="1322" y="714"/>
                    <a:pt x="1512" y="857"/>
                    <a:pt x="1727" y="976"/>
                  </a:cubicBezTo>
                  <a:cubicBezTo>
                    <a:pt x="1917" y="1084"/>
                    <a:pt x="2108" y="1179"/>
                    <a:pt x="2322" y="1274"/>
                  </a:cubicBezTo>
                  <a:cubicBezTo>
                    <a:pt x="2513" y="1369"/>
                    <a:pt x="2703" y="1476"/>
                    <a:pt x="2905" y="1560"/>
                  </a:cubicBezTo>
                  <a:cubicBezTo>
                    <a:pt x="2905" y="1607"/>
                    <a:pt x="2870" y="1631"/>
                    <a:pt x="2858" y="167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219;p70"/>
            <p:cNvSpPr/>
            <p:nvPr/>
          </p:nvSpPr>
          <p:spPr>
            <a:xfrm>
              <a:off x="7024675" y="3200825"/>
              <a:ext cx="20850" cy="25925"/>
            </a:xfrm>
            <a:custGeom>
              <a:avLst/>
              <a:gdLst/>
              <a:ahLst/>
              <a:cxnLst/>
              <a:rect l="l" t="t" r="r" b="b"/>
              <a:pathLst>
                <a:path w="834" h="1037" extrusionOk="0">
                  <a:moveTo>
                    <a:pt x="691" y="1036"/>
                  </a:moveTo>
                  <a:cubicBezTo>
                    <a:pt x="239" y="858"/>
                    <a:pt x="12" y="584"/>
                    <a:pt x="1" y="131"/>
                  </a:cubicBezTo>
                  <a:cubicBezTo>
                    <a:pt x="310" y="0"/>
                    <a:pt x="465" y="238"/>
                    <a:pt x="608" y="405"/>
                  </a:cubicBezTo>
                  <a:cubicBezTo>
                    <a:pt x="763" y="548"/>
                    <a:pt x="834" y="750"/>
                    <a:pt x="691" y="103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220;p70"/>
            <p:cNvSpPr/>
            <p:nvPr/>
          </p:nvSpPr>
          <p:spPr>
            <a:xfrm>
              <a:off x="7304175" y="3492225"/>
              <a:ext cx="64325" cy="27100"/>
            </a:xfrm>
            <a:custGeom>
              <a:avLst/>
              <a:gdLst/>
              <a:ahLst/>
              <a:cxnLst/>
              <a:rect l="l" t="t" r="r" b="b"/>
              <a:pathLst>
                <a:path w="2573" h="1084" extrusionOk="0">
                  <a:moveTo>
                    <a:pt x="2572" y="1036"/>
                  </a:moveTo>
                  <a:cubicBezTo>
                    <a:pt x="2525" y="1048"/>
                    <a:pt x="2501" y="1084"/>
                    <a:pt x="2465" y="1072"/>
                  </a:cubicBezTo>
                  <a:cubicBezTo>
                    <a:pt x="1655" y="810"/>
                    <a:pt x="846" y="536"/>
                    <a:pt x="84" y="155"/>
                  </a:cubicBezTo>
                  <a:cubicBezTo>
                    <a:pt x="60" y="143"/>
                    <a:pt x="24" y="120"/>
                    <a:pt x="0" y="84"/>
                  </a:cubicBezTo>
                  <a:cubicBezTo>
                    <a:pt x="60" y="1"/>
                    <a:pt x="120" y="24"/>
                    <a:pt x="191" y="60"/>
                  </a:cubicBezTo>
                  <a:cubicBezTo>
                    <a:pt x="858" y="310"/>
                    <a:pt x="1513" y="560"/>
                    <a:pt x="2191" y="810"/>
                  </a:cubicBezTo>
                  <a:cubicBezTo>
                    <a:pt x="2334" y="870"/>
                    <a:pt x="2501" y="870"/>
                    <a:pt x="2572" y="104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221;p70"/>
            <p:cNvSpPr/>
            <p:nvPr/>
          </p:nvSpPr>
          <p:spPr>
            <a:xfrm>
              <a:off x="7036575" y="3285650"/>
              <a:ext cx="44375" cy="49725"/>
            </a:xfrm>
            <a:custGeom>
              <a:avLst/>
              <a:gdLst/>
              <a:ahLst/>
              <a:cxnLst/>
              <a:rect l="l" t="t" r="r" b="b"/>
              <a:pathLst>
                <a:path w="1775" h="1989" extrusionOk="0">
                  <a:moveTo>
                    <a:pt x="1" y="13"/>
                  </a:moveTo>
                  <a:cubicBezTo>
                    <a:pt x="60" y="60"/>
                    <a:pt x="156" y="72"/>
                    <a:pt x="191" y="132"/>
                  </a:cubicBezTo>
                  <a:cubicBezTo>
                    <a:pt x="608" y="727"/>
                    <a:pt x="1144" y="1203"/>
                    <a:pt x="1644" y="1727"/>
                  </a:cubicBezTo>
                  <a:lnTo>
                    <a:pt x="1775" y="1906"/>
                  </a:lnTo>
                  <a:cubicBezTo>
                    <a:pt x="1656" y="1989"/>
                    <a:pt x="1608" y="1906"/>
                    <a:pt x="1560" y="1858"/>
                  </a:cubicBezTo>
                  <a:cubicBezTo>
                    <a:pt x="1084" y="1382"/>
                    <a:pt x="584" y="917"/>
                    <a:pt x="191" y="358"/>
                  </a:cubicBezTo>
                  <a:cubicBezTo>
                    <a:pt x="120" y="251"/>
                    <a:pt x="72" y="120"/>
                    <a:pt x="1" y="13"/>
                  </a:cubicBezTo>
                  <a:cubicBezTo>
                    <a:pt x="13" y="1"/>
                    <a:pt x="1" y="13"/>
                    <a:pt x="1"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222;p70"/>
            <p:cNvSpPr/>
            <p:nvPr/>
          </p:nvSpPr>
          <p:spPr>
            <a:xfrm>
              <a:off x="6881500" y="3019550"/>
              <a:ext cx="17000" cy="27100"/>
            </a:xfrm>
            <a:custGeom>
              <a:avLst/>
              <a:gdLst/>
              <a:ahLst/>
              <a:cxnLst/>
              <a:rect l="l" t="t" r="r" b="b"/>
              <a:pathLst>
                <a:path w="680" h="1084" extrusionOk="0">
                  <a:moveTo>
                    <a:pt x="48" y="0"/>
                  </a:moveTo>
                  <a:cubicBezTo>
                    <a:pt x="524" y="262"/>
                    <a:pt x="644" y="631"/>
                    <a:pt x="679" y="1084"/>
                  </a:cubicBezTo>
                  <a:cubicBezTo>
                    <a:pt x="548" y="1060"/>
                    <a:pt x="429" y="1060"/>
                    <a:pt x="382" y="1001"/>
                  </a:cubicBezTo>
                  <a:cubicBezTo>
                    <a:pt x="179" y="727"/>
                    <a:pt x="1" y="453"/>
                    <a:pt x="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223;p70"/>
            <p:cNvSpPr/>
            <p:nvPr/>
          </p:nvSpPr>
          <p:spPr>
            <a:xfrm>
              <a:off x="6840125" y="2949300"/>
              <a:ext cx="33675" cy="42300"/>
            </a:xfrm>
            <a:custGeom>
              <a:avLst/>
              <a:gdLst/>
              <a:ahLst/>
              <a:cxnLst/>
              <a:rect l="l" t="t" r="r" b="b"/>
              <a:pathLst>
                <a:path w="1347" h="1692" extrusionOk="0">
                  <a:moveTo>
                    <a:pt x="1" y="12"/>
                  </a:moveTo>
                  <a:cubicBezTo>
                    <a:pt x="72" y="24"/>
                    <a:pt x="167" y="24"/>
                    <a:pt x="215" y="72"/>
                  </a:cubicBezTo>
                  <a:cubicBezTo>
                    <a:pt x="346" y="227"/>
                    <a:pt x="465" y="382"/>
                    <a:pt x="584" y="548"/>
                  </a:cubicBezTo>
                  <a:cubicBezTo>
                    <a:pt x="810" y="846"/>
                    <a:pt x="1048" y="1155"/>
                    <a:pt x="1263" y="1453"/>
                  </a:cubicBezTo>
                  <a:cubicBezTo>
                    <a:pt x="1310" y="1513"/>
                    <a:pt x="1346" y="1572"/>
                    <a:pt x="1322" y="1691"/>
                  </a:cubicBezTo>
                  <a:cubicBezTo>
                    <a:pt x="1251" y="1656"/>
                    <a:pt x="1144" y="1620"/>
                    <a:pt x="1108" y="1560"/>
                  </a:cubicBezTo>
                  <a:lnTo>
                    <a:pt x="346" y="489"/>
                  </a:lnTo>
                  <a:cubicBezTo>
                    <a:pt x="227" y="322"/>
                    <a:pt x="108" y="167"/>
                    <a:pt x="1" y="12"/>
                  </a:cubicBezTo>
                  <a:cubicBezTo>
                    <a:pt x="1" y="1"/>
                    <a:pt x="1" y="12"/>
                    <a:pt x="1"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224;p70"/>
            <p:cNvSpPr/>
            <p:nvPr/>
          </p:nvSpPr>
          <p:spPr>
            <a:xfrm>
              <a:off x="7155350" y="3398750"/>
              <a:ext cx="37225" cy="26825"/>
            </a:xfrm>
            <a:custGeom>
              <a:avLst/>
              <a:gdLst/>
              <a:ahLst/>
              <a:cxnLst/>
              <a:rect l="l" t="t" r="r" b="b"/>
              <a:pathLst>
                <a:path w="1489" h="1073" extrusionOk="0">
                  <a:moveTo>
                    <a:pt x="0" y="25"/>
                  </a:moveTo>
                  <a:cubicBezTo>
                    <a:pt x="48" y="25"/>
                    <a:pt x="84" y="25"/>
                    <a:pt x="119" y="49"/>
                  </a:cubicBezTo>
                  <a:cubicBezTo>
                    <a:pt x="572" y="358"/>
                    <a:pt x="1036" y="680"/>
                    <a:pt x="1489" y="1001"/>
                  </a:cubicBezTo>
                  <a:cubicBezTo>
                    <a:pt x="1453" y="1025"/>
                    <a:pt x="1429" y="1073"/>
                    <a:pt x="1429" y="1061"/>
                  </a:cubicBezTo>
                  <a:cubicBezTo>
                    <a:pt x="965" y="846"/>
                    <a:pt x="548" y="584"/>
                    <a:pt x="179" y="239"/>
                  </a:cubicBezTo>
                  <a:cubicBezTo>
                    <a:pt x="96" y="180"/>
                    <a:pt x="72" y="72"/>
                    <a:pt x="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225;p70"/>
            <p:cNvSpPr/>
            <p:nvPr/>
          </p:nvSpPr>
          <p:spPr>
            <a:xfrm>
              <a:off x="7263100" y="3434475"/>
              <a:ext cx="32775" cy="22650"/>
            </a:xfrm>
            <a:custGeom>
              <a:avLst/>
              <a:gdLst/>
              <a:ahLst/>
              <a:cxnLst/>
              <a:rect l="l" t="t" r="r" b="b"/>
              <a:pathLst>
                <a:path w="1311" h="906" extrusionOk="0">
                  <a:moveTo>
                    <a:pt x="1310" y="906"/>
                  </a:moveTo>
                  <a:cubicBezTo>
                    <a:pt x="1239" y="894"/>
                    <a:pt x="1155" y="882"/>
                    <a:pt x="1096" y="846"/>
                  </a:cubicBezTo>
                  <a:cubicBezTo>
                    <a:pt x="739" y="596"/>
                    <a:pt x="381" y="346"/>
                    <a:pt x="0" y="84"/>
                  </a:cubicBezTo>
                  <a:cubicBezTo>
                    <a:pt x="143" y="1"/>
                    <a:pt x="239" y="108"/>
                    <a:pt x="334" y="167"/>
                  </a:cubicBezTo>
                  <a:cubicBezTo>
                    <a:pt x="703" y="358"/>
                    <a:pt x="1012" y="608"/>
                    <a:pt x="1310" y="90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226;p70"/>
            <p:cNvSpPr/>
            <p:nvPr/>
          </p:nvSpPr>
          <p:spPr>
            <a:xfrm>
              <a:off x="7088075" y="3237725"/>
              <a:ext cx="33650" cy="27425"/>
            </a:xfrm>
            <a:custGeom>
              <a:avLst/>
              <a:gdLst/>
              <a:ahLst/>
              <a:cxnLst/>
              <a:rect l="l" t="t" r="r" b="b"/>
              <a:pathLst>
                <a:path w="1346" h="1097" extrusionOk="0">
                  <a:moveTo>
                    <a:pt x="1346" y="1096"/>
                  </a:moveTo>
                  <a:cubicBezTo>
                    <a:pt x="1108" y="1060"/>
                    <a:pt x="989" y="870"/>
                    <a:pt x="834" y="727"/>
                  </a:cubicBezTo>
                  <a:cubicBezTo>
                    <a:pt x="572" y="489"/>
                    <a:pt x="322" y="215"/>
                    <a:pt x="1" y="72"/>
                  </a:cubicBezTo>
                  <a:lnTo>
                    <a:pt x="1" y="72"/>
                  </a:lnTo>
                  <a:cubicBezTo>
                    <a:pt x="84" y="13"/>
                    <a:pt x="179" y="1"/>
                    <a:pt x="262" y="72"/>
                  </a:cubicBezTo>
                  <a:cubicBezTo>
                    <a:pt x="679" y="358"/>
                    <a:pt x="1084" y="656"/>
                    <a:pt x="1346" y="109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227;p70"/>
            <p:cNvSpPr/>
            <p:nvPr/>
          </p:nvSpPr>
          <p:spPr>
            <a:xfrm>
              <a:off x="6996700" y="3237125"/>
              <a:ext cx="26500" cy="25325"/>
            </a:xfrm>
            <a:custGeom>
              <a:avLst/>
              <a:gdLst/>
              <a:ahLst/>
              <a:cxnLst/>
              <a:rect l="l" t="t" r="r" b="b"/>
              <a:pathLst>
                <a:path w="1060" h="1013" extrusionOk="0">
                  <a:moveTo>
                    <a:pt x="0" y="84"/>
                  </a:moveTo>
                  <a:cubicBezTo>
                    <a:pt x="60" y="49"/>
                    <a:pt x="107" y="37"/>
                    <a:pt x="203" y="1"/>
                  </a:cubicBezTo>
                  <a:cubicBezTo>
                    <a:pt x="477" y="334"/>
                    <a:pt x="762" y="680"/>
                    <a:pt x="1048" y="1013"/>
                  </a:cubicBezTo>
                  <a:lnTo>
                    <a:pt x="1060" y="1001"/>
                  </a:lnTo>
                  <a:cubicBezTo>
                    <a:pt x="989" y="989"/>
                    <a:pt x="893" y="1001"/>
                    <a:pt x="846" y="953"/>
                  </a:cubicBezTo>
                  <a:cubicBezTo>
                    <a:pt x="655" y="763"/>
                    <a:pt x="488" y="537"/>
                    <a:pt x="322" y="3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228;p70"/>
            <p:cNvSpPr/>
            <p:nvPr/>
          </p:nvSpPr>
          <p:spPr>
            <a:xfrm>
              <a:off x="7472650" y="3531225"/>
              <a:ext cx="26225" cy="14000"/>
            </a:xfrm>
            <a:custGeom>
              <a:avLst/>
              <a:gdLst/>
              <a:ahLst/>
              <a:cxnLst/>
              <a:rect l="l" t="t" r="r" b="b"/>
              <a:pathLst>
                <a:path w="1049" h="560" extrusionOk="0">
                  <a:moveTo>
                    <a:pt x="989" y="560"/>
                  </a:moveTo>
                  <a:cubicBezTo>
                    <a:pt x="786" y="476"/>
                    <a:pt x="596" y="381"/>
                    <a:pt x="405" y="286"/>
                  </a:cubicBezTo>
                  <a:cubicBezTo>
                    <a:pt x="286" y="203"/>
                    <a:pt x="119" y="167"/>
                    <a:pt x="0" y="0"/>
                  </a:cubicBezTo>
                  <a:cubicBezTo>
                    <a:pt x="119" y="12"/>
                    <a:pt x="167" y="12"/>
                    <a:pt x="215" y="48"/>
                  </a:cubicBezTo>
                  <a:cubicBezTo>
                    <a:pt x="489" y="179"/>
                    <a:pt x="762" y="322"/>
                    <a:pt x="1048" y="453"/>
                  </a:cubicBezTo>
                  <a:cubicBezTo>
                    <a:pt x="1024" y="488"/>
                    <a:pt x="1012" y="536"/>
                    <a:pt x="989" y="5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229;p70"/>
            <p:cNvSpPr/>
            <p:nvPr/>
          </p:nvSpPr>
          <p:spPr>
            <a:xfrm>
              <a:off x="7295550" y="3457100"/>
              <a:ext cx="25025" cy="14900"/>
            </a:xfrm>
            <a:custGeom>
              <a:avLst/>
              <a:gdLst/>
              <a:ahLst/>
              <a:cxnLst/>
              <a:rect l="l" t="t" r="r" b="b"/>
              <a:pathLst>
                <a:path w="1001" h="596" extrusionOk="0">
                  <a:moveTo>
                    <a:pt x="0" y="13"/>
                  </a:moveTo>
                  <a:cubicBezTo>
                    <a:pt x="369" y="155"/>
                    <a:pt x="667" y="405"/>
                    <a:pt x="1000" y="596"/>
                  </a:cubicBezTo>
                  <a:cubicBezTo>
                    <a:pt x="536" y="489"/>
                    <a:pt x="334" y="358"/>
                    <a:pt x="0" y="13"/>
                  </a:cubicBezTo>
                  <a:cubicBezTo>
                    <a:pt x="12" y="1"/>
                    <a:pt x="0" y="13"/>
                    <a:pt x="0"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230;p70"/>
            <p:cNvSpPr/>
            <p:nvPr/>
          </p:nvSpPr>
          <p:spPr>
            <a:xfrm>
              <a:off x="7119925" y="3315425"/>
              <a:ext cx="25325" cy="19675"/>
            </a:xfrm>
            <a:custGeom>
              <a:avLst/>
              <a:gdLst/>
              <a:ahLst/>
              <a:cxnLst/>
              <a:rect l="l" t="t" r="r" b="b"/>
              <a:pathLst>
                <a:path w="1013" h="787" extrusionOk="0">
                  <a:moveTo>
                    <a:pt x="1" y="0"/>
                  </a:moveTo>
                  <a:cubicBezTo>
                    <a:pt x="227" y="0"/>
                    <a:pt x="334" y="203"/>
                    <a:pt x="477" y="322"/>
                  </a:cubicBezTo>
                  <a:lnTo>
                    <a:pt x="1013" y="774"/>
                  </a:lnTo>
                  <a:lnTo>
                    <a:pt x="1013" y="774"/>
                  </a:lnTo>
                  <a:cubicBezTo>
                    <a:pt x="929" y="762"/>
                    <a:pt x="798" y="786"/>
                    <a:pt x="751" y="727"/>
                  </a:cubicBezTo>
                  <a:cubicBezTo>
                    <a:pt x="477" y="524"/>
                    <a:pt x="167" y="346"/>
                    <a:pt x="1"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231;p70"/>
            <p:cNvSpPr/>
            <p:nvPr/>
          </p:nvSpPr>
          <p:spPr>
            <a:xfrm>
              <a:off x="7121425" y="3265400"/>
              <a:ext cx="25325" cy="21475"/>
            </a:xfrm>
            <a:custGeom>
              <a:avLst/>
              <a:gdLst/>
              <a:ahLst/>
              <a:cxnLst/>
              <a:rect l="l" t="t" r="r" b="b"/>
              <a:pathLst>
                <a:path w="1013" h="859" extrusionOk="0">
                  <a:moveTo>
                    <a:pt x="0" y="1"/>
                  </a:moveTo>
                  <a:cubicBezTo>
                    <a:pt x="405" y="180"/>
                    <a:pt x="726" y="453"/>
                    <a:pt x="1000" y="834"/>
                  </a:cubicBezTo>
                  <a:lnTo>
                    <a:pt x="1012" y="823"/>
                  </a:lnTo>
                  <a:cubicBezTo>
                    <a:pt x="1000" y="823"/>
                    <a:pt x="964" y="858"/>
                    <a:pt x="953" y="834"/>
                  </a:cubicBezTo>
                  <a:cubicBezTo>
                    <a:pt x="595" y="596"/>
                    <a:pt x="274" y="32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232;p70"/>
            <p:cNvSpPr/>
            <p:nvPr/>
          </p:nvSpPr>
          <p:spPr>
            <a:xfrm>
              <a:off x="7022000" y="3262150"/>
              <a:ext cx="14600" cy="23825"/>
            </a:xfrm>
            <a:custGeom>
              <a:avLst/>
              <a:gdLst/>
              <a:ahLst/>
              <a:cxnLst/>
              <a:rect l="l" t="t" r="r" b="b"/>
              <a:pathLst>
                <a:path w="584" h="953" extrusionOk="0">
                  <a:moveTo>
                    <a:pt x="36" y="12"/>
                  </a:moveTo>
                  <a:cubicBezTo>
                    <a:pt x="155" y="167"/>
                    <a:pt x="262" y="333"/>
                    <a:pt x="381" y="476"/>
                  </a:cubicBezTo>
                  <a:cubicBezTo>
                    <a:pt x="500" y="607"/>
                    <a:pt x="560" y="774"/>
                    <a:pt x="572" y="953"/>
                  </a:cubicBezTo>
                  <a:lnTo>
                    <a:pt x="584" y="941"/>
                  </a:lnTo>
                  <a:cubicBezTo>
                    <a:pt x="322" y="762"/>
                    <a:pt x="179" y="488"/>
                    <a:pt x="36" y="238"/>
                  </a:cubicBezTo>
                  <a:cubicBezTo>
                    <a:pt x="0" y="179"/>
                    <a:pt x="48" y="83"/>
                    <a:pt x="36" y="12"/>
                  </a:cubicBezTo>
                  <a:cubicBezTo>
                    <a:pt x="48" y="0"/>
                    <a:pt x="36" y="12"/>
                    <a:pt x="36"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233;p70"/>
            <p:cNvSpPr/>
            <p:nvPr/>
          </p:nvSpPr>
          <p:spPr>
            <a:xfrm>
              <a:off x="7426500" y="3505025"/>
              <a:ext cx="17300" cy="9550"/>
            </a:xfrm>
            <a:custGeom>
              <a:avLst/>
              <a:gdLst/>
              <a:ahLst/>
              <a:cxnLst/>
              <a:rect l="l" t="t" r="r" b="b"/>
              <a:pathLst>
                <a:path w="692" h="382" extrusionOk="0">
                  <a:moveTo>
                    <a:pt x="692" y="346"/>
                  </a:moveTo>
                  <a:cubicBezTo>
                    <a:pt x="394" y="381"/>
                    <a:pt x="180" y="203"/>
                    <a:pt x="1" y="0"/>
                  </a:cubicBezTo>
                  <a:cubicBezTo>
                    <a:pt x="108" y="60"/>
                    <a:pt x="215" y="120"/>
                    <a:pt x="334" y="16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234;p70"/>
            <p:cNvSpPr/>
            <p:nvPr/>
          </p:nvSpPr>
          <p:spPr>
            <a:xfrm>
              <a:off x="7091650" y="3287150"/>
              <a:ext cx="15800" cy="16100"/>
            </a:xfrm>
            <a:custGeom>
              <a:avLst/>
              <a:gdLst/>
              <a:ahLst/>
              <a:cxnLst/>
              <a:rect l="l" t="t" r="r" b="b"/>
              <a:pathLst>
                <a:path w="632" h="644" extrusionOk="0">
                  <a:moveTo>
                    <a:pt x="631" y="643"/>
                  </a:moveTo>
                  <a:cubicBezTo>
                    <a:pt x="346" y="488"/>
                    <a:pt x="346" y="488"/>
                    <a:pt x="0" y="0"/>
                  </a:cubicBezTo>
                  <a:cubicBezTo>
                    <a:pt x="310" y="238"/>
                    <a:pt x="512" y="405"/>
                    <a:pt x="631" y="64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235;p70"/>
            <p:cNvSpPr/>
            <p:nvPr/>
          </p:nvSpPr>
          <p:spPr>
            <a:xfrm>
              <a:off x="7368475" y="3518425"/>
              <a:ext cx="21750" cy="10150"/>
            </a:xfrm>
            <a:custGeom>
              <a:avLst/>
              <a:gdLst/>
              <a:ahLst/>
              <a:cxnLst/>
              <a:rect l="l" t="t" r="r" b="b"/>
              <a:pathLst>
                <a:path w="870" h="406" extrusionOk="0">
                  <a:moveTo>
                    <a:pt x="869" y="393"/>
                  </a:moveTo>
                  <a:cubicBezTo>
                    <a:pt x="488" y="334"/>
                    <a:pt x="310" y="262"/>
                    <a:pt x="12" y="0"/>
                  </a:cubicBezTo>
                  <a:lnTo>
                    <a:pt x="0" y="24"/>
                  </a:lnTo>
                  <a:cubicBezTo>
                    <a:pt x="346" y="48"/>
                    <a:pt x="572" y="143"/>
                    <a:pt x="846" y="40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236;p70"/>
            <p:cNvSpPr/>
            <p:nvPr/>
          </p:nvSpPr>
          <p:spPr>
            <a:xfrm>
              <a:off x="7176175" y="3318700"/>
              <a:ext cx="10150" cy="9250"/>
            </a:xfrm>
            <a:custGeom>
              <a:avLst/>
              <a:gdLst/>
              <a:ahLst/>
              <a:cxnLst/>
              <a:rect l="l" t="t" r="r" b="b"/>
              <a:pathLst>
                <a:path w="406" h="370" extrusionOk="0">
                  <a:moveTo>
                    <a:pt x="1" y="48"/>
                  </a:moveTo>
                  <a:cubicBezTo>
                    <a:pt x="251" y="0"/>
                    <a:pt x="287" y="226"/>
                    <a:pt x="406" y="369"/>
                  </a:cubicBezTo>
                  <a:cubicBezTo>
                    <a:pt x="227" y="334"/>
                    <a:pt x="108" y="191"/>
                    <a:pt x="13" y="3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237;p70"/>
            <p:cNvSpPr/>
            <p:nvPr/>
          </p:nvSpPr>
          <p:spPr>
            <a:xfrm>
              <a:off x="7158025" y="3302325"/>
              <a:ext cx="15800" cy="10150"/>
            </a:xfrm>
            <a:custGeom>
              <a:avLst/>
              <a:gdLst/>
              <a:ahLst/>
              <a:cxnLst/>
              <a:rect l="l" t="t" r="r" b="b"/>
              <a:pathLst>
                <a:path w="632" h="406" extrusionOk="0">
                  <a:moveTo>
                    <a:pt x="1" y="72"/>
                  </a:moveTo>
                  <a:cubicBezTo>
                    <a:pt x="36" y="48"/>
                    <a:pt x="96" y="36"/>
                    <a:pt x="143" y="0"/>
                  </a:cubicBezTo>
                  <a:cubicBezTo>
                    <a:pt x="310" y="108"/>
                    <a:pt x="477" y="227"/>
                    <a:pt x="632" y="346"/>
                  </a:cubicBezTo>
                  <a:lnTo>
                    <a:pt x="632" y="346"/>
                  </a:lnTo>
                  <a:cubicBezTo>
                    <a:pt x="512" y="381"/>
                    <a:pt x="429" y="405"/>
                    <a:pt x="322" y="298"/>
                  </a:cubicBezTo>
                  <a:cubicBezTo>
                    <a:pt x="239" y="215"/>
                    <a:pt x="96" y="155"/>
                    <a:pt x="1" y="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238;p70"/>
            <p:cNvSpPr/>
            <p:nvPr/>
          </p:nvSpPr>
          <p:spPr>
            <a:xfrm>
              <a:off x="6924375" y="3060925"/>
              <a:ext cx="10425" cy="9550"/>
            </a:xfrm>
            <a:custGeom>
              <a:avLst/>
              <a:gdLst/>
              <a:ahLst/>
              <a:cxnLst/>
              <a:rect l="l" t="t" r="r" b="b"/>
              <a:pathLst>
                <a:path w="417" h="382" extrusionOk="0">
                  <a:moveTo>
                    <a:pt x="417" y="370"/>
                  </a:moveTo>
                  <a:cubicBezTo>
                    <a:pt x="143" y="381"/>
                    <a:pt x="95" y="167"/>
                    <a:pt x="0" y="0"/>
                  </a:cubicBezTo>
                  <a:cubicBezTo>
                    <a:pt x="203" y="48"/>
                    <a:pt x="333" y="167"/>
                    <a:pt x="417" y="37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239;p70"/>
            <p:cNvSpPr/>
            <p:nvPr/>
          </p:nvSpPr>
          <p:spPr>
            <a:xfrm>
              <a:off x="7107425" y="3303500"/>
              <a:ext cx="12825" cy="12250"/>
            </a:xfrm>
            <a:custGeom>
              <a:avLst/>
              <a:gdLst/>
              <a:ahLst/>
              <a:cxnLst/>
              <a:rect l="l" t="t" r="r" b="b"/>
              <a:pathLst>
                <a:path w="513" h="490" extrusionOk="0">
                  <a:moveTo>
                    <a:pt x="0" y="1"/>
                  </a:moveTo>
                  <a:cubicBezTo>
                    <a:pt x="215" y="108"/>
                    <a:pt x="429" y="227"/>
                    <a:pt x="512" y="477"/>
                  </a:cubicBezTo>
                  <a:lnTo>
                    <a:pt x="501" y="489"/>
                  </a:lnTo>
                  <a:cubicBezTo>
                    <a:pt x="239" y="418"/>
                    <a:pt x="72" y="251"/>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240;p70"/>
            <p:cNvSpPr/>
            <p:nvPr/>
          </p:nvSpPr>
          <p:spPr>
            <a:xfrm>
              <a:off x="7056225" y="3255000"/>
              <a:ext cx="10450" cy="9850"/>
            </a:xfrm>
            <a:custGeom>
              <a:avLst/>
              <a:gdLst/>
              <a:ahLst/>
              <a:cxnLst/>
              <a:rect l="l" t="t" r="r" b="b"/>
              <a:pathLst>
                <a:path w="418" h="394" extrusionOk="0">
                  <a:moveTo>
                    <a:pt x="1" y="36"/>
                  </a:moveTo>
                  <a:cubicBezTo>
                    <a:pt x="286" y="0"/>
                    <a:pt x="298" y="262"/>
                    <a:pt x="417" y="393"/>
                  </a:cubicBezTo>
                  <a:cubicBezTo>
                    <a:pt x="227" y="322"/>
                    <a:pt x="96" y="203"/>
                    <a:pt x="1" y="3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241;p70"/>
            <p:cNvSpPr/>
            <p:nvPr/>
          </p:nvSpPr>
          <p:spPr>
            <a:xfrm>
              <a:off x="7152075" y="3344875"/>
              <a:ext cx="13725" cy="8375"/>
            </a:xfrm>
            <a:custGeom>
              <a:avLst/>
              <a:gdLst/>
              <a:ahLst/>
              <a:cxnLst/>
              <a:rect l="l" t="t" r="r" b="b"/>
              <a:pathLst>
                <a:path w="549" h="335" extrusionOk="0">
                  <a:moveTo>
                    <a:pt x="548" y="239"/>
                  </a:moveTo>
                  <a:cubicBezTo>
                    <a:pt x="477" y="275"/>
                    <a:pt x="381" y="334"/>
                    <a:pt x="298" y="263"/>
                  </a:cubicBezTo>
                  <a:cubicBezTo>
                    <a:pt x="191" y="180"/>
                    <a:pt x="96" y="84"/>
                    <a:pt x="12" y="1"/>
                  </a:cubicBezTo>
                  <a:lnTo>
                    <a:pt x="0" y="13"/>
                  </a:lnTo>
                  <a:cubicBezTo>
                    <a:pt x="96" y="37"/>
                    <a:pt x="203" y="72"/>
                    <a:pt x="310" y="120"/>
                  </a:cubicBezTo>
                  <a:cubicBezTo>
                    <a:pt x="393" y="132"/>
                    <a:pt x="477" y="191"/>
                    <a:pt x="548" y="23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242;p70"/>
            <p:cNvSpPr/>
            <p:nvPr/>
          </p:nvSpPr>
          <p:spPr>
            <a:xfrm>
              <a:off x="7241375" y="3420200"/>
              <a:ext cx="12525" cy="9850"/>
            </a:xfrm>
            <a:custGeom>
              <a:avLst/>
              <a:gdLst/>
              <a:ahLst/>
              <a:cxnLst/>
              <a:rect l="l" t="t" r="r" b="b"/>
              <a:pathLst>
                <a:path w="501" h="394" extrusionOk="0">
                  <a:moveTo>
                    <a:pt x="0" y="24"/>
                  </a:moveTo>
                  <a:cubicBezTo>
                    <a:pt x="274" y="95"/>
                    <a:pt x="274" y="95"/>
                    <a:pt x="500" y="393"/>
                  </a:cubicBezTo>
                  <a:cubicBezTo>
                    <a:pt x="262" y="215"/>
                    <a:pt x="143" y="107"/>
                    <a:pt x="12" y="0"/>
                  </a:cubicBezTo>
                  <a:cubicBezTo>
                    <a:pt x="0" y="0"/>
                    <a:pt x="0" y="24"/>
                    <a:pt x="0" y="2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243;p70"/>
            <p:cNvSpPr/>
            <p:nvPr/>
          </p:nvSpPr>
          <p:spPr>
            <a:xfrm>
              <a:off x="7374725" y="3477650"/>
              <a:ext cx="10425" cy="6575"/>
            </a:xfrm>
            <a:custGeom>
              <a:avLst/>
              <a:gdLst/>
              <a:ahLst/>
              <a:cxnLst/>
              <a:rect l="l" t="t" r="r" b="b"/>
              <a:pathLst>
                <a:path w="417" h="263" extrusionOk="0">
                  <a:moveTo>
                    <a:pt x="417" y="262"/>
                  </a:moveTo>
                  <a:cubicBezTo>
                    <a:pt x="298" y="191"/>
                    <a:pt x="203" y="119"/>
                    <a:pt x="0" y="0"/>
                  </a:cubicBezTo>
                  <a:cubicBezTo>
                    <a:pt x="334" y="72"/>
                    <a:pt x="334" y="72"/>
                    <a:pt x="417" y="26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244;p70"/>
            <p:cNvSpPr/>
            <p:nvPr/>
          </p:nvSpPr>
          <p:spPr>
            <a:xfrm>
              <a:off x="7361325" y="3495800"/>
              <a:ext cx="8950" cy="7175"/>
            </a:xfrm>
            <a:custGeom>
              <a:avLst/>
              <a:gdLst/>
              <a:ahLst/>
              <a:cxnLst/>
              <a:rect l="l" t="t" r="r" b="b"/>
              <a:pathLst>
                <a:path w="358" h="287" extrusionOk="0">
                  <a:moveTo>
                    <a:pt x="48" y="0"/>
                  </a:moveTo>
                  <a:lnTo>
                    <a:pt x="358" y="131"/>
                  </a:lnTo>
                  <a:cubicBezTo>
                    <a:pt x="286" y="286"/>
                    <a:pt x="215" y="167"/>
                    <a:pt x="155" y="167"/>
                  </a:cubicBezTo>
                  <a:cubicBezTo>
                    <a:pt x="96" y="167"/>
                    <a:pt x="48" y="108"/>
                    <a:pt x="0" y="72"/>
                  </a:cubicBezTo>
                  <a:cubicBezTo>
                    <a:pt x="0" y="60"/>
                    <a:pt x="24" y="36"/>
                    <a:pt x="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245;p70"/>
            <p:cNvSpPr/>
            <p:nvPr/>
          </p:nvSpPr>
          <p:spPr>
            <a:xfrm>
              <a:off x="7390800" y="3511575"/>
              <a:ext cx="13125" cy="6575"/>
            </a:xfrm>
            <a:custGeom>
              <a:avLst/>
              <a:gdLst/>
              <a:ahLst/>
              <a:cxnLst/>
              <a:rect l="l" t="t" r="r" b="b"/>
              <a:pathLst>
                <a:path w="525" h="263" extrusionOk="0">
                  <a:moveTo>
                    <a:pt x="0" y="96"/>
                  </a:moveTo>
                  <a:cubicBezTo>
                    <a:pt x="179" y="0"/>
                    <a:pt x="334" y="72"/>
                    <a:pt x="524" y="262"/>
                  </a:cubicBezTo>
                  <a:cubicBezTo>
                    <a:pt x="298" y="191"/>
                    <a:pt x="155" y="143"/>
                    <a:pt x="0" y="8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246;p70"/>
            <p:cNvSpPr/>
            <p:nvPr/>
          </p:nvSpPr>
          <p:spPr>
            <a:xfrm>
              <a:off x="7389300" y="3527950"/>
              <a:ext cx="14625" cy="6275"/>
            </a:xfrm>
            <a:custGeom>
              <a:avLst/>
              <a:gdLst/>
              <a:ahLst/>
              <a:cxnLst/>
              <a:rect l="l" t="t" r="r" b="b"/>
              <a:pathLst>
                <a:path w="585" h="251" extrusionOk="0">
                  <a:moveTo>
                    <a:pt x="584" y="215"/>
                  </a:moveTo>
                  <a:cubicBezTo>
                    <a:pt x="358" y="250"/>
                    <a:pt x="167" y="191"/>
                    <a:pt x="13" y="0"/>
                  </a:cubicBezTo>
                  <a:lnTo>
                    <a:pt x="1" y="12"/>
                  </a:lnTo>
                  <a:cubicBezTo>
                    <a:pt x="286" y="24"/>
                    <a:pt x="405" y="72"/>
                    <a:pt x="584" y="21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247;p70"/>
            <p:cNvSpPr/>
            <p:nvPr/>
          </p:nvSpPr>
          <p:spPr>
            <a:xfrm>
              <a:off x="7222625" y="3362150"/>
              <a:ext cx="8350" cy="8050"/>
            </a:xfrm>
            <a:custGeom>
              <a:avLst/>
              <a:gdLst/>
              <a:ahLst/>
              <a:cxnLst/>
              <a:rect l="l" t="t" r="r" b="b"/>
              <a:pathLst>
                <a:path w="334" h="322" extrusionOk="0">
                  <a:moveTo>
                    <a:pt x="0" y="24"/>
                  </a:moveTo>
                  <a:cubicBezTo>
                    <a:pt x="179" y="36"/>
                    <a:pt x="298" y="108"/>
                    <a:pt x="310" y="322"/>
                  </a:cubicBezTo>
                  <a:lnTo>
                    <a:pt x="334" y="298"/>
                  </a:lnTo>
                  <a:cubicBezTo>
                    <a:pt x="226" y="203"/>
                    <a:pt x="119" y="96"/>
                    <a:pt x="0" y="24"/>
                  </a:cubicBezTo>
                  <a:cubicBezTo>
                    <a:pt x="12" y="1"/>
                    <a:pt x="0" y="24"/>
                    <a:pt x="0" y="2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248;p70"/>
            <p:cNvSpPr/>
            <p:nvPr/>
          </p:nvSpPr>
          <p:spPr>
            <a:xfrm>
              <a:off x="7214875" y="3354125"/>
              <a:ext cx="8075" cy="8050"/>
            </a:xfrm>
            <a:custGeom>
              <a:avLst/>
              <a:gdLst/>
              <a:ahLst/>
              <a:cxnLst/>
              <a:rect l="l" t="t" r="r" b="b"/>
              <a:pathLst>
                <a:path w="323" h="322" extrusionOk="0">
                  <a:moveTo>
                    <a:pt x="1" y="24"/>
                  </a:moveTo>
                  <a:cubicBezTo>
                    <a:pt x="143" y="71"/>
                    <a:pt x="286" y="143"/>
                    <a:pt x="310" y="322"/>
                  </a:cubicBezTo>
                  <a:lnTo>
                    <a:pt x="322" y="310"/>
                  </a:lnTo>
                  <a:cubicBezTo>
                    <a:pt x="155" y="262"/>
                    <a:pt x="13" y="202"/>
                    <a:pt x="13" y="0"/>
                  </a:cubicBezTo>
                  <a:cubicBezTo>
                    <a:pt x="13" y="12"/>
                    <a:pt x="1" y="24"/>
                    <a:pt x="1" y="2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249;p70"/>
            <p:cNvSpPr/>
            <p:nvPr/>
          </p:nvSpPr>
          <p:spPr>
            <a:xfrm>
              <a:off x="7205950" y="3346975"/>
              <a:ext cx="9550" cy="7750"/>
            </a:xfrm>
            <a:custGeom>
              <a:avLst/>
              <a:gdLst/>
              <a:ahLst/>
              <a:cxnLst/>
              <a:rect l="l" t="t" r="r" b="b"/>
              <a:pathLst>
                <a:path w="382" h="310" extrusionOk="0">
                  <a:moveTo>
                    <a:pt x="0" y="72"/>
                  </a:moveTo>
                  <a:cubicBezTo>
                    <a:pt x="227" y="0"/>
                    <a:pt x="262" y="191"/>
                    <a:pt x="370" y="310"/>
                  </a:cubicBezTo>
                  <a:lnTo>
                    <a:pt x="381" y="298"/>
                  </a:lnTo>
                  <a:cubicBezTo>
                    <a:pt x="203" y="310"/>
                    <a:pt x="119" y="167"/>
                    <a:pt x="12" y="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4250;p70"/>
            <p:cNvSpPr/>
            <p:nvPr/>
          </p:nvSpPr>
          <p:spPr>
            <a:xfrm>
              <a:off x="7145225" y="3334775"/>
              <a:ext cx="7475" cy="10425"/>
            </a:xfrm>
            <a:custGeom>
              <a:avLst/>
              <a:gdLst/>
              <a:ahLst/>
              <a:cxnLst/>
              <a:rect l="l" t="t" r="r" b="b"/>
              <a:pathLst>
                <a:path w="299" h="417" extrusionOk="0">
                  <a:moveTo>
                    <a:pt x="1" y="0"/>
                  </a:moveTo>
                  <a:lnTo>
                    <a:pt x="132" y="179"/>
                  </a:lnTo>
                  <a:cubicBezTo>
                    <a:pt x="179" y="250"/>
                    <a:pt x="227" y="322"/>
                    <a:pt x="286" y="417"/>
                  </a:cubicBezTo>
                  <a:lnTo>
                    <a:pt x="298" y="405"/>
                  </a:lnTo>
                  <a:cubicBezTo>
                    <a:pt x="96" y="322"/>
                    <a:pt x="12" y="179"/>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4251;p70"/>
            <p:cNvSpPr/>
            <p:nvPr/>
          </p:nvSpPr>
          <p:spPr>
            <a:xfrm>
              <a:off x="7205050" y="3433600"/>
              <a:ext cx="6575" cy="6550"/>
            </a:xfrm>
            <a:custGeom>
              <a:avLst/>
              <a:gdLst/>
              <a:ahLst/>
              <a:cxnLst/>
              <a:rect l="l" t="t" r="r" b="b"/>
              <a:pathLst>
                <a:path w="263" h="262" extrusionOk="0">
                  <a:moveTo>
                    <a:pt x="1" y="95"/>
                  </a:moveTo>
                  <a:cubicBezTo>
                    <a:pt x="155" y="0"/>
                    <a:pt x="167" y="179"/>
                    <a:pt x="263" y="202"/>
                  </a:cubicBezTo>
                  <a:cubicBezTo>
                    <a:pt x="120" y="262"/>
                    <a:pt x="60" y="179"/>
                    <a:pt x="1" y="9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4252;p70"/>
            <p:cNvSpPr/>
            <p:nvPr/>
          </p:nvSpPr>
          <p:spPr>
            <a:xfrm>
              <a:off x="7198800" y="3429725"/>
              <a:ext cx="6875" cy="6275"/>
            </a:xfrm>
            <a:custGeom>
              <a:avLst/>
              <a:gdLst/>
              <a:ahLst/>
              <a:cxnLst/>
              <a:rect l="l" t="t" r="r" b="b"/>
              <a:pathLst>
                <a:path w="275" h="251" extrusionOk="0">
                  <a:moveTo>
                    <a:pt x="275" y="238"/>
                  </a:moveTo>
                  <a:lnTo>
                    <a:pt x="1" y="48"/>
                  </a:lnTo>
                  <a:cubicBezTo>
                    <a:pt x="13" y="36"/>
                    <a:pt x="13" y="12"/>
                    <a:pt x="36" y="0"/>
                  </a:cubicBezTo>
                  <a:cubicBezTo>
                    <a:pt x="72" y="12"/>
                    <a:pt x="132" y="12"/>
                    <a:pt x="167" y="36"/>
                  </a:cubicBezTo>
                  <a:cubicBezTo>
                    <a:pt x="215" y="119"/>
                    <a:pt x="227" y="191"/>
                    <a:pt x="275" y="238"/>
                  </a:cubicBezTo>
                  <a:cubicBezTo>
                    <a:pt x="251" y="250"/>
                    <a:pt x="275" y="238"/>
                    <a:pt x="275" y="23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4253;p70"/>
            <p:cNvSpPr/>
            <p:nvPr/>
          </p:nvSpPr>
          <p:spPr>
            <a:xfrm>
              <a:off x="7233025" y="3412450"/>
              <a:ext cx="8675" cy="7775"/>
            </a:xfrm>
            <a:custGeom>
              <a:avLst/>
              <a:gdLst/>
              <a:ahLst/>
              <a:cxnLst/>
              <a:rect l="l" t="t" r="r" b="b"/>
              <a:pathLst>
                <a:path w="347" h="311" extrusionOk="0">
                  <a:moveTo>
                    <a:pt x="1" y="36"/>
                  </a:moveTo>
                  <a:cubicBezTo>
                    <a:pt x="227" y="36"/>
                    <a:pt x="275" y="72"/>
                    <a:pt x="334" y="310"/>
                  </a:cubicBezTo>
                  <a:lnTo>
                    <a:pt x="346" y="298"/>
                  </a:lnTo>
                  <a:cubicBezTo>
                    <a:pt x="239" y="203"/>
                    <a:pt x="132" y="108"/>
                    <a:pt x="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4254;p70"/>
            <p:cNvSpPr/>
            <p:nvPr/>
          </p:nvSpPr>
          <p:spPr>
            <a:xfrm>
              <a:off x="7343175" y="3455900"/>
              <a:ext cx="4475" cy="3900"/>
            </a:xfrm>
            <a:custGeom>
              <a:avLst/>
              <a:gdLst/>
              <a:ahLst/>
              <a:cxnLst/>
              <a:rect l="l" t="t" r="r" b="b"/>
              <a:pathLst>
                <a:path w="179" h="156" extrusionOk="0">
                  <a:moveTo>
                    <a:pt x="0" y="1"/>
                  </a:moveTo>
                  <a:cubicBezTo>
                    <a:pt x="84" y="37"/>
                    <a:pt x="131" y="49"/>
                    <a:pt x="155" y="61"/>
                  </a:cubicBezTo>
                  <a:cubicBezTo>
                    <a:pt x="167" y="84"/>
                    <a:pt x="167" y="120"/>
                    <a:pt x="179" y="156"/>
                  </a:cubicBezTo>
                  <a:cubicBezTo>
                    <a:pt x="167" y="156"/>
                    <a:pt x="155" y="144"/>
                    <a:pt x="131" y="14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4255;p70"/>
            <p:cNvSpPr/>
            <p:nvPr/>
          </p:nvSpPr>
          <p:spPr>
            <a:xfrm>
              <a:off x="7227375" y="3406500"/>
              <a:ext cx="5975" cy="6875"/>
            </a:xfrm>
            <a:custGeom>
              <a:avLst/>
              <a:gdLst/>
              <a:ahLst/>
              <a:cxnLst/>
              <a:rect l="l" t="t" r="r" b="b"/>
              <a:pathLst>
                <a:path w="239" h="275" extrusionOk="0">
                  <a:moveTo>
                    <a:pt x="239" y="251"/>
                  </a:moveTo>
                  <a:cubicBezTo>
                    <a:pt x="167" y="191"/>
                    <a:pt x="96" y="132"/>
                    <a:pt x="1" y="72"/>
                  </a:cubicBezTo>
                  <a:cubicBezTo>
                    <a:pt x="215" y="1"/>
                    <a:pt x="215" y="155"/>
                    <a:pt x="239" y="274"/>
                  </a:cubicBezTo>
                  <a:cubicBezTo>
                    <a:pt x="227" y="274"/>
                    <a:pt x="239" y="251"/>
                    <a:pt x="239" y="25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256;p70"/>
            <p:cNvSpPr/>
            <p:nvPr/>
          </p:nvSpPr>
          <p:spPr>
            <a:xfrm>
              <a:off x="7254775" y="3386550"/>
              <a:ext cx="5975" cy="6275"/>
            </a:xfrm>
            <a:custGeom>
              <a:avLst/>
              <a:gdLst/>
              <a:ahLst/>
              <a:cxnLst/>
              <a:rect l="l" t="t" r="r" b="b"/>
              <a:pathLst>
                <a:path w="239" h="251" extrusionOk="0">
                  <a:moveTo>
                    <a:pt x="0" y="60"/>
                  </a:moveTo>
                  <a:cubicBezTo>
                    <a:pt x="143" y="1"/>
                    <a:pt x="191" y="84"/>
                    <a:pt x="238" y="203"/>
                  </a:cubicBezTo>
                  <a:cubicBezTo>
                    <a:pt x="83" y="251"/>
                    <a:pt x="24" y="179"/>
                    <a:pt x="0" y="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4257;p70"/>
            <p:cNvSpPr/>
            <p:nvPr/>
          </p:nvSpPr>
          <p:spPr>
            <a:xfrm>
              <a:off x="7247925" y="3380900"/>
              <a:ext cx="7150" cy="7175"/>
            </a:xfrm>
            <a:custGeom>
              <a:avLst/>
              <a:gdLst/>
              <a:ahLst/>
              <a:cxnLst/>
              <a:rect l="l" t="t" r="r" b="b"/>
              <a:pathLst>
                <a:path w="286" h="287" extrusionOk="0">
                  <a:moveTo>
                    <a:pt x="286" y="263"/>
                  </a:moveTo>
                  <a:cubicBezTo>
                    <a:pt x="131" y="286"/>
                    <a:pt x="48" y="203"/>
                    <a:pt x="0" y="1"/>
                  </a:cubicBezTo>
                  <a:cubicBezTo>
                    <a:pt x="131" y="84"/>
                    <a:pt x="250" y="132"/>
                    <a:pt x="286" y="26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258;p70"/>
            <p:cNvSpPr/>
            <p:nvPr/>
          </p:nvSpPr>
          <p:spPr>
            <a:xfrm>
              <a:off x="7230350" y="3369300"/>
              <a:ext cx="9550" cy="4775"/>
            </a:xfrm>
            <a:custGeom>
              <a:avLst/>
              <a:gdLst/>
              <a:ahLst/>
              <a:cxnLst/>
              <a:rect l="l" t="t" r="r" b="b"/>
              <a:pathLst>
                <a:path w="382" h="191" extrusionOk="0">
                  <a:moveTo>
                    <a:pt x="1" y="12"/>
                  </a:moveTo>
                  <a:cubicBezTo>
                    <a:pt x="96" y="48"/>
                    <a:pt x="203" y="96"/>
                    <a:pt x="382" y="155"/>
                  </a:cubicBezTo>
                  <a:cubicBezTo>
                    <a:pt x="120" y="191"/>
                    <a:pt x="96" y="72"/>
                    <a:pt x="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259;p70"/>
            <p:cNvSpPr/>
            <p:nvPr/>
          </p:nvSpPr>
          <p:spPr>
            <a:xfrm>
              <a:off x="7192550" y="3379425"/>
              <a:ext cx="10150" cy="7450"/>
            </a:xfrm>
            <a:custGeom>
              <a:avLst/>
              <a:gdLst/>
              <a:ahLst/>
              <a:cxnLst/>
              <a:rect l="l" t="t" r="r" b="b"/>
              <a:pathLst>
                <a:path w="406" h="298" extrusionOk="0">
                  <a:moveTo>
                    <a:pt x="1" y="107"/>
                  </a:moveTo>
                  <a:cubicBezTo>
                    <a:pt x="155" y="0"/>
                    <a:pt x="239" y="83"/>
                    <a:pt x="405" y="298"/>
                  </a:cubicBezTo>
                  <a:cubicBezTo>
                    <a:pt x="191" y="191"/>
                    <a:pt x="108" y="143"/>
                    <a:pt x="1" y="10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260;p70"/>
            <p:cNvSpPr/>
            <p:nvPr/>
          </p:nvSpPr>
          <p:spPr>
            <a:xfrm>
              <a:off x="7149400" y="3394300"/>
              <a:ext cx="5975" cy="5975"/>
            </a:xfrm>
            <a:custGeom>
              <a:avLst/>
              <a:gdLst/>
              <a:ahLst/>
              <a:cxnLst/>
              <a:rect l="l" t="t" r="r" b="b"/>
              <a:pathLst>
                <a:path w="239" h="239" extrusionOk="0">
                  <a:moveTo>
                    <a:pt x="238" y="191"/>
                  </a:moveTo>
                  <a:cubicBezTo>
                    <a:pt x="84" y="239"/>
                    <a:pt x="48" y="143"/>
                    <a:pt x="0" y="24"/>
                  </a:cubicBezTo>
                  <a:cubicBezTo>
                    <a:pt x="143" y="0"/>
                    <a:pt x="203" y="72"/>
                    <a:pt x="226" y="20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261;p70"/>
            <p:cNvSpPr/>
            <p:nvPr/>
          </p:nvSpPr>
          <p:spPr>
            <a:xfrm>
              <a:off x="6985375" y="3220175"/>
              <a:ext cx="4500" cy="5975"/>
            </a:xfrm>
            <a:custGeom>
              <a:avLst/>
              <a:gdLst/>
              <a:ahLst/>
              <a:cxnLst/>
              <a:rect l="l" t="t" r="r" b="b"/>
              <a:pathLst>
                <a:path w="180" h="239" extrusionOk="0">
                  <a:moveTo>
                    <a:pt x="179" y="226"/>
                  </a:moveTo>
                  <a:cubicBezTo>
                    <a:pt x="72" y="203"/>
                    <a:pt x="1" y="167"/>
                    <a:pt x="72" y="0"/>
                  </a:cubicBezTo>
                  <a:cubicBezTo>
                    <a:pt x="108" y="84"/>
                    <a:pt x="132" y="167"/>
                    <a:pt x="156" y="23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262;p70"/>
            <p:cNvSpPr/>
            <p:nvPr/>
          </p:nvSpPr>
          <p:spPr>
            <a:xfrm>
              <a:off x="7138975" y="3385975"/>
              <a:ext cx="3000" cy="2700"/>
            </a:xfrm>
            <a:custGeom>
              <a:avLst/>
              <a:gdLst/>
              <a:ahLst/>
              <a:cxnLst/>
              <a:rect l="l" t="t" r="r" b="b"/>
              <a:pathLst>
                <a:path w="120" h="108" extrusionOk="0">
                  <a:moveTo>
                    <a:pt x="120" y="83"/>
                  </a:moveTo>
                  <a:lnTo>
                    <a:pt x="84" y="107"/>
                  </a:lnTo>
                  <a:cubicBezTo>
                    <a:pt x="60" y="95"/>
                    <a:pt x="24" y="60"/>
                    <a:pt x="1" y="36"/>
                  </a:cubicBezTo>
                  <a:cubicBezTo>
                    <a:pt x="12" y="24"/>
                    <a:pt x="24" y="0"/>
                    <a:pt x="48" y="0"/>
                  </a:cubicBezTo>
                  <a:cubicBezTo>
                    <a:pt x="72" y="36"/>
                    <a:pt x="84" y="60"/>
                    <a:pt x="120" y="8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263;p70"/>
            <p:cNvSpPr/>
            <p:nvPr/>
          </p:nvSpPr>
          <p:spPr>
            <a:xfrm>
              <a:off x="7392275" y="3487750"/>
              <a:ext cx="4200" cy="3300"/>
            </a:xfrm>
            <a:custGeom>
              <a:avLst/>
              <a:gdLst/>
              <a:ahLst/>
              <a:cxnLst/>
              <a:rect l="l" t="t" r="r" b="b"/>
              <a:pathLst>
                <a:path w="168" h="132" extrusionOk="0">
                  <a:moveTo>
                    <a:pt x="167" y="72"/>
                  </a:moveTo>
                  <a:cubicBezTo>
                    <a:pt x="167" y="96"/>
                    <a:pt x="156" y="108"/>
                    <a:pt x="156" y="132"/>
                  </a:cubicBezTo>
                  <a:lnTo>
                    <a:pt x="13" y="84"/>
                  </a:lnTo>
                  <a:cubicBezTo>
                    <a:pt x="1" y="84"/>
                    <a:pt x="13" y="25"/>
                    <a:pt x="36" y="1"/>
                  </a:cubicBezTo>
                  <a:cubicBezTo>
                    <a:pt x="72" y="13"/>
                    <a:pt x="120" y="37"/>
                    <a:pt x="167" y="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264;p70"/>
            <p:cNvSpPr/>
            <p:nvPr/>
          </p:nvSpPr>
          <p:spPr>
            <a:xfrm>
              <a:off x="7385725" y="3507700"/>
              <a:ext cx="5400" cy="6275"/>
            </a:xfrm>
            <a:custGeom>
              <a:avLst/>
              <a:gdLst/>
              <a:ahLst/>
              <a:cxnLst/>
              <a:rect l="l" t="t" r="r" b="b"/>
              <a:pathLst>
                <a:path w="216" h="251" extrusionOk="0">
                  <a:moveTo>
                    <a:pt x="215" y="227"/>
                  </a:moveTo>
                  <a:cubicBezTo>
                    <a:pt x="144" y="167"/>
                    <a:pt x="84" y="108"/>
                    <a:pt x="1" y="36"/>
                  </a:cubicBezTo>
                  <a:cubicBezTo>
                    <a:pt x="215" y="1"/>
                    <a:pt x="215" y="108"/>
                    <a:pt x="215" y="227"/>
                  </a:cubicBezTo>
                  <a:cubicBezTo>
                    <a:pt x="203" y="251"/>
                    <a:pt x="215" y="227"/>
                    <a:pt x="215" y="22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265;p70"/>
            <p:cNvSpPr/>
            <p:nvPr/>
          </p:nvSpPr>
          <p:spPr>
            <a:xfrm>
              <a:off x="6836550" y="2936800"/>
              <a:ext cx="3900" cy="12525"/>
            </a:xfrm>
            <a:custGeom>
              <a:avLst/>
              <a:gdLst/>
              <a:ahLst/>
              <a:cxnLst/>
              <a:rect l="l" t="t" r="r" b="b"/>
              <a:pathLst>
                <a:path w="156" h="501" extrusionOk="0">
                  <a:moveTo>
                    <a:pt x="1" y="24"/>
                  </a:moveTo>
                  <a:cubicBezTo>
                    <a:pt x="144" y="155"/>
                    <a:pt x="156" y="322"/>
                    <a:pt x="132" y="501"/>
                  </a:cubicBezTo>
                  <a:lnTo>
                    <a:pt x="132" y="501"/>
                  </a:lnTo>
                  <a:cubicBezTo>
                    <a:pt x="96" y="346"/>
                    <a:pt x="60" y="191"/>
                    <a:pt x="1" y="24"/>
                  </a:cubicBezTo>
                  <a:cubicBezTo>
                    <a:pt x="13" y="1"/>
                    <a:pt x="1" y="24"/>
                    <a:pt x="1" y="2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266;p70"/>
            <p:cNvSpPr/>
            <p:nvPr/>
          </p:nvSpPr>
          <p:spPr>
            <a:xfrm>
              <a:off x="7146425" y="3285950"/>
              <a:ext cx="5675" cy="4200"/>
            </a:xfrm>
            <a:custGeom>
              <a:avLst/>
              <a:gdLst/>
              <a:ahLst/>
              <a:cxnLst/>
              <a:rect l="l" t="t" r="r" b="b"/>
              <a:pathLst>
                <a:path w="227" h="168" extrusionOk="0">
                  <a:moveTo>
                    <a:pt x="226" y="120"/>
                  </a:moveTo>
                  <a:cubicBezTo>
                    <a:pt x="143" y="96"/>
                    <a:pt x="12" y="167"/>
                    <a:pt x="0" y="1"/>
                  </a:cubicBezTo>
                  <a:lnTo>
                    <a:pt x="0" y="12"/>
                  </a:lnTo>
                  <a:cubicBezTo>
                    <a:pt x="72" y="48"/>
                    <a:pt x="143" y="72"/>
                    <a:pt x="226" y="12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267;p70"/>
            <p:cNvSpPr/>
            <p:nvPr/>
          </p:nvSpPr>
          <p:spPr>
            <a:xfrm>
              <a:off x="7150000" y="3288925"/>
              <a:ext cx="5975" cy="7175"/>
            </a:xfrm>
            <a:custGeom>
              <a:avLst/>
              <a:gdLst/>
              <a:ahLst/>
              <a:cxnLst/>
              <a:rect l="l" t="t" r="r" b="b"/>
              <a:pathLst>
                <a:path w="239" h="287" extrusionOk="0">
                  <a:moveTo>
                    <a:pt x="238" y="239"/>
                  </a:moveTo>
                  <a:cubicBezTo>
                    <a:pt x="0" y="286"/>
                    <a:pt x="95" y="108"/>
                    <a:pt x="83" y="1"/>
                  </a:cubicBezTo>
                  <a:lnTo>
                    <a:pt x="83" y="1"/>
                  </a:lnTo>
                  <a:cubicBezTo>
                    <a:pt x="143" y="96"/>
                    <a:pt x="179" y="179"/>
                    <a:pt x="238" y="25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268;p70"/>
            <p:cNvSpPr/>
            <p:nvPr/>
          </p:nvSpPr>
          <p:spPr>
            <a:xfrm>
              <a:off x="7155950" y="3294875"/>
              <a:ext cx="4175" cy="9250"/>
            </a:xfrm>
            <a:custGeom>
              <a:avLst/>
              <a:gdLst/>
              <a:ahLst/>
              <a:cxnLst/>
              <a:rect l="l" t="t" r="r" b="b"/>
              <a:pathLst>
                <a:path w="167" h="370" extrusionOk="0">
                  <a:moveTo>
                    <a:pt x="0" y="13"/>
                  </a:moveTo>
                  <a:cubicBezTo>
                    <a:pt x="119" y="108"/>
                    <a:pt x="167" y="227"/>
                    <a:pt x="84" y="370"/>
                  </a:cubicBezTo>
                  <a:lnTo>
                    <a:pt x="84" y="370"/>
                  </a:lnTo>
                  <a:cubicBezTo>
                    <a:pt x="48" y="251"/>
                    <a:pt x="36" y="132"/>
                    <a:pt x="0" y="13"/>
                  </a:cubicBezTo>
                  <a:cubicBezTo>
                    <a:pt x="0" y="1"/>
                    <a:pt x="0" y="13"/>
                    <a:pt x="0"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269;p70"/>
            <p:cNvSpPr/>
            <p:nvPr/>
          </p:nvSpPr>
          <p:spPr>
            <a:xfrm>
              <a:off x="7172900" y="3310950"/>
              <a:ext cx="3600" cy="8950"/>
            </a:xfrm>
            <a:custGeom>
              <a:avLst/>
              <a:gdLst/>
              <a:ahLst/>
              <a:cxnLst/>
              <a:rect l="l" t="t" r="r" b="b"/>
              <a:pathLst>
                <a:path w="144" h="358" extrusionOk="0">
                  <a:moveTo>
                    <a:pt x="144" y="346"/>
                  </a:moveTo>
                  <a:cubicBezTo>
                    <a:pt x="13" y="263"/>
                    <a:pt x="1" y="132"/>
                    <a:pt x="37" y="1"/>
                  </a:cubicBezTo>
                  <a:lnTo>
                    <a:pt x="37" y="1"/>
                  </a:lnTo>
                  <a:cubicBezTo>
                    <a:pt x="72" y="120"/>
                    <a:pt x="96" y="239"/>
                    <a:pt x="144" y="346"/>
                  </a:cubicBezTo>
                  <a:cubicBezTo>
                    <a:pt x="132" y="358"/>
                    <a:pt x="144" y="346"/>
                    <a:pt x="144" y="3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270;p70"/>
            <p:cNvSpPr/>
            <p:nvPr/>
          </p:nvSpPr>
          <p:spPr>
            <a:xfrm>
              <a:off x="6989250" y="3225825"/>
              <a:ext cx="5375" cy="5375"/>
            </a:xfrm>
            <a:custGeom>
              <a:avLst/>
              <a:gdLst/>
              <a:ahLst/>
              <a:cxnLst/>
              <a:rect l="l" t="t" r="r" b="b"/>
              <a:pathLst>
                <a:path w="215" h="215" extrusionOk="0">
                  <a:moveTo>
                    <a:pt x="1" y="24"/>
                  </a:moveTo>
                  <a:cubicBezTo>
                    <a:pt x="60" y="84"/>
                    <a:pt x="120" y="155"/>
                    <a:pt x="203" y="215"/>
                  </a:cubicBezTo>
                  <a:lnTo>
                    <a:pt x="215" y="203"/>
                  </a:lnTo>
                  <a:cubicBezTo>
                    <a:pt x="155" y="143"/>
                    <a:pt x="96" y="72"/>
                    <a:pt x="24" y="12"/>
                  </a:cubicBezTo>
                  <a:cubicBezTo>
                    <a:pt x="24" y="0"/>
                    <a:pt x="1" y="24"/>
                    <a:pt x="1" y="2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271;p70"/>
            <p:cNvSpPr/>
            <p:nvPr/>
          </p:nvSpPr>
          <p:spPr>
            <a:xfrm>
              <a:off x="7164875" y="3350850"/>
              <a:ext cx="1200" cy="3575"/>
            </a:xfrm>
            <a:custGeom>
              <a:avLst/>
              <a:gdLst/>
              <a:ahLst/>
              <a:cxnLst/>
              <a:rect l="l" t="t" r="r" b="b"/>
              <a:pathLst>
                <a:path w="48" h="143" extrusionOk="0">
                  <a:moveTo>
                    <a:pt x="36" y="0"/>
                  </a:moveTo>
                  <a:lnTo>
                    <a:pt x="36" y="95"/>
                  </a:lnTo>
                  <a:cubicBezTo>
                    <a:pt x="36" y="119"/>
                    <a:pt x="48" y="131"/>
                    <a:pt x="48" y="143"/>
                  </a:cubicBezTo>
                  <a:cubicBezTo>
                    <a:pt x="36" y="131"/>
                    <a:pt x="0" y="119"/>
                    <a:pt x="0" y="95"/>
                  </a:cubicBezTo>
                  <a:cubicBezTo>
                    <a:pt x="24" y="60"/>
                    <a:pt x="36" y="24"/>
                    <a:pt x="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272;p70"/>
            <p:cNvSpPr/>
            <p:nvPr/>
          </p:nvSpPr>
          <p:spPr>
            <a:xfrm>
              <a:off x="7203575" y="3345775"/>
              <a:ext cx="2700" cy="3600"/>
            </a:xfrm>
            <a:custGeom>
              <a:avLst/>
              <a:gdLst/>
              <a:ahLst/>
              <a:cxnLst/>
              <a:rect l="l" t="t" r="r" b="b"/>
              <a:pathLst>
                <a:path w="108" h="144" extrusionOk="0">
                  <a:moveTo>
                    <a:pt x="107" y="108"/>
                  </a:moveTo>
                  <a:cubicBezTo>
                    <a:pt x="84" y="96"/>
                    <a:pt x="48" y="60"/>
                    <a:pt x="24" y="48"/>
                  </a:cubicBezTo>
                  <a:cubicBezTo>
                    <a:pt x="0" y="36"/>
                    <a:pt x="24" y="24"/>
                    <a:pt x="24" y="1"/>
                  </a:cubicBezTo>
                  <a:cubicBezTo>
                    <a:pt x="48" y="24"/>
                    <a:pt x="95" y="24"/>
                    <a:pt x="95" y="36"/>
                  </a:cubicBezTo>
                  <a:cubicBezTo>
                    <a:pt x="107" y="60"/>
                    <a:pt x="95" y="96"/>
                    <a:pt x="95" y="144"/>
                  </a:cubicBezTo>
                  <a:cubicBezTo>
                    <a:pt x="95" y="120"/>
                    <a:pt x="107" y="108"/>
                    <a:pt x="107" y="10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273;p70"/>
            <p:cNvSpPr/>
            <p:nvPr/>
          </p:nvSpPr>
          <p:spPr>
            <a:xfrm>
              <a:off x="6994325" y="3230875"/>
              <a:ext cx="3875" cy="8375"/>
            </a:xfrm>
            <a:custGeom>
              <a:avLst/>
              <a:gdLst/>
              <a:ahLst/>
              <a:cxnLst/>
              <a:rect l="l" t="t" r="r" b="b"/>
              <a:pathLst>
                <a:path w="155" h="335" extrusionOk="0">
                  <a:moveTo>
                    <a:pt x="119" y="334"/>
                  </a:moveTo>
                  <a:cubicBezTo>
                    <a:pt x="83" y="227"/>
                    <a:pt x="36" y="108"/>
                    <a:pt x="12" y="1"/>
                  </a:cubicBezTo>
                  <a:lnTo>
                    <a:pt x="0" y="13"/>
                  </a:lnTo>
                  <a:cubicBezTo>
                    <a:pt x="155" y="72"/>
                    <a:pt x="155" y="191"/>
                    <a:pt x="119" y="334"/>
                  </a:cubicBezTo>
                  <a:cubicBezTo>
                    <a:pt x="95" y="334"/>
                    <a:pt x="119" y="334"/>
                    <a:pt x="119" y="33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274;p70"/>
            <p:cNvSpPr/>
            <p:nvPr/>
          </p:nvSpPr>
          <p:spPr>
            <a:xfrm>
              <a:off x="7191650" y="3378225"/>
              <a:ext cx="925" cy="3900"/>
            </a:xfrm>
            <a:custGeom>
              <a:avLst/>
              <a:gdLst/>
              <a:ahLst/>
              <a:cxnLst/>
              <a:rect l="l" t="t" r="r" b="b"/>
              <a:pathLst>
                <a:path w="37" h="156" extrusionOk="0">
                  <a:moveTo>
                    <a:pt x="37" y="155"/>
                  </a:moveTo>
                  <a:cubicBezTo>
                    <a:pt x="25" y="108"/>
                    <a:pt x="25" y="60"/>
                    <a:pt x="1" y="0"/>
                  </a:cubicBezTo>
                  <a:lnTo>
                    <a:pt x="13" y="0"/>
                  </a:lnTo>
                  <a:cubicBezTo>
                    <a:pt x="37" y="48"/>
                    <a:pt x="37" y="96"/>
                    <a:pt x="37" y="15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4275;p70"/>
            <p:cNvSpPr/>
            <p:nvPr/>
          </p:nvSpPr>
          <p:spPr>
            <a:xfrm>
              <a:off x="7206550" y="3390425"/>
              <a:ext cx="2100" cy="2100"/>
            </a:xfrm>
            <a:custGeom>
              <a:avLst/>
              <a:gdLst/>
              <a:ahLst/>
              <a:cxnLst/>
              <a:rect l="l" t="t" r="r" b="b"/>
              <a:pathLst>
                <a:path w="84" h="84" extrusionOk="0">
                  <a:moveTo>
                    <a:pt x="48" y="1"/>
                  </a:moveTo>
                  <a:cubicBezTo>
                    <a:pt x="60" y="24"/>
                    <a:pt x="84" y="36"/>
                    <a:pt x="84" y="48"/>
                  </a:cubicBezTo>
                  <a:cubicBezTo>
                    <a:pt x="60" y="60"/>
                    <a:pt x="36" y="60"/>
                    <a:pt x="24" y="84"/>
                  </a:cubicBezTo>
                  <a:cubicBezTo>
                    <a:pt x="24" y="60"/>
                    <a:pt x="0" y="48"/>
                    <a:pt x="24" y="24"/>
                  </a:cubicBezTo>
                  <a:cubicBezTo>
                    <a:pt x="24" y="24"/>
                    <a:pt x="36" y="24"/>
                    <a:pt x="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276;p70"/>
            <p:cNvSpPr/>
            <p:nvPr/>
          </p:nvSpPr>
          <p:spPr>
            <a:xfrm>
              <a:off x="7215175" y="3397575"/>
              <a:ext cx="1225" cy="1500"/>
            </a:xfrm>
            <a:custGeom>
              <a:avLst/>
              <a:gdLst/>
              <a:ahLst/>
              <a:cxnLst/>
              <a:rect l="l" t="t" r="r" b="b"/>
              <a:pathLst>
                <a:path w="49" h="60" extrusionOk="0">
                  <a:moveTo>
                    <a:pt x="1" y="0"/>
                  </a:moveTo>
                  <a:cubicBezTo>
                    <a:pt x="12" y="0"/>
                    <a:pt x="36" y="0"/>
                    <a:pt x="48" y="12"/>
                  </a:cubicBezTo>
                  <a:lnTo>
                    <a:pt x="1" y="6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4277;p70"/>
            <p:cNvSpPr/>
            <p:nvPr/>
          </p:nvSpPr>
          <p:spPr>
            <a:xfrm>
              <a:off x="7087175" y="3235350"/>
              <a:ext cx="1525" cy="4200"/>
            </a:xfrm>
            <a:custGeom>
              <a:avLst/>
              <a:gdLst/>
              <a:ahLst/>
              <a:cxnLst/>
              <a:rect l="l" t="t" r="r" b="b"/>
              <a:pathLst>
                <a:path w="61" h="168" extrusionOk="0">
                  <a:moveTo>
                    <a:pt x="37" y="155"/>
                  </a:moveTo>
                  <a:cubicBezTo>
                    <a:pt x="37" y="120"/>
                    <a:pt x="13" y="96"/>
                    <a:pt x="13" y="48"/>
                  </a:cubicBezTo>
                  <a:cubicBezTo>
                    <a:pt x="13" y="24"/>
                    <a:pt x="1" y="12"/>
                    <a:pt x="1" y="0"/>
                  </a:cubicBezTo>
                  <a:cubicBezTo>
                    <a:pt x="13" y="12"/>
                    <a:pt x="48" y="36"/>
                    <a:pt x="60" y="48"/>
                  </a:cubicBezTo>
                  <a:cubicBezTo>
                    <a:pt x="48" y="96"/>
                    <a:pt x="37" y="120"/>
                    <a:pt x="37" y="155"/>
                  </a:cubicBezTo>
                  <a:cubicBezTo>
                    <a:pt x="37" y="167"/>
                    <a:pt x="37" y="155"/>
                    <a:pt x="37" y="15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278;p70"/>
            <p:cNvSpPr/>
            <p:nvPr/>
          </p:nvSpPr>
          <p:spPr>
            <a:xfrm>
              <a:off x="7051475" y="3247250"/>
              <a:ext cx="1800" cy="1225"/>
            </a:xfrm>
            <a:custGeom>
              <a:avLst/>
              <a:gdLst/>
              <a:ahLst/>
              <a:cxnLst/>
              <a:rect l="l" t="t" r="r" b="b"/>
              <a:pathLst>
                <a:path w="72" h="49" extrusionOk="0">
                  <a:moveTo>
                    <a:pt x="72" y="1"/>
                  </a:moveTo>
                  <a:lnTo>
                    <a:pt x="0" y="1"/>
                  </a:lnTo>
                  <a:cubicBezTo>
                    <a:pt x="0" y="13"/>
                    <a:pt x="12" y="36"/>
                    <a:pt x="12" y="48"/>
                  </a:cubicBezTo>
                  <a:cubicBezTo>
                    <a:pt x="48" y="36"/>
                    <a:pt x="60" y="13"/>
                    <a:pt x="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4279;p70"/>
            <p:cNvSpPr/>
            <p:nvPr/>
          </p:nvSpPr>
          <p:spPr>
            <a:xfrm>
              <a:off x="6934200" y="3070150"/>
              <a:ext cx="3000" cy="3000"/>
            </a:xfrm>
            <a:custGeom>
              <a:avLst/>
              <a:gdLst/>
              <a:ahLst/>
              <a:cxnLst/>
              <a:rect l="l" t="t" r="r" b="b"/>
              <a:pathLst>
                <a:path w="120" h="120" extrusionOk="0">
                  <a:moveTo>
                    <a:pt x="0" y="1"/>
                  </a:moveTo>
                  <a:cubicBezTo>
                    <a:pt x="48" y="36"/>
                    <a:pt x="83" y="48"/>
                    <a:pt x="119" y="72"/>
                  </a:cubicBezTo>
                  <a:cubicBezTo>
                    <a:pt x="107" y="96"/>
                    <a:pt x="95" y="108"/>
                    <a:pt x="60" y="120"/>
                  </a:cubicBezTo>
                  <a:cubicBezTo>
                    <a:pt x="48" y="96"/>
                    <a:pt x="36" y="48"/>
                    <a:pt x="0" y="1"/>
                  </a:cubicBezTo>
                  <a:cubicBezTo>
                    <a:pt x="24" y="1"/>
                    <a:pt x="0" y="1"/>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280;p70"/>
            <p:cNvSpPr/>
            <p:nvPr/>
          </p:nvSpPr>
          <p:spPr>
            <a:xfrm>
              <a:off x="7052650" y="3247250"/>
              <a:ext cx="4200" cy="8650"/>
            </a:xfrm>
            <a:custGeom>
              <a:avLst/>
              <a:gdLst/>
              <a:ahLst/>
              <a:cxnLst/>
              <a:rect l="l" t="t" r="r" b="b"/>
              <a:pathLst>
                <a:path w="168" h="346" extrusionOk="0">
                  <a:moveTo>
                    <a:pt x="167" y="334"/>
                  </a:moveTo>
                  <a:cubicBezTo>
                    <a:pt x="1" y="275"/>
                    <a:pt x="25" y="132"/>
                    <a:pt x="48" y="1"/>
                  </a:cubicBezTo>
                  <a:lnTo>
                    <a:pt x="48" y="1"/>
                  </a:lnTo>
                  <a:cubicBezTo>
                    <a:pt x="72" y="108"/>
                    <a:pt x="108" y="227"/>
                    <a:pt x="167" y="334"/>
                  </a:cubicBezTo>
                  <a:cubicBezTo>
                    <a:pt x="144" y="346"/>
                    <a:pt x="167" y="334"/>
                    <a:pt x="167" y="33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4281;p70"/>
            <p:cNvSpPr/>
            <p:nvPr/>
          </p:nvSpPr>
          <p:spPr>
            <a:xfrm>
              <a:off x="7404475" y="3493725"/>
              <a:ext cx="1525" cy="1500"/>
            </a:xfrm>
            <a:custGeom>
              <a:avLst/>
              <a:gdLst/>
              <a:ahLst/>
              <a:cxnLst/>
              <a:rect l="l" t="t" r="r" b="b"/>
              <a:pathLst>
                <a:path w="61" h="60" extrusionOk="0">
                  <a:moveTo>
                    <a:pt x="49" y="12"/>
                  </a:moveTo>
                  <a:cubicBezTo>
                    <a:pt x="49" y="24"/>
                    <a:pt x="60" y="36"/>
                    <a:pt x="60" y="36"/>
                  </a:cubicBezTo>
                  <a:cubicBezTo>
                    <a:pt x="49" y="60"/>
                    <a:pt x="37" y="60"/>
                    <a:pt x="25" y="60"/>
                  </a:cubicBezTo>
                  <a:cubicBezTo>
                    <a:pt x="25" y="36"/>
                    <a:pt x="1" y="12"/>
                    <a:pt x="1" y="0"/>
                  </a:cubicBezTo>
                  <a:cubicBezTo>
                    <a:pt x="25" y="0"/>
                    <a:pt x="37" y="12"/>
                    <a:pt x="49"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282;p70"/>
            <p:cNvSpPr/>
            <p:nvPr/>
          </p:nvSpPr>
          <p:spPr>
            <a:xfrm>
              <a:off x="7432750" y="3532400"/>
              <a:ext cx="3600" cy="1825"/>
            </a:xfrm>
            <a:custGeom>
              <a:avLst/>
              <a:gdLst/>
              <a:ahLst/>
              <a:cxnLst/>
              <a:rect l="l" t="t" r="r" b="b"/>
              <a:pathLst>
                <a:path w="144" h="73" extrusionOk="0">
                  <a:moveTo>
                    <a:pt x="108" y="72"/>
                  </a:moveTo>
                  <a:cubicBezTo>
                    <a:pt x="84" y="60"/>
                    <a:pt x="37" y="60"/>
                    <a:pt x="1" y="37"/>
                  </a:cubicBezTo>
                  <a:cubicBezTo>
                    <a:pt x="25" y="25"/>
                    <a:pt x="25" y="1"/>
                    <a:pt x="37" y="1"/>
                  </a:cubicBezTo>
                  <a:cubicBezTo>
                    <a:pt x="61" y="1"/>
                    <a:pt x="108" y="13"/>
                    <a:pt x="144" y="13"/>
                  </a:cubicBezTo>
                  <a:cubicBezTo>
                    <a:pt x="120" y="37"/>
                    <a:pt x="120" y="60"/>
                    <a:pt x="108" y="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4283;p70"/>
            <p:cNvSpPr/>
            <p:nvPr/>
          </p:nvSpPr>
          <p:spPr>
            <a:xfrm>
              <a:off x="7444675" y="3535975"/>
              <a:ext cx="1200" cy="925"/>
            </a:xfrm>
            <a:custGeom>
              <a:avLst/>
              <a:gdLst/>
              <a:ahLst/>
              <a:cxnLst/>
              <a:rect l="l" t="t" r="r" b="b"/>
              <a:pathLst>
                <a:path w="48" h="37" extrusionOk="0">
                  <a:moveTo>
                    <a:pt x="0" y="13"/>
                  </a:moveTo>
                  <a:lnTo>
                    <a:pt x="48" y="1"/>
                  </a:lnTo>
                  <a:lnTo>
                    <a:pt x="48" y="36"/>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284;p70"/>
            <p:cNvSpPr/>
            <p:nvPr/>
          </p:nvSpPr>
          <p:spPr>
            <a:xfrm>
              <a:off x="7461925" y="3540450"/>
              <a:ext cx="2125" cy="1500"/>
            </a:xfrm>
            <a:custGeom>
              <a:avLst/>
              <a:gdLst/>
              <a:ahLst/>
              <a:cxnLst/>
              <a:rect l="l" t="t" r="r" b="b"/>
              <a:pathLst>
                <a:path w="85" h="60" extrusionOk="0">
                  <a:moveTo>
                    <a:pt x="84" y="12"/>
                  </a:moveTo>
                  <a:lnTo>
                    <a:pt x="1" y="12"/>
                  </a:lnTo>
                  <a:cubicBezTo>
                    <a:pt x="1" y="36"/>
                    <a:pt x="13" y="48"/>
                    <a:pt x="13" y="60"/>
                  </a:cubicBezTo>
                  <a:cubicBezTo>
                    <a:pt x="25" y="48"/>
                    <a:pt x="60" y="12"/>
                    <a:pt x="84" y="12"/>
                  </a:cubicBezTo>
                  <a:cubicBezTo>
                    <a:pt x="72" y="0"/>
                    <a:pt x="84" y="12"/>
                    <a:pt x="84"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285;p70"/>
            <p:cNvSpPr/>
            <p:nvPr/>
          </p:nvSpPr>
          <p:spPr>
            <a:xfrm>
              <a:off x="6760350" y="3321375"/>
              <a:ext cx="26525" cy="50025"/>
            </a:xfrm>
            <a:custGeom>
              <a:avLst/>
              <a:gdLst/>
              <a:ahLst/>
              <a:cxnLst/>
              <a:rect l="l" t="t" r="r" b="b"/>
              <a:pathLst>
                <a:path w="1061" h="2001" extrusionOk="0">
                  <a:moveTo>
                    <a:pt x="394" y="0"/>
                  </a:moveTo>
                  <a:cubicBezTo>
                    <a:pt x="941" y="143"/>
                    <a:pt x="1060" y="298"/>
                    <a:pt x="1037" y="786"/>
                  </a:cubicBezTo>
                  <a:cubicBezTo>
                    <a:pt x="1001" y="1143"/>
                    <a:pt x="941" y="1501"/>
                    <a:pt x="751" y="1810"/>
                  </a:cubicBezTo>
                  <a:cubicBezTo>
                    <a:pt x="644" y="1989"/>
                    <a:pt x="394" y="2001"/>
                    <a:pt x="322" y="1834"/>
                  </a:cubicBezTo>
                  <a:cubicBezTo>
                    <a:pt x="84" y="1274"/>
                    <a:pt x="1" y="727"/>
                    <a:pt x="239" y="167"/>
                  </a:cubicBezTo>
                  <a:cubicBezTo>
                    <a:pt x="275" y="108"/>
                    <a:pt x="334" y="72"/>
                    <a:pt x="3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286;p70"/>
            <p:cNvSpPr/>
            <p:nvPr/>
          </p:nvSpPr>
          <p:spPr>
            <a:xfrm>
              <a:off x="6796675" y="3005850"/>
              <a:ext cx="13700" cy="88425"/>
            </a:xfrm>
            <a:custGeom>
              <a:avLst/>
              <a:gdLst/>
              <a:ahLst/>
              <a:cxnLst/>
              <a:rect l="l" t="t" r="r" b="b"/>
              <a:pathLst>
                <a:path w="548" h="3537" extrusionOk="0">
                  <a:moveTo>
                    <a:pt x="0" y="1"/>
                  </a:moveTo>
                  <a:cubicBezTo>
                    <a:pt x="179" y="298"/>
                    <a:pt x="250" y="632"/>
                    <a:pt x="298" y="965"/>
                  </a:cubicBezTo>
                  <a:cubicBezTo>
                    <a:pt x="381" y="1525"/>
                    <a:pt x="465" y="2108"/>
                    <a:pt x="524" y="2680"/>
                  </a:cubicBezTo>
                  <a:cubicBezTo>
                    <a:pt x="548" y="2870"/>
                    <a:pt x="536" y="3084"/>
                    <a:pt x="536" y="3275"/>
                  </a:cubicBezTo>
                  <a:cubicBezTo>
                    <a:pt x="536" y="3358"/>
                    <a:pt x="500" y="3454"/>
                    <a:pt x="465" y="3537"/>
                  </a:cubicBezTo>
                  <a:cubicBezTo>
                    <a:pt x="322" y="2370"/>
                    <a:pt x="250" y="1179"/>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4287;p70"/>
            <p:cNvSpPr/>
            <p:nvPr/>
          </p:nvSpPr>
          <p:spPr>
            <a:xfrm>
              <a:off x="6775525" y="3389825"/>
              <a:ext cx="15525" cy="29800"/>
            </a:xfrm>
            <a:custGeom>
              <a:avLst/>
              <a:gdLst/>
              <a:ahLst/>
              <a:cxnLst/>
              <a:rect l="l" t="t" r="r" b="b"/>
              <a:pathLst>
                <a:path w="621" h="1192" extrusionOk="0">
                  <a:moveTo>
                    <a:pt x="263" y="1191"/>
                  </a:moveTo>
                  <a:cubicBezTo>
                    <a:pt x="132" y="799"/>
                    <a:pt x="1" y="418"/>
                    <a:pt x="299" y="1"/>
                  </a:cubicBezTo>
                  <a:cubicBezTo>
                    <a:pt x="620" y="167"/>
                    <a:pt x="620" y="429"/>
                    <a:pt x="608" y="715"/>
                  </a:cubicBezTo>
                  <a:cubicBezTo>
                    <a:pt x="572" y="1013"/>
                    <a:pt x="537" y="1072"/>
                    <a:pt x="263" y="119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288;p70"/>
            <p:cNvSpPr/>
            <p:nvPr/>
          </p:nvSpPr>
          <p:spPr>
            <a:xfrm>
              <a:off x="6783275" y="3043350"/>
              <a:ext cx="4500" cy="61050"/>
            </a:xfrm>
            <a:custGeom>
              <a:avLst/>
              <a:gdLst/>
              <a:ahLst/>
              <a:cxnLst/>
              <a:rect l="l" t="t" r="r" b="b"/>
              <a:pathLst>
                <a:path w="180" h="2442" extrusionOk="0">
                  <a:moveTo>
                    <a:pt x="24" y="2442"/>
                  </a:moveTo>
                  <a:cubicBezTo>
                    <a:pt x="24" y="1644"/>
                    <a:pt x="48" y="822"/>
                    <a:pt x="48" y="13"/>
                  </a:cubicBezTo>
                  <a:cubicBezTo>
                    <a:pt x="60" y="13"/>
                    <a:pt x="84" y="13"/>
                    <a:pt x="108" y="1"/>
                  </a:cubicBezTo>
                  <a:cubicBezTo>
                    <a:pt x="120" y="120"/>
                    <a:pt x="143" y="239"/>
                    <a:pt x="143" y="358"/>
                  </a:cubicBezTo>
                  <a:cubicBezTo>
                    <a:pt x="155" y="918"/>
                    <a:pt x="155" y="1501"/>
                    <a:pt x="143" y="2073"/>
                  </a:cubicBezTo>
                  <a:cubicBezTo>
                    <a:pt x="143" y="2192"/>
                    <a:pt x="179" y="2346"/>
                    <a:pt x="1" y="2430"/>
                  </a:cubicBezTo>
                  <a:cubicBezTo>
                    <a:pt x="12" y="2442"/>
                    <a:pt x="24" y="2442"/>
                    <a:pt x="24" y="244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4289;p70"/>
            <p:cNvSpPr/>
            <p:nvPr/>
          </p:nvSpPr>
          <p:spPr>
            <a:xfrm>
              <a:off x="6801425" y="3393400"/>
              <a:ext cx="14625" cy="58975"/>
            </a:xfrm>
            <a:custGeom>
              <a:avLst/>
              <a:gdLst/>
              <a:ahLst/>
              <a:cxnLst/>
              <a:rect l="l" t="t" r="r" b="b"/>
              <a:pathLst>
                <a:path w="585" h="2359" extrusionOk="0">
                  <a:moveTo>
                    <a:pt x="37" y="2358"/>
                  </a:moveTo>
                  <a:cubicBezTo>
                    <a:pt x="13" y="2299"/>
                    <a:pt x="1" y="2239"/>
                    <a:pt x="13" y="2180"/>
                  </a:cubicBezTo>
                  <a:cubicBezTo>
                    <a:pt x="156" y="1489"/>
                    <a:pt x="298" y="810"/>
                    <a:pt x="453" y="132"/>
                  </a:cubicBezTo>
                  <a:cubicBezTo>
                    <a:pt x="465" y="96"/>
                    <a:pt x="525" y="60"/>
                    <a:pt x="572" y="13"/>
                  </a:cubicBezTo>
                  <a:lnTo>
                    <a:pt x="549" y="1"/>
                  </a:lnTo>
                  <a:cubicBezTo>
                    <a:pt x="549" y="120"/>
                    <a:pt x="584" y="239"/>
                    <a:pt x="572" y="358"/>
                  </a:cubicBezTo>
                  <a:cubicBezTo>
                    <a:pt x="453" y="941"/>
                    <a:pt x="334" y="1537"/>
                    <a:pt x="191" y="2120"/>
                  </a:cubicBezTo>
                  <a:cubicBezTo>
                    <a:pt x="168" y="2203"/>
                    <a:pt x="72" y="2263"/>
                    <a:pt x="37" y="235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290;p70"/>
            <p:cNvSpPr/>
            <p:nvPr/>
          </p:nvSpPr>
          <p:spPr>
            <a:xfrm>
              <a:off x="6814825" y="3333275"/>
              <a:ext cx="4800" cy="43475"/>
            </a:xfrm>
            <a:custGeom>
              <a:avLst/>
              <a:gdLst/>
              <a:ahLst/>
              <a:cxnLst/>
              <a:rect l="l" t="t" r="r" b="b"/>
              <a:pathLst>
                <a:path w="192" h="1739" extrusionOk="0">
                  <a:moveTo>
                    <a:pt x="48" y="1739"/>
                  </a:moveTo>
                  <a:cubicBezTo>
                    <a:pt x="13" y="1156"/>
                    <a:pt x="1" y="584"/>
                    <a:pt x="120" y="1"/>
                  </a:cubicBezTo>
                  <a:cubicBezTo>
                    <a:pt x="132" y="489"/>
                    <a:pt x="191" y="965"/>
                    <a:pt x="120" y="1453"/>
                  </a:cubicBezTo>
                  <a:cubicBezTo>
                    <a:pt x="108" y="1548"/>
                    <a:pt x="60" y="1632"/>
                    <a:pt x="36" y="1727"/>
                  </a:cubicBezTo>
                  <a:cubicBezTo>
                    <a:pt x="13" y="1727"/>
                    <a:pt x="48" y="1739"/>
                    <a:pt x="48" y="173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291;p70"/>
            <p:cNvSpPr/>
            <p:nvPr/>
          </p:nvSpPr>
          <p:spPr>
            <a:xfrm>
              <a:off x="6853225" y="3177300"/>
              <a:ext cx="6275" cy="42300"/>
            </a:xfrm>
            <a:custGeom>
              <a:avLst/>
              <a:gdLst/>
              <a:ahLst/>
              <a:cxnLst/>
              <a:rect l="l" t="t" r="r" b="b"/>
              <a:pathLst>
                <a:path w="251" h="1692" extrusionOk="0">
                  <a:moveTo>
                    <a:pt x="131" y="1"/>
                  </a:moveTo>
                  <a:cubicBezTo>
                    <a:pt x="179" y="560"/>
                    <a:pt x="203" y="1132"/>
                    <a:pt x="251" y="1691"/>
                  </a:cubicBezTo>
                  <a:cubicBezTo>
                    <a:pt x="60" y="1203"/>
                    <a:pt x="36" y="691"/>
                    <a:pt x="12" y="179"/>
                  </a:cubicBezTo>
                  <a:cubicBezTo>
                    <a:pt x="1" y="132"/>
                    <a:pt x="84" y="72"/>
                    <a:pt x="1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292;p70"/>
            <p:cNvSpPr/>
            <p:nvPr/>
          </p:nvSpPr>
          <p:spPr>
            <a:xfrm>
              <a:off x="6852325" y="3259450"/>
              <a:ext cx="7475" cy="40825"/>
            </a:xfrm>
            <a:custGeom>
              <a:avLst/>
              <a:gdLst/>
              <a:ahLst/>
              <a:cxnLst/>
              <a:rect l="l" t="t" r="r" b="b"/>
              <a:pathLst>
                <a:path w="299" h="1633" extrusionOk="0">
                  <a:moveTo>
                    <a:pt x="1" y="1632"/>
                  </a:moveTo>
                  <a:cubicBezTo>
                    <a:pt x="84" y="1120"/>
                    <a:pt x="96" y="620"/>
                    <a:pt x="156" y="1"/>
                  </a:cubicBezTo>
                  <a:cubicBezTo>
                    <a:pt x="239" y="144"/>
                    <a:pt x="298" y="168"/>
                    <a:pt x="298" y="215"/>
                  </a:cubicBezTo>
                  <a:cubicBezTo>
                    <a:pt x="263" y="632"/>
                    <a:pt x="203" y="1049"/>
                    <a:pt x="144" y="1453"/>
                  </a:cubicBezTo>
                  <a:cubicBezTo>
                    <a:pt x="120" y="1525"/>
                    <a:pt x="48" y="1572"/>
                    <a:pt x="1" y="163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293;p70"/>
            <p:cNvSpPr/>
            <p:nvPr/>
          </p:nvSpPr>
          <p:spPr>
            <a:xfrm>
              <a:off x="6762450" y="3605325"/>
              <a:ext cx="16100" cy="33675"/>
            </a:xfrm>
            <a:custGeom>
              <a:avLst/>
              <a:gdLst/>
              <a:ahLst/>
              <a:cxnLst/>
              <a:rect l="l" t="t" r="r" b="b"/>
              <a:pathLst>
                <a:path w="644" h="1347" extrusionOk="0">
                  <a:moveTo>
                    <a:pt x="643" y="1"/>
                  </a:moveTo>
                  <a:cubicBezTo>
                    <a:pt x="584" y="477"/>
                    <a:pt x="464" y="775"/>
                    <a:pt x="107" y="1346"/>
                  </a:cubicBezTo>
                  <a:cubicBezTo>
                    <a:pt x="0" y="1287"/>
                    <a:pt x="48" y="1215"/>
                    <a:pt x="72" y="1156"/>
                  </a:cubicBezTo>
                  <a:cubicBezTo>
                    <a:pt x="238" y="787"/>
                    <a:pt x="405" y="430"/>
                    <a:pt x="560" y="72"/>
                  </a:cubicBezTo>
                  <a:cubicBezTo>
                    <a:pt x="584" y="25"/>
                    <a:pt x="619" y="25"/>
                    <a:pt x="6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294;p70"/>
            <p:cNvSpPr/>
            <p:nvPr/>
          </p:nvSpPr>
          <p:spPr>
            <a:xfrm>
              <a:off x="6842800" y="3364825"/>
              <a:ext cx="8675" cy="35150"/>
            </a:xfrm>
            <a:custGeom>
              <a:avLst/>
              <a:gdLst/>
              <a:ahLst/>
              <a:cxnLst/>
              <a:rect l="l" t="t" r="r" b="b"/>
              <a:pathLst>
                <a:path w="347" h="1406" extrusionOk="0">
                  <a:moveTo>
                    <a:pt x="13" y="1406"/>
                  </a:moveTo>
                  <a:cubicBezTo>
                    <a:pt x="72" y="1001"/>
                    <a:pt x="132" y="596"/>
                    <a:pt x="203" y="215"/>
                  </a:cubicBezTo>
                  <a:cubicBezTo>
                    <a:pt x="227" y="132"/>
                    <a:pt x="263" y="72"/>
                    <a:pt x="310" y="13"/>
                  </a:cubicBezTo>
                  <a:lnTo>
                    <a:pt x="298" y="1"/>
                  </a:lnTo>
                  <a:cubicBezTo>
                    <a:pt x="346" y="477"/>
                    <a:pt x="251" y="941"/>
                    <a:pt x="60" y="1370"/>
                  </a:cubicBezTo>
                  <a:cubicBezTo>
                    <a:pt x="60" y="1382"/>
                    <a:pt x="25" y="1382"/>
                    <a:pt x="1" y="138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295;p70"/>
            <p:cNvSpPr/>
            <p:nvPr/>
          </p:nvSpPr>
          <p:spPr>
            <a:xfrm>
              <a:off x="6817500" y="3149025"/>
              <a:ext cx="5675" cy="28300"/>
            </a:xfrm>
            <a:custGeom>
              <a:avLst/>
              <a:gdLst/>
              <a:ahLst/>
              <a:cxnLst/>
              <a:rect l="l" t="t" r="r" b="b"/>
              <a:pathLst>
                <a:path w="227" h="1132" extrusionOk="0">
                  <a:moveTo>
                    <a:pt x="48" y="1132"/>
                  </a:moveTo>
                  <a:cubicBezTo>
                    <a:pt x="25" y="775"/>
                    <a:pt x="13" y="429"/>
                    <a:pt x="1" y="1"/>
                  </a:cubicBezTo>
                  <a:cubicBezTo>
                    <a:pt x="203" y="394"/>
                    <a:pt x="227" y="715"/>
                    <a:pt x="191" y="1060"/>
                  </a:cubicBezTo>
                  <a:cubicBezTo>
                    <a:pt x="191" y="1084"/>
                    <a:pt x="108" y="1108"/>
                    <a:pt x="48" y="113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296;p70"/>
            <p:cNvSpPr/>
            <p:nvPr/>
          </p:nvSpPr>
          <p:spPr>
            <a:xfrm>
              <a:off x="6790725" y="3471975"/>
              <a:ext cx="8050" cy="29800"/>
            </a:xfrm>
            <a:custGeom>
              <a:avLst/>
              <a:gdLst/>
              <a:ahLst/>
              <a:cxnLst/>
              <a:rect l="l" t="t" r="r" b="b"/>
              <a:pathLst>
                <a:path w="322" h="1192" extrusionOk="0">
                  <a:moveTo>
                    <a:pt x="310" y="1"/>
                  </a:moveTo>
                  <a:cubicBezTo>
                    <a:pt x="310" y="489"/>
                    <a:pt x="226" y="870"/>
                    <a:pt x="0" y="1192"/>
                  </a:cubicBezTo>
                  <a:lnTo>
                    <a:pt x="12" y="1192"/>
                  </a:lnTo>
                  <a:cubicBezTo>
                    <a:pt x="12" y="668"/>
                    <a:pt x="107" y="370"/>
                    <a:pt x="310" y="1"/>
                  </a:cubicBezTo>
                  <a:cubicBezTo>
                    <a:pt x="322" y="13"/>
                    <a:pt x="310" y="1"/>
                    <a:pt x="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297;p70"/>
            <p:cNvSpPr/>
            <p:nvPr/>
          </p:nvSpPr>
          <p:spPr>
            <a:xfrm>
              <a:off x="6805600" y="3519025"/>
              <a:ext cx="10750" cy="21750"/>
            </a:xfrm>
            <a:custGeom>
              <a:avLst/>
              <a:gdLst/>
              <a:ahLst/>
              <a:cxnLst/>
              <a:rect l="l" t="t" r="r" b="b"/>
              <a:pathLst>
                <a:path w="430" h="870" extrusionOk="0">
                  <a:moveTo>
                    <a:pt x="429" y="0"/>
                  </a:moveTo>
                  <a:cubicBezTo>
                    <a:pt x="310" y="262"/>
                    <a:pt x="203" y="548"/>
                    <a:pt x="72" y="869"/>
                  </a:cubicBezTo>
                  <a:cubicBezTo>
                    <a:pt x="1" y="512"/>
                    <a:pt x="24" y="441"/>
                    <a:pt x="4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298;p70"/>
            <p:cNvSpPr/>
            <p:nvPr/>
          </p:nvSpPr>
          <p:spPr>
            <a:xfrm>
              <a:off x="6818700" y="3473775"/>
              <a:ext cx="8050" cy="29775"/>
            </a:xfrm>
            <a:custGeom>
              <a:avLst/>
              <a:gdLst/>
              <a:ahLst/>
              <a:cxnLst/>
              <a:rect l="l" t="t" r="r" b="b"/>
              <a:pathLst>
                <a:path w="322" h="1191" extrusionOk="0">
                  <a:moveTo>
                    <a:pt x="12" y="1179"/>
                  </a:moveTo>
                  <a:cubicBezTo>
                    <a:pt x="72" y="834"/>
                    <a:pt x="131" y="500"/>
                    <a:pt x="191" y="167"/>
                  </a:cubicBezTo>
                  <a:cubicBezTo>
                    <a:pt x="203" y="108"/>
                    <a:pt x="274" y="60"/>
                    <a:pt x="322" y="0"/>
                  </a:cubicBezTo>
                  <a:lnTo>
                    <a:pt x="310" y="0"/>
                  </a:lnTo>
                  <a:cubicBezTo>
                    <a:pt x="322" y="393"/>
                    <a:pt x="191" y="762"/>
                    <a:pt x="84" y="1131"/>
                  </a:cubicBezTo>
                  <a:cubicBezTo>
                    <a:pt x="84" y="1167"/>
                    <a:pt x="24" y="1167"/>
                    <a:pt x="0" y="119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299;p70"/>
            <p:cNvSpPr/>
            <p:nvPr/>
          </p:nvSpPr>
          <p:spPr>
            <a:xfrm>
              <a:off x="6783575" y="3140100"/>
              <a:ext cx="3600" cy="32775"/>
            </a:xfrm>
            <a:custGeom>
              <a:avLst/>
              <a:gdLst/>
              <a:ahLst/>
              <a:cxnLst/>
              <a:rect l="l" t="t" r="r" b="b"/>
              <a:pathLst>
                <a:path w="144" h="1311" extrusionOk="0">
                  <a:moveTo>
                    <a:pt x="131" y="0"/>
                  </a:moveTo>
                  <a:cubicBezTo>
                    <a:pt x="131" y="370"/>
                    <a:pt x="131" y="751"/>
                    <a:pt x="120" y="1120"/>
                  </a:cubicBezTo>
                  <a:cubicBezTo>
                    <a:pt x="120" y="1179"/>
                    <a:pt x="48" y="1239"/>
                    <a:pt x="12" y="1298"/>
                  </a:cubicBezTo>
                  <a:lnTo>
                    <a:pt x="36" y="1310"/>
                  </a:lnTo>
                  <a:cubicBezTo>
                    <a:pt x="12" y="929"/>
                    <a:pt x="12" y="536"/>
                    <a:pt x="0" y="155"/>
                  </a:cubicBezTo>
                  <a:cubicBezTo>
                    <a:pt x="0" y="60"/>
                    <a:pt x="60" y="12"/>
                    <a:pt x="143" y="12"/>
                  </a:cubicBezTo>
                  <a:cubicBezTo>
                    <a:pt x="131" y="12"/>
                    <a:pt x="131" y="0"/>
                    <a:pt x="1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300;p70"/>
            <p:cNvSpPr/>
            <p:nvPr/>
          </p:nvSpPr>
          <p:spPr>
            <a:xfrm>
              <a:off x="6781800" y="3509200"/>
              <a:ext cx="8650" cy="26800"/>
            </a:xfrm>
            <a:custGeom>
              <a:avLst/>
              <a:gdLst/>
              <a:ahLst/>
              <a:cxnLst/>
              <a:rect l="l" t="t" r="r" b="b"/>
              <a:pathLst>
                <a:path w="346" h="1072" extrusionOk="0">
                  <a:moveTo>
                    <a:pt x="0" y="1072"/>
                  </a:moveTo>
                  <a:cubicBezTo>
                    <a:pt x="48" y="703"/>
                    <a:pt x="71" y="310"/>
                    <a:pt x="345" y="0"/>
                  </a:cubicBezTo>
                  <a:lnTo>
                    <a:pt x="321" y="0"/>
                  </a:lnTo>
                  <a:cubicBezTo>
                    <a:pt x="345" y="357"/>
                    <a:pt x="226" y="703"/>
                    <a:pt x="83" y="1024"/>
                  </a:cubicBezTo>
                  <a:cubicBezTo>
                    <a:pt x="60" y="1024"/>
                    <a:pt x="12" y="1048"/>
                    <a:pt x="0" y="10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301;p70"/>
            <p:cNvSpPr/>
            <p:nvPr/>
          </p:nvSpPr>
          <p:spPr>
            <a:xfrm>
              <a:off x="6780600" y="3242500"/>
              <a:ext cx="7475" cy="28000"/>
            </a:xfrm>
            <a:custGeom>
              <a:avLst/>
              <a:gdLst/>
              <a:ahLst/>
              <a:cxnLst/>
              <a:rect l="l" t="t" r="r" b="b"/>
              <a:pathLst>
                <a:path w="299" h="1120" extrusionOk="0">
                  <a:moveTo>
                    <a:pt x="191" y="0"/>
                  </a:moveTo>
                  <a:cubicBezTo>
                    <a:pt x="298" y="369"/>
                    <a:pt x="239" y="738"/>
                    <a:pt x="167" y="1119"/>
                  </a:cubicBezTo>
                  <a:cubicBezTo>
                    <a:pt x="0" y="738"/>
                    <a:pt x="60" y="369"/>
                    <a:pt x="215"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302;p70"/>
            <p:cNvSpPr/>
            <p:nvPr/>
          </p:nvSpPr>
          <p:spPr>
            <a:xfrm>
              <a:off x="6850250" y="3151700"/>
              <a:ext cx="6275" cy="25925"/>
            </a:xfrm>
            <a:custGeom>
              <a:avLst/>
              <a:gdLst/>
              <a:ahLst/>
              <a:cxnLst/>
              <a:rect l="l" t="t" r="r" b="b"/>
              <a:pathLst>
                <a:path w="251" h="1037" extrusionOk="0">
                  <a:moveTo>
                    <a:pt x="250" y="1037"/>
                  </a:moveTo>
                  <a:cubicBezTo>
                    <a:pt x="0" y="775"/>
                    <a:pt x="48" y="429"/>
                    <a:pt x="84" y="1"/>
                  </a:cubicBezTo>
                  <a:cubicBezTo>
                    <a:pt x="227" y="406"/>
                    <a:pt x="203" y="715"/>
                    <a:pt x="239" y="1025"/>
                  </a:cubicBezTo>
                  <a:cubicBezTo>
                    <a:pt x="250" y="1025"/>
                    <a:pt x="250" y="1037"/>
                    <a:pt x="250" y="103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303;p70"/>
            <p:cNvSpPr/>
            <p:nvPr/>
          </p:nvSpPr>
          <p:spPr>
            <a:xfrm>
              <a:off x="6777925" y="3583600"/>
              <a:ext cx="11325" cy="21750"/>
            </a:xfrm>
            <a:custGeom>
              <a:avLst/>
              <a:gdLst/>
              <a:ahLst/>
              <a:cxnLst/>
              <a:rect l="l" t="t" r="r" b="b"/>
              <a:pathLst>
                <a:path w="453" h="870" extrusionOk="0">
                  <a:moveTo>
                    <a:pt x="36" y="870"/>
                  </a:moveTo>
                  <a:cubicBezTo>
                    <a:pt x="0" y="513"/>
                    <a:pt x="155" y="227"/>
                    <a:pt x="417" y="1"/>
                  </a:cubicBezTo>
                  <a:lnTo>
                    <a:pt x="417" y="1"/>
                  </a:lnTo>
                  <a:cubicBezTo>
                    <a:pt x="417" y="13"/>
                    <a:pt x="453" y="48"/>
                    <a:pt x="441" y="60"/>
                  </a:cubicBezTo>
                  <a:cubicBezTo>
                    <a:pt x="357" y="358"/>
                    <a:pt x="226" y="632"/>
                    <a:pt x="36" y="87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304;p70"/>
            <p:cNvSpPr/>
            <p:nvPr/>
          </p:nvSpPr>
          <p:spPr>
            <a:xfrm>
              <a:off x="6780600" y="3114800"/>
              <a:ext cx="6575" cy="25625"/>
            </a:xfrm>
            <a:custGeom>
              <a:avLst/>
              <a:gdLst/>
              <a:ahLst/>
              <a:cxnLst/>
              <a:rect l="l" t="t" r="r" b="b"/>
              <a:pathLst>
                <a:path w="263" h="1025" extrusionOk="0">
                  <a:moveTo>
                    <a:pt x="179" y="0"/>
                  </a:moveTo>
                  <a:cubicBezTo>
                    <a:pt x="191" y="346"/>
                    <a:pt x="227" y="667"/>
                    <a:pt x="250" y="1012"/>
                  </a:cubicBezTo>
                  <a:lnTo>
                    <a:pt x="262" y="1024"/>
                  </a:lnTo>
                  <a:cubicBezTo>
                    <a:pt x="119" y="893"/>
                    <a:pt x="84" y="715"/>
                    <a:pt x="108" y="548"/>
                  </a:cubicBezTo>
                  <a:cubicBezTo>
                    <a:pt x="131" y="370"/>
                    <a:pt x="0" y="167"/>
                    <a:pt x="191"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305;p70"/>
            <p:cNvSpPr/>
            <p:nvPr/>
          </p:nvSpPr>
          <p:spPr>
            <a:xfrm>
              <a:off x="6818700" y="3177300"/>
              <a:ext cx="5075" cy="25325"/>
            </a:xfrm>
            <a:custGeom>
              <a:avLst/>
              <a:gdLst/>
              <a:ahLst/>
              <a:cxnLst/>
              <a:rect l="l" t="t" r="r" b="b"/>
              <a:pathLst>
                <a:path w="203" h="1013" extrusionOk="0">
                  <a:moveTo>
                    <a:pt x="0" y="1"/>
                  </a:moveTo>
                  <a:cubicBezTo>
                    <a:pt x="203" y="286"/>
                    <a:pt x="155" y="596"/>
                    <a:pt x="131" y="1013"/>
                  </a:cubicBezTo>
                  <a:cubicBezTo>
                    <a:pt x="72" y="822"/>
                    <a:pt x="24" y="727"/>
                    <a:pt x="24" y="644"/>
                  </a:cubicBezTo>
                  <a:cubicBezTo>
                    <a:pt x="12" y="429"/>
                    <a:pt x="12" y="203"/>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4306;p70"/>
            <p:cNvSpPr/>
            <p:nvPr/>
          </p:nvSpPr>
          <p:spPr>
            <a:xfrm>
              <a:off x="6796375" y="3452050"/>
              <a:ext cx="8050" cy="19950"/>
            </a:xfrm>
            <a:custGeom>
              <a:avLst/>
              <a:gdLst/>
              <a:ahLst/>
              <a:cxnLst/>
              <a:rect l="l" t="t" r="r" b="b"/>
              <a:pathLst>
                <a:path w="322" h="798" extrusionOk="0">
                  <a:moveTo>
                    <a:pt x="215" y="0"/>
                  </a:moveTo>
                  <a:cubicBezTo>
                    <a:pt x="322" y="298"/>
                    <a:pt x="203" y="548"/>
                    <a:pt x="84" y="798"/>
                  </a:cubicBezTo>
                  <a:lnTo>
                    <a:pt x="96" y="798"/>
                  </a:lnTo>
                  <a:cubicBezTo>
                    <a:pt x="0" y="512"/>
                    <a:pt x="72" y="262"/>
                    <a:pt x="215" y="0"/>
                  </a:cubicBezTo>
                  <a:cubicBezTo>
                    <a:pt x="239" y="12"/>
                    <a:pt x="215" y="0"/>
                    <a:pt x="2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4307;p70"/>
            <p:cNvSpPr/>
            <p:nvPr/>
          </p:nvSpPr>
          <p:spPr>
            <a:xfrm>
              <a:off x="6814825" y="3291900"/>
              <a:ext cx="5375" cy="20575"/>
            </a:xfrm>
            <a:custGeom>
              <a:avLst/>
              <a:gdLst/>
              <a:ahLst/>
              <a:cxnLst/>
              <a:rect l="l" t="t" r="r" b="b"/>
              <a:pathLst>
                <a:path w="215" h="823" extrusionOk="0">
                  <a:moveTo>
                    <a:pt x="13" y="822"/>
                  </a:moveTo>
                  <a:cubicBezTo>
                    <a:pt x="13" y="727"/>
                    <a:pt x="36" y="632"/>
                    <a:pt x="36" y="525"/>
                  </a:cubicBezTo>
                  <a:cubicBezTo>
                    <a:pt x="48" y="346"/>
                    <a:pt x="1" y="167"/>
                    <a:pt x="132" y="13"/>
                  </a:cubicBezTo>
                  <a:lnTo>
                    <a:pt x="120" y="1"/>
                  </a:lnTo>
                  <a:cubicBezTo>
                    <a:pt x="215" y="215"/>
                    <a:pt x="215" y="417"/>
                    <a:pt x="167" y="644"/>
                  </a:cubicBezTo>
                  <a:cubicBezTo>
                    <a:pt x="132" y="715"/>
                    <a:pt x="60" y="763"/>
                    <a:pt x="13" y="82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4308;p70"/>
            <p:cNvSpPr/>
            <p:nvPr/>
          </p:nvSpPr>
          <p:spPr>
            <a:xfrm>
              <a:off x="6828525" y="3443400"/>
              <a:ext cx="7175" cy="19675"/>
            </a:xfrm>
            <a:custGeom>
              <a:avLst/>
              <a:gdLst/>
              <a:ahLst/>
              <a:cxnLst/>
              <a:rect l="l" t="t" r="r" b="b"/>
              <a:pathLst>
                <a:path w="287" h="787" extrusionOk="0">
                  <a:moveTo>
                    <a:pt x="203" y="1"/>
                  </a:moveTo>
                  <a:cubicBezTo>
                    <a:pt x="286" y="287"/>
                    <a:pt x="238" y="549"/>
                    <a:pt x="48" y="787"/>
                  </a:cubicBezTo>
                  <a:lnTo>
                    <a:pt x="60" y="787"/>
                  </a:lnTo>
                  <a:cubicBezTo>
                    <a:pt x="0" y="501"/>
                    <a:pt x="119" y="251"/>
                    <a:pt x="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4309;p70"/>
            <p:cNvSpPr/>
            <p:nvPr/>
          </p:nvSpPr>
          <p:spPr>
            <a:xfrm>
              <a:off x="6782975" y="3220475"/>
              <a:ext cx="4800" cy="22350"/>
            </a:xfrm>
            <a:custGeom>
              <a:avLst/>
              <a:gdLst/>
              <a:ahLst/>
              <a:cxnLst/>
              <a:rect l="l" t="t" r="r" b="b"/>
              <a:pathLst>
                <a:path w="192" h="894" extrusionOk="0">
                  <a:moveTo>
                    <a:pt x="132" y="0"/>
                  </a:moveTo>
                  <a:cubicBezTo>
                    <a:pt x="179" y="298"/>
                    <a:pt x="191" y="584"/>
                    <a:pt x="96" y="881"/>
                  </a:cubicBezTo>
                  <a:lnTo>
                    <a:pt x="120" y="893"/>
                  </a:lnTo>
                  <a:cubicBezTo>
                    <a:pt x="1" y="631"/>
                    <a:pt x="24" y="357"/>
                    <a:pt x="60" y="95"/>
                  </a:cubicBezTo>
                  <a:cubicBezTo>
                    <a:pt x="60" y="60"/>
                    <a:pt x="120" y="48"/>
                    <a:pt x="144" y="3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4310;p70"/>
            <p:cNvSpPr/>
            <p:nvPr/>
          </p:nvSpPr>
          <p:spPr>
            <a:xfrm>
              <a:off x="6762150" y="3497275"/>
              <a:ext cx="4475" cy="16700"/>
            </a:xfrm>
            <a:custGeom>
              <a:avLst/>
              <a:gdLst/>
              <a:ahLst/>
              <a:cxnLst/>
              <a:rect l="l" t="t" r="r" b="b"/>
              <a:pathLst>
                <a:path w="179" h="668" extrusionOk="0">
                  <a:moveTo>
                    <a:pt x="119" y="1"/>
                  </a:moveTo>
                  <a:cubicBezTo>
                    <a:pt x="179" y="239"/>
                    <a:pt x="179" y="477"/>
                    <a:pt x="0" y="668"/>
                  </a:cubicBezTo>
                  <a:lnTo>
                    <a:pt x="0" y="668"/>
                  </a:lnTo>
                  <a:cubicBezTo>
                    <a:pt x="24" y="525"/>
                    <a:pt x="36" y="370"/>
                    <a:pt x="72" y="227"/>
                  </a:cubicBezTo>
                  <a:cubicBezTo>
                    <a:pt x="84" y="156"/>
                    <a:pt x="119" y="96"/>
                    <a:pt x="143" y="13"/>
                  </a:cubicBezTo>
                  <a:cubicBezTo>
                    <a:pt x="131" y="13"/>
                    <a:pt x="119" y="1"/>
                    <a:pt x="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4311;p70"/>
            <p:cNvSpPr/>
            <p:nvPr/>
          </p:nvSpPr>
          <p:spPr>
            <a:xfrm>
              <a:off x="6833575" y="3421375"/>
              <a:ext cx="9250" cy="15225"/>
            </a:xfrm>
            <a:custGeom>
              <a:avLst/>
              <a:gdLst/>
              <a:ahLst/>
              <a:cxnLst/>
              <a:rect l="l" t="t" r="r" b="b"/>
              <a:pathLst>
                <a:path w="370" h="609" extrusionOk="0">
                  <a:moveTo>
                    <a:pt x="370" y="13"/>
                  </a:moveTo>
                  <a:cubicBezTo>
                    <a:pt x="310" y="156"/>
                    <a:pt x="251" y="287"/>
                    <a:pt x="191" y="429"/>
                  </a:cubicBezTo>
                  <a:cubicBezTo>
                    <a:pt x="155" y="525"/>
                    <a:pt x="132" y="608"/>
                    <a:pt x="1" y="596"/>
                  </a:cubicBezTo>
                  <a:lnTo>
                    <a:pt x="13" y="608"/>
                  </a:lnTo>
                  <a:cubicBezTo>
                    <a:pt x="48" y="465"/>
                    <a:pt x="96" y="310"/>
                    <a:pt x="144" y="156"/>
                  </a:cubicBezTo>
                  <a:cubicBezTo>
                    <a:pt x="179" y="1"/>
                    <a:pt x="298" y="37"/>
                    <a:pt x="370"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4312;p70"/>
            <p:cNvSpPr/>
            <p:nvPr/>
          </p:nvSpPr>
          <p:spPr>
            <a:xfrm>
              <a:off x="6762450" y="3471400"/>
              <a:ext cx="4775" cy="14000"/>
            </a:xfrm>
            <a:custGeom>
              <a:avLst/>
              <a:gdLst/>
              <a:ahLst/>
              <a:cxnLst/>
              <a:rect l="l" t="t" r="r" b="b"/>
              <a:pathLst>
                <a:path w="191" h="560" extrusionOk="0">
                  <a:moveTo>
                    <a:pt x="0" y="560"/>
                  </a:moveTo>
                  <a:cubicBezTo>
                    <a:pt x="24" y="441"/>
                    <a:pt x="60" y="310"/>
                    <a:pt x="107" y="191"/>
                  </a:cubicBezTo>
                  <a:cubicBezTo>
                    <a:pt x="119" y="131"/>
                    <a:pt x="167" y="72"/>
                    <a:pt x="191" y="12"/>
                  </a:cubicBezTo>
                  <a:lnTo>
                    <a:pt x="179" y="0"/>
                  </a:lnTo>
                  <a:lnTo>
                    <a:pt x="179" y="381"/>
                  </a:lnTo>
                  <a:cubicBezTo>
                    <a:pt x="191" y="512"/>
                    <a:pt x="107" y="548"/>
                    <a:pt x="0" y="5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4313;p70"/>
            <p:cNvSpPr/>
            <p:nvPr/>
          </p:nvSpPr>
          <p:spPr>
            <a:xfrm>
              <a:off x="6811550" y="3376450"/>
              <a:ext cx="5675" cy="17575"/>
            </a:xfrm>
            <a:custGeom>
              <a:avLst/>
              <a:gdLst/>
              <a:ahLst/>
              <a:cxnLst/>
              <a:rect l="l" t="t" r="r" b="b"/>
              <a:pathLst>
                <a:path w="227" h="703" extrusionOk="0">
                  <a:moveTo>
                    <a:pt x="144" y="702"/>
                  </a:moveTo>
                  <a:cubicBezTo>
                    <a:pt x="1" y="464"/>
                    <a:pt x="108" y="238"/>
                    <a:pt x="167" y="12"/>
                  </a:cubicBezTo>
                  <a:lnTo>
                    <a:pt x="144" y="0"/>
                  </a:lnTo>
                  <a:cubicBezTo>
                    <a:pt x="227" y="226"/>
                    <a:pt x="167" y="464"/>
                    <a:pt x="132" y="67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4314;p70"/>
            <p:cNvSpPr/>
            <p:nvPr/>
          </p:nvSpPr>
          <p:spPr>
            <a:xfrm>
              <a:off x="6848475" y="3348750"/>
              <a:ext cx="5375" cy="16400"/>
            </a:xfrm>
            <a:custGeom>
              <a:avLst/>
              <a:gdLst/>
              <a:ahLst/>
              <a:cxnLst/>
              <a:rect l="l" t="t" r="r" b="b"/>
              <a:pathLst>
                <a:path w="215" h="656" extrusionOk="0">
                  <a:moveTo>
                    <a:pt x="143" y="1"/>
                  </a:moveTo>
                  <a:cubicBezTo>
                    <a:pt x="214" y="227"/>
                    <a:pt x="143" y="441"/>
                    <a:pt x="60" y="644"/>
                  </a:cubicBezTo>
                  <a:lnTo>
                    <a:pt x="71" y="656"/>
                  </a:lnTo>
                  <a:cubicBezTo>
                    <a:pt x="0" y="441"/>
                    <a:pt x="12" y="215"/>
                    <a:pt x="155" y="2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4315;p70"/>
            <p:cNvSpPr/>
            <p:nvPr/>
          </p:nvSpPr>
          <p:spPr>
            <a:xfrm>
              <a:off x="6849350" y="3334475"/>
              <a:ext cx="6875" cy="14300"/>
            </a:xfrm>
            <a:custGeom>
              <a:avLst/>
              <a:gdLst/>
              <a:ahLst/>
              <a:cxnLst/>
              <a:rect l="l" t="t" r="r" b="b"/>
              <a:pathLst>
                <a:path w="275" h="572" extrusionOk="0">
                  <a:moveTo>
                    <a:pt x="120" y="572"/>
                  </a:moveTo>
                  <a:cubicBezTo>
                    <a:pt x="48" y="357"/>
                    <a:pt x="1" y="131"/>
                    <a:pt x="275" y="0"/>
                  </a:cubicBezTo>
                  <a:lnTo>
                    <a:pt x="275" y="0"/>
                  </a:lnTo>
                  <a:cubicBezTo>
                    <a:pt x="215" y="191"/>
                    <a:pt x="167" y="381"/>
                    <a:pt x="108" y="5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4316;p70"/>
            <p:cNvSpPr/>
            <p:nvPr/>
          </p:nvSpPr>
          <p:spPr>
            <a:xfrm>
              <a:off x="6763025" y="3570500"/>
              <a:ext cx="6000" cy="14025"/>
            </a:xfrm>
            <a:custGeom>
              <a:avLst/>
              <a:gdLst/>
              <a:ahLst/>
              <a:cxnLst/>
              <a:rect l="l" t="t" r="r" b="b"/>
              <a:pathLst>
                <a:path w="240" h="561" extrusionOk="0">
                  <a:moveTo>
                    <a:pt x="239" y="1"/>
                  </a:moveTo>
                  <a:cubicBezTo>
                    <a:pt x="239" y="215"/>
                    <a:pt x="215" y="418"/>
                    <a:pt x="25" y="560"/>
                  </a:cubicBezTo>
                  <a:lnTo>
                    <a:pt x="37" y="560"/>
                  </a:lnTo>
                  <a:cubicBezTo>
                    <a:pt x="1" y="334"/>
                    <a:pt x="49" y="144"/>
                    <a:pt x="2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4317;p70"/>
            <p:cNvSpPr/>
            <p:nvPr/>
          </p:nvSpPr>
          <p:spPr>
            <a:xfrm>
              <a:off x="6787150" y="3563675"/>
              <a:ext cx="9550" cy="12225"/>
            </a:xfrm>
            <a:custGeom>
              <a:avLst/>
              <a:gdLst/>
              <a:ahLst/>
              <a:cxnLst/>
              <a:rect l="l" t="t" r="r" b="b"/>
              <a:pathLst>
                <a:path w="382" h="489" extrusionOk="0">
                  <a:moveTo>
                    <a:pt x="369" y="12"/>
                  </a:moveTo>
                  <a:cubicBezTo>
                    <a:pt x="334" y="238"/>
                    <a:pt x="262" y="429"/>
                    <a:pt x="0" y="488"/>
                  </a:cubicBezTo>
                  <a:lnTo>
                    <a:pt x="0" y="488"/>
                  </a:lnTo>
                  <a:cubicBezTo>
                    <a:pt x="72" y="381"/>
                    <a:pt x="119" y="262"/>
                    <a:pt x="167" y="155"/>
                  </a:cubicBezTo>
                  <a:cubicBezTo>
                    <a:pt x="215" y="71"/>
                    <a:pt x="262" y="0"/>
                    <a:pt x="381" y="2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4318;p70"/>
            <p:cNvSpPr/>
            <p:nvPr/>
          </p:nvSpPr>
          <p:spPr>
            <a:xfrm>
              <a:off x="6767500" y="3556525"/>
              <a:ext cx="8050" cy="14000"/>
            </a:xfrm>
            <a:custGeom>
              <a:avLst/>
              <a:gdLst/>
              <a:ahLst/>
              <a:cxnLst/>
              <a:rect l="l" t="t" r="r" b="b"/>
              <a:pathLst>
                <a:path w="322" h="560" extrusionOk="0">
                  <a:moveTo>
                    <a:pt x="84" y="560"/>
                  </a:moveTo>
                  <a:cubicBezTo>
                    <a:pt x="1" y="322"/>
                    <a:pt x="108" y="143"/>
                    <a:pt x="286" y="0"/>
                  </a:cubicBezTo>
                  <a:lnTo>
                    <a:pt x="274" y="0"/>
                  </a:lnTo>
                  <a:cubicBezTo>
                    <a:pt x="322" y="226"/>
                    <a:pt x="239" y="417"/>
                    <a:pt x="84" y="560"/>
                  </a:cubicBezTo>
                  <a:cubicBezTo>
                    <a:pt x="60" y="560"/>
                    <a:pt x="84" y="560"/>
                    <a:pt x="84" y="5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4319;p70"/>
            <p:cNvSpPr/>
            <p:nvPr/>
          </p:nvSpPr>
          <p:spPr>
            <a:xfrm>
              <a:off x="6783275" y="3172550"/>
              <a:ext cx="4500" cy="11625"/>
            </a:xfrm>
            <a:custGeom>
              <a:avLst/>
              <a:gdLst/>
              <a:ahLst/>
              <a:cxnLst/>
              <a:rect l="l" t="t" r="r" b="b"/>
              <a:pathLst>
                <a:path w="180" h="465" extrusionOk="0">
                  <a:moveTo>
                    <a:pt x="12" y="0"/>
                  </a:moveTo>
                  <a:cubicBezTo>
                    <a:pt x="60" y="131"/>
                    <a:pt x="108" y="286"/>
                    <a:pt x="179" y="465"/>
                  </a:cubicBezTo>
                  <a:cubicBezTo>
                    <a:pt x="1" y="310"/>
                    <a:pt x="12" y="167"/>
                    <a:pt x="24" y="0"/>
                  </a:cubicBezTo>
                  <a:cubicBezTo>
                    <a:pt x="24" y="12"/>
                    <a:pt x="12" y="0"/>
                    <a:pt x="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4320;p70"/>
            <p:cNvSpPr/>
            <p:nvPr/>
          </p:nvSpPr>
          <p:spPr>
            <a:xfrm>
              <a:off x="6826150" y="3463350"/>
              <a:ext cx="5375" cy="10450"/>
            </a:xfrm>
            <a:custGeom>
              <a:avLst/>
              <a:gdLst/>
              <a:ahLst/>
              <a:cxnLst/>
              <a:rect l="l" t="t" r="r" b="b"/>
              <a:pathLst>
                <a:path w="215" h="418" extrusionOk="0">
                  <a:moveTo>
                    <a:pt x="36" y="417"/>
                  </a:moveTo>
                  <a:cubicBezTo>
                    <a:pt x="0" y="263"/>
                    <a:pt x="12" y="108"/>
                    <a:pt x="179" y="1"/>
                  </a:cubicBezTo>
                  <a:lnTo>
                    <a:pt x="155" y="1"/>
                  </a:lnTo>
                  <a:cubicBezTo>
                    <a:pt x="214" y="167"/>
                    <a:pt x="202" y="322"/>
                    <a:pt x="36" y="41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4321;p70"/>
            <p:cNvSpPr/>
            <p:nvPr/>
          </p:nvSpPr>
          <p:spPr>
            <a:xfrm>
              <a:off x="6794000" y="3555325"/>
              <a:ext cx="4175" cy="8650"/>
            </a:xfrm>
            <a:custGeom>
              <a:avLst/>
              <a:gdLst/>
              <a:ahLst/>
              <a:cxnLst/>
              <a:rect l="l" t="t" r="r" b="b"/>
              <a:pathLst>
                <a:path w="167" h="346" extrusionOk="0">
                  <a:moveTo>
                    <a:pt x="107" y="346"/>
                  </a:moveTo>
                  <a:cubicBezTo>
                    <a:pt x="0" y="227"/>
                    <a:pt x="12" y="108"/>
                    <a:pt x="131" y="1"/>
                  </a:cubicBezTo>
                  <a:cubicBezTo>
                    <a:pt x="167" y="167"/>
                    <a:pt x="167" y="167"/>
                    <a:pt x="95" y="3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4322;p70"/>
            <p:cNvSpPr/>
            <p:nvPr/>
          </p:nvSpPr>
          <p:spPr>
            <a:xfrm>
              <a:off x="6815125" y="3312450"/>
              <a:ext cx="3900" cy="8950"/>
            </a:xfrm>
            <a:custGeom>
              <a:avLst/>
              <a:gdLst/>
              <a:ahLst/>
              <a:cxnLst/>
              <a:rect l="l" t="t" r="r" b="b"/>
              <a:pathLst>
                <a:path w="156" h="358" extrusionOk="0">
                  <a:moveTo>
                    <a:pt x="1" y="0"/>
                  </a:moveTo>
                  <a:cubicBezTo>
                    <a:pt x="48" y="119"/>
                    <a:pt x="108" y="226"/>
                    <a:pt x="155" y="345"/>
                  </a:cubicBezTo>
                  <a:cubicBezTo>
                    <a:pt x="143" y="345"/>
                    <a:pt x="108" y="357"/>
                    <a:pt x="96" y="357"/>
                  </a:cubicBezTo>
                  <a:cubicBezTo>
                    <a:pt x="60" y="238"/>
                    <a:pt x="36" y="131"/>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4323;p70"/>
            <p:cNvSpPr/>
            <p:nvPr/>
          </p:nvSpPr>
          <p:spPr>
            <a:xfrm>
              <a:off x="6773150" y="3546100"/>
              <a:ext cx="6275" cy="10450"/>
            </a:xfrm>
            <a:custGeom>
              <a:avLst/>
              <a:gdLst/>
              <a:ahLst/>
              <a:cxnLst/>
              <a:rect l="l" t="t" r="r" b="b"/>
              <a:pathLst>
                <a:path w="251" h="418" extrusionOk="0">
                  <a:moveTo>
                    <a:pt x="191" y="1"/>
                  </a:moveTo>
                  <a:cubicBezTo>
                    <a:pt x="251" y="179"/>
                    <a:pt x="227" y="310"/>
                    <a:pt x="60" y="417"/>
                  </a:cubicBezTo>
                  <a:lnTo>
                    <a:pt x="72" y="417"/>
                  </a:lnTo>
                  <a:cubicBezTo>
                    <a:pt x="1" y="251"/>
                    <a:pt x="72" y="120"/>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4324;p70"/>
            <p:cNvSpPr/>
            <p:nvPr/>
          </p:nvSpPr>
          <p:spPr>
            <a:xfrm>
              <a:off x="6758875" y="3584500"/>
              <a:ext cx="6275" cy="10150"/>
            </a:xfrm>
            <a:custGeom>
              <a:avLst/>
              <a:gdLst/>
              <a:ahLst/>
              <a:cxnLst/>
              <a:rect l="l" t="t" r="r" b="b"/>
              <a:pathLst>
                <a:path w="251" h="406" extrusionOk="0">
                  <a:moveTo>
                    <a:pt x="191" y="0"/>
                  </a:moveTo>
                  <a:cubicBezTo>
                    <a:pt x="250" y="179"/>
                    <a:pt x="203" y="310"/>
                    <a:pt x="48" y="405"/>
                  </a:cubicBezTo>
                  <a:lnTo>
                    <a:pt x="60" y="405"/>
                  </a:lnTo>
                  <a:cubicBezTo>
                    <a:pt x="0" y="227"/>
                    <a:pt x="60" y="96"/>
                    <a:pt x="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4325;p70"/>
            <p:cNvSpPr/>
            <p:nvPr/>
          </p:nvSpPr>
          <p:spPr>
            <a:xfrm>
              <a:off x="6777325" y="3535675"/>
              <a:ext cx="5975" cy="10450"/>
            </a:xfrm>
            <a:custGeom>
              <a:avLst/>
              <a:gdLst/>
              <a:ahLst/>
              <a:cxnLst/>
              <a:rect l="l" t="t" r="r" b="b"/>
              <a:pathLst>
                <a:path w="239" h="418" extrusionOk="0">
                  <a:moveTo>
                    <a:pt x="167" y="1"/>
                  </a:moveTo>
                  <a:cubicBezTo>
                    <a:pt x="239" y="179"/>
                    <a:pt x="191" y="310"/>
                    <a:pt x="24" y="418"/>
                  </a:cubicBezTo>
                  <a:lnTo>
                    <a:pt x="36" y="418"/>
                  </a:lnTo>
                  <a:cubicBezTo>
                    <a:pt x="0" y="263"/>
                    <a:pt x="24" y="120"/>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4326;p70"/>
            <p:cNvSpPr/>
            <p:nvPr/>
          </p:nvSpPr>
          <p:spPr>
            <a:xfrm>
              <a:off x="6755300" y="3594325"/>
              <a:ext cx="6275" cy="10450"/>
            </a:xfrm>
            <a:custGeom>
              <a:avLst/>
              <a:gdLst/>
              <a:ahLst/>
              <a:cxnLst/>
              <a:rect l="l" t="t" r="r" b="b"/>
              <a:pathLst>
                <a:path w="251" h="418" extrusionOk="0">
                  <a:moveTo>
                    <a:pt x="179" y="0"/>
                  </a:moveTo>
                  <a:cubicBezTo>
                    <a:pt x="250" y="179"/>
                    <a:pt x="215" y="322"/>
                    <a:pt x="60" y="417"/>
                  </a:cubicBezTo>
                  <a:lnTo>
                    <a:pt x="48" y="417"/>
                  </a:lnTo>
                  <a:cubicBezTo>
                    <a:pt x="0" y="262"/>
                    <a:pt x="48" y="108"/>
                    <a:pt x="191"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4327;p70"/>
            <p:cNvSpPr/>
            <p:nvPr/>
          </p:nvSpPr>
          <p:spPr>
            <a:xfrm>
              <a:off x="6783875" y="3212425"/>
              <a:ext cx="5075" cy="8375"/>
            </a:xfrm>
            <a:custGeom>
              <a:avLst/>
              <a:gdLst/>
              <a:ahLst/>
              <a:cxnLst/>
              <a:rect l="l" t="t" r="r" b="b"/>
              <a:pathLst>
                <a:path w="203" h="335" extrusionOk="0">
                  <a:moveTo>
                    <a:pt x="108" y="334"/>
                  </a:moveTo>
                  <a:cubicBezTo>
                    <a:pt x="0" y="120"/>
                    <a:pt x="0" y="120"/>
                    <a:pt x="203" y="1"/>
                  </a:cubicBezTo>
                  <a:lnTo>
                    <a:pt x="179" y="1"/>
                  </a:lnTo>
                  <a:cubicBezTo>
                    <a:pt x="155" y="120"/>
                    <a:pt x="119" y="215"/>
                    <a:pt x="96" y="334"/>
                  </a:cubicBezTo>
                  <a:cubicBezTo>
                    <a:pt x="96" y="322"/>
                    <a:pt x="108" y="334"/>
                    <a:pt x="108" y="33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4328;p70"/>
            <p:cNvSpPr/>
            <p:nvPr/>
          </p:nvSpPr>
          <p:spPr>
            <a:xfrm>
              <a:off x="6819600" y="3257675"/>
              <a:ext cx="3875" cy="3900"/>
            </a:xfrm>
            <a:custGeom>
              <a:avLst/>
              <a:gdLst/>
              <a:ahLst/>
              <a:cxnLst/>
              <a:rect l="l" t="t" r="r" b="b"/>
              <a:pathLst>
                <a:path w="155" h="156" extrusionOk="0">
                  <a:moveTo>
                    <a:pt x="0" y="155"/>
                  </a:moveTo>
                  <a:cubicBezTo>
                    <a:pt x="36" y="119"/>
                    <a:pt x="48" y="108"/>
                    <a:pt x="60" y="72"/>
                  </a:cubicBezTo>
                  <a:cubicBezTo>
                    <a:pt x="83" y="60"/>
                    <a:pt x="95" y="36"/>
                    <a:pt x="119" y="0"/>
                  </a:cubicBezTo>
                  <a:cubicBezTo>
                    <a:pt x="143" y="12"/>
                    <a:pt x="155" y="36"/>
                    <a:pt x="143" y="48"/>
                  </a:cubicBezTo>
                  <a:cubicBezTo>
                    <a:pt x="119" y="72"/>
                    <a:pt x="119" y="108"/>
                    <a:pt x="95" y="119"/>
                  </a:cubicBezTo>
                  <a:cubicBezTo>
                    <a:pt x="83" y="155"/>
                    <a:pt x="48" y="155"/>
                    <a:pt x="0" y="15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4329;p70"/>
            <p:cNvSpPr/>
            <p:nvPr/>
          </p:nvSpPr>
          <p:spPr>
            <a:xfrm>
              <a:off x="6819600" y="3261550"/>
              <a:ext cx="4175" cy="10150"/>
            </a:xfrm>
            <a:custGeom>
              <a:avLst/>
              <a:gdLst/>
              <a:ahLst/>
              <a:cxnLst/>
              <a:rect l="l" t="t" r="r" b="b"/>
              <a:pathLst>
                <a:path w="167" h="406" extrusionOk="0">
                  <a:moveTo>
                    <a:pt x="48" y="405"/>
                  </a:moveTo>
                  <a:cubicBezTo>
                    <a:pt x="36" y="274"/>
                    <a:pt x="24" y="131"/>
                    <a:pt x="0" y="0"/>
                  </a:cubicBezTo>
                  <a:lnTo>
                    <a:pt x="0" y="0"/>
                  </a:lnTo>
                  <a:cubicBezTo>
                    <a:pt x="48" y="84"/>
                    <a:pt x="95" y="155"/>
                    <a:pt x="119" y="250"/>
                  </a:cubicBezTo>
                  <a:cubicBezTo>
                    <a:pt x="167" y="322"/>
                    <a:pt x="119" y="381"/>
                    <a:pt x="48" y="40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4330;p70"/>
            <p:cNvSpPr/>
            <p:nvPr/>
          </p:nvSpPr>
          <p:spPr>
            <a:xfrm>
              <a:off x="6852925" y="3319875"/>
              <a:ext cx="925" cy="2125"/>
            </a:xfrm>
            <a:custGeom>
              <a:avLst/>
              <a:gdLst/>
              <a:ahLst/>
              <a:cxnLst/>
              <a:rect l="l" t="t" r="r" b="b"/>
              <a:pathLst>
                <a:path w="37" h="85" extrusionOk="0">
                  <a:moveTo>
                    <a:pt x="1" y="84"/>
                  </a:moveTo>
                  <a:cubicBezTo>
                    <a:pt x="13" y="48"/>
                    <a:pt x="36" y="1"/>
                    <a:pt x="24" y="13"/>
                  </a:cubicBezTo>
                  <a:cubicBezTo>
                    <a:pt x="36" y="1"/>
                    <a:pt x="13" y="48"/>
                    <a:pt x="1" y="8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4331;p70"/>
            <p:cNvSpPr/>
            <p:nvPr/>
          </p:nvSpPr>
          <p:spPr>
            <a:xfrm>
              <a:off x="6851450" y="3321675"/>
              <a:ext cx="4475" cy="12825"/>
            </a:xfrm>
            <a:custGeom>
              <a:avLst/>
              <a:gdLst/>
              <a:ahLst/>
              <a:cxnLst/>
              <a:rect l="l" t="t" r="r" b="b"/>
              <a:pathLst>
                <a:path w="179" h="513" extrusionOk="0">
                  <a:moveTo>
                    <a:pt x="36" y="0"/>
                  </a:moveTo>
                  <a:cubicBezTo>
                    <a:pt x="83" y="167"/>
                    <a:pt x="131" y="334"/>
                    <a:pt x="179" y="512"/>
                  </a:cubicBezTo>
                  <a:lnTo>
                    <a:pt x="179" y="512"/>
                  </a:lnTo>
                  <a:cubicBezTo>
                    <a:pt x="83" y="357"/>
                    <a:pt x="0" y="215"/>
                    <a:pt x="60"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4332;p70"/>
            <p:cNvSpPr/>
            <p:nvPr/>
          </p:nvSpPr>
          <p:spPr>
            <a:xfrm>
              <a:off x="6765725" y="3465425"/>
              <a:ext cx="4175" cy="6275"/>
            </a:xfrm>
            <a:custGeom>
              <a:avLst/>
              <a:gdLst/>
              <a:ahLst/>
              <a:cxnLst/>
              <a:rect l="l" t="t" r="r" b="b"/>
              <a:pathLst>
                <a:path w="167" h="251" extrusionOk="0">
                  <a:moveTo>
                    <a:pt x="72" y="251"/>
                  </a:moveTo>
                  <a:cubicBezTo>
                    <a:pt x="60" y="180"/>
                    <a:pt x="36" y="96"/>
                    <a:pt x="0" y="1"/>
                  </a:cubicBezTo>
                  <a:cubicBezTo>
                    <a:pt x="155" y="84"/>
                    <a:pt x="167" y="156"/>
                    <a:pt x="48" y="25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4333;p70"/>
            <p:cNvSpPr/>
            <p:nvPr/>
          </p:nvSpPr>
          <p:spPr>
            <a:xfrm>
              <a:off x="6762450" y="3485375"/>
              <a:ext cx="5075" cy="11925"/>
            </a:xfrm>
            <a:custGeom>
              <a:avLst/>
              <a:gdLst/>
              <a:ahLst/>
              <a:cxnLst/>
              <a:rect l="l" t="t" r="r" b="b"/>
              <a:pathLst>
                <a:path w="203" h="477" extrusionOk="0">
                  <a:moveTo>
                    <a:pt x="0" y="1"/>
                  </a:moveTo>
                  <a:cubicBezTo>
                    <a:pt x="83" y="155"/>
                    <a:pt x="203" y="286"/>
                    <a:pt x="83" y="465"/>
                  </a:cubicBezTo>
                  <a:lnTo>
                    <a:pt x="95" y="477"/>
                  </a:lnTo>
                  <a:cubicBezTo>
                    <a:pt x="83" y="334"/>
                    <a:pt x="48" y="167"/>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4334;p70"/>
            <p:cNvSpPr/>
            <p:nvPr/>
          </p:nvSpPr>
          <p:spPr>
            <a:xfrm>
              <a:off x="6761250" y="3513950"/>
              <a:ext cx="3000" cy="9550"/>
            </a:xfrm>
            <a:custGeom>
              <a:avLst/>
              <a:gdLst/>
              <a:ahLst/>
              <a:cxnLst/>
              <a:rect l="l" t="t" r="r" b="b"/>
              <a:pathLst>
                <a:path w="120" h="382" extrusionOk="0">
                  <a:moveTo>
                    <a:pt x="0" y="382"/>
                  </a:moveTo>
                  <a:cubicBezTo>
                    <a:pt x="12" y="263"/>
                    <a:pt x="12" y="120"/>
                    <a:pt x="36" y="1"/>
                  </a:cubicBezTo>
                  <a:lnTo>
                    <a:pt x="36" y="1"/>
                  </a:lnTo>
                  <a:cubicBezTo>
                    <a:pt x="48" y="120"/>
                    <a:pt x="120" y="263"/>
                    <a:pt x="0" y="38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4335;p70"/>
            <p:cNvSpPr/>
            <p:nvPr/>
          </p:nvSpPr>
          <p:spPr>
            <a:xfrm>
              <a:off x="6761250" y="3523475"/>
              <a:ext cx="1800" cy="5375"/>
            </a:xfrm>
            <a:custGeom>
              <a:avLst/>
              <a:gdLst/>
              <a:ahLst/>
              <a:cxnLst/>
              <a:rect l="l" t="t" r="r" b="b"/>
              <a:pathLst>
                <a:path w="72" h="215" extrusionOk="0">
                  <a:moveTo>
                    <a:pt x="0" y="1"/>
                  </a:moveTo>
                  <a:cubicBezTo>
                    <a:pt x="36" y="72"/>
                    <a:pt x="48" y="144"/>
                    <a:pt x="72" y="215"/>
                  </a:cubicBezTo>
                  <a:lnTo>
                    <a:pt x="60" y="215"/>
                  </a:lnTo>
                  <a:cubicBezTo>
                    <a:pt x="36" y="144"/>
                    <a:pt x="12" y="72"/>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4336;p70"/>
            <p:cNvSpPr/>
            <p:nvPr/>
          </p:nvSpPr>
          <p:spPr>
            <a:xfrm>
              <a:off x="6782975" y="3104075"/>
              <a:ext cx="4800" cy="10750"/>
            </a:xfrm>
            <a:custGeom>
              <a:avLst/>
              <a:gdLst/>
              <a:ahLst/>
              <a:cxnLst/>
              <a:rect l="l" t="t" r="r" b="b"/>
              <a:pathLst>
                <a:path w="192" h="430" extrusionOk="0">
                  <a:moveTo>
                    <a:pt x="96" y="429"/>
                  </a:moveTo>
                  <a:cubicBezTo>
                    <a:pt x="1" y="298"/>
                    <a:pt x="13" y="167"/>
                    <a:pt x="60" y="13"/>
                  </a:cubicBezTo>
                  <a:lnTo>
                    <a:pt x="36" y="1"/>
                  </a:lnTo>
                  <a:cubicBezTo>
                    <a:pt x="155" y="132"/>
                    <a:pt x="191" y="263"/>
                    <a:pt x="84" y="418"/>
                  </a:cubicBezTo>
                  <a:cubicBezTo>
                    <a:pt x="84" y="429"/>
                    <a:pt x="96" y="429"/>
                    <a:pt x="96" y="42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4337;p70"/>
            <p:cNvSpPr/>
            <p:nvPr/>
          </p:nvSpPr>
          <p:spPr>
            <a:xfrm>
              <a:off x="6783875" y="3194875"/>
              <a:ext cx="3000" cy="4475"/>
            </a:xfrm>
            <a:custGeom>
              <a:avLst/>
              <a:gdLst/>
              <a:ahLst/>
              <a:cxnLst/>
              <a:rect l="l" t="t" r="r" b="b"/>
              <a:pathLst>
                <a:path w="120" h="179" extrusionOk="0">
                  <a:moveTo>
                    <a:pt x="24" y="179"/>
                  </a:moveTo>
                  <a:cubicBezTo>
                    <a:pt x="36" y="131"/>
                    <a:pt x="60" y="84"/>
                    <a:pt x="84" y="48"/>
                  </a:cubicBezTo>
                  <a:cubicBezTo>
                    <a:pt x="84" y="24"/>
                    <a:pt x="96" y="12"/>
                    <a:pt x="96" y="0"/>
                  </a:cubicBezTo>
                  <a:cubicBezTo>
                    <a:pt x="108" y="24"/>
                    <a:pt x="119" y="72"/>
                    <a:pt x="108" y="72"/>
                  </a:cubicBezTo>
                  <a:cubicBezTo>
                    <a:pt x="84" y="119"/>
                    <a:pt x="36" y="143"/>
                    <a:pt x="24" y="179"/>
                  </a:cubicBezTo>
                  <a:cubicBezTo>
                    <a:pt x="0" y="179"/>
                    <a:pt x="24" y="179"/>
                    <a:pt x="24" y="17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4338;p70"/>
            <p:cNvSpPr/>
            <p:nvPr/>
          </p:nvSpPr>
          <p:spPr>
            <a:xfrm>
              <a:off x="6783575" y="3199325"/>
              <a:ext cx="4775" cy="12825"/>
            </a:xfrm>
            <a:custGeom>
              <a:avLst/>
              <a:gdLst/>
              <a:ahLst/>
              <a:cxnLst/>
              <a:rect l="l" t="t" r="r" b="b"/>
              <a:pathLst>
                <a:path w="191" h="513" extrusionOk="0">
                  <a:moveTo>
                    <a:pt x="191" y="513"/>
                  </a:moveTo>
                  <a:cubicBezTo>
                    <a:pt x="0" y="406"/>
                    <a:pt x="96" y="179"/>
                    <a:pt x="12" y="13"/>
                  </a:cubicBezTo>
                  <a:lnTo>
                    <a:pt x="0" y="1"/>
                  </a:lnTo>
                  <a:cubicBezTo>
                    <a:pt x="72" y="167"/>
                    <a:pt x="120" y="346"/>
                    <a:pt x="191" y="5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4339;p70"/>
            <p:cNvSpPr/>
            <p:nvPr/>
          </p:nvSpPr>
          <p:spPr>
            <a:xfrm>
              <a:off x="6841625" y="3399350"/>
              <a:ext cx="3300" cy="7175"/>
            </a:xfrm>
            <a:custGeom>
              <a:avLst/>
              <a:gdLst/>
              <a:ahLst/>
              <a:cxnLst/>
              <a:rect l="l" t="t" r="r" b="b"/>
              <a:pathLst>
                <a:path w="132" h="287" extrusionOk="0">
                  <a:moveTo>
                    <a:pt x="36" y="1"/>
                  </a:moveTo>
                  <a:cubicBezTo>
                    <a:pt x="119" y="108"/>
                    <a:pt x="131" y="203"/>
                    <a:pt x="0" y="275"/>
                  </a:cubicBezTo>
                  <a:lnTo>
                    <a:pt x="12" y="287"/>
                  </a:lnTo>
                  <a:cubicBezTo>
                    <a:pt x="24" y="203"/>
                    <a:pt x="48" y="108"/>
                    <a:pt x="48" y="25"/>
                  </a:cubicBezTo>
                  <a:cubicBezTo>
                    <a:pt x="60" y="25"/>
                    <a:pt x="36" y="1"/>
                    <a:pt x="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4340;p70"/>
            <p:cNvSpPr/>
            <p:nvPr/>
          </p:nvSpPr>
          <p:spPr>
            <a:xfrm>
              <a:off x="6839525" y="3406200"/>
              <a:ext cx="3900" cy="6575"/>
            </a:xfrm>
            <a:custGeom>
              <a:avLst/>
              <a:gdLst/>
              <a:ahLst/>
              <a:cxnLst/>
              <a:rect l="l" t="t" r="r" b="b"/>
              <a:pathLst>
                <a:path w="156" h="263" extrusionOk="0">
                  <a:moveTo>
                    <a:pt x="84" y="1"/>
                  </a:moveTo>
                  <a:cubicBezTo>
                    <a:pt x="132" y="108"/>
                    <a:pt x="156" y="203"/>
                    <a:pt x="1" y="251"/>
                  </a:cubicBezTo>
                  <a:lnTo>
                    <a:pt x="13" y="263"/>
                  </a:lnTo>
                  <a:cubicBezTo>
                    <a:pt x="37" y="179"/>
                    <a:pt x="72" y="108"/>
                    <a:pt x="96"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4341;p70"/>
            <p:cNvSpPr/>
            <p:nvPr/>
          </p:nvSpPr>
          <p:spPr>
            <a:xfrm>
              <a:off x="6839225" y="3412450"/>
              <a:ext cx="3900" cy="9250"/>
            </a:xfrm>
            <a:custGeom>
              <a:avLst/>
              <a:gdLst/>
              <a:ahLst/>
              <a:cxnLst/>
              <a:rect l="l" t="t" r="r" b="b"/>
              <a:pathLst>
                <a:path w="156" h="370" extrusionOk="0">
                  <a:moveTo>
                    <a:pt x="25" y="1"/>
                  </a:moveTo>
                  <a:cubicBezTo>
                    <a:pt x="72" y="120"/>
                    <a:pt x="96" y="239"/>
                    <a:pt x="144" y="370"/>
                  </a:cubicBezTo>
                  <a:lnTo>
                    <a:pt x="156" y="370"/>
                  </a:lnTo>
                  <a:cubicBezTo>
                    <a:pt x="37" y="286"/>
                    <a:pt x="1" y="167"/>
                    <a:pt x="37"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4342;p70"/>
            <p:cNvSpPr/>
            <p:nvPr/>
          </p:nvSpPr>
          <p:spPr>
            <a:xfrm>
              <a:off x="6833875" y="3436275"/>
              <a:ext cx="3000" cy="7750"/>
            </a:xfrm>
            <a:custGeom>
              <a:avLst/>
              <a:gdLst/>
              <a:ahLst/>
              <a:cxnLst/>
              <a:rect l="l" t="t" r="r" b="b"/>
              <a:pathLst>
                <a:path w="120" h="310" extrusionOk="0">
                  <a:moveTo>
                    <a:pt x="1" y="0"/>
                  </a:moveTo>
                  <a:cubicBezTo>
                    <a:pt x="120" y="155"/>
                    <a:pt x="120" y="179"/>
                    <a:pt x="1" y="298"/>
                  </a:cubicBezTo>
                  <a:lnTo>
                    <a:pt x="13" y="310"/>
                  </a:lnTo>
                  <a:lnTo>
                    <a:pt x="13" y="12"/>
                  </a:lnTo>
                  <a:cubicBezTo>
                    <a:pt x="13" y="0"/>
                    <a:pt x="1" y="0"/>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4343;p70"/>
            <p:cNvSpPr/>
            <p:nvPr/>
          </p:nvSpPr>
          <p:spPr>
            <a:xfrm>
              <a:off x="6819600" y="3271675"/>
              <a:ext cx="4175" cy="7450"/>
            </a:xfrm>
            <a:custGeom>
              <a:avLst/>
              <a:gdLst/>
              <a:ahLst/>
              <a:cxnLst/>
              <a:rect l="l" t="t" r="r" b="b"/>
              <a:pathLst>
                <a:path w="167" h="298" extrusionOk="0">
                  <a:moveTo>
                    <a:pt x="36" y="0"/>
                  </a:moveTo>
                  <a:cubicBezTo>
                    <a:pt x="48" y="107"/>
                    <a:pt x="167" y="214"/>
                    <a:pt x="0" y="286"/>
                  </a:cubicBezTo>
                  <a:lnTo>
                    <a:pt x="12" y="298"/>
                  </a:lnTo>
                  <a:cubicBezTo>
                    <a:pt x="36" y="214"/>
                    <a:pt x="48" y="119"/>
                    <a:pt x="48" y="24"/>
                  </a:cubicBezTo>
                  <a:cubicBezTo>
                    <a:pt x="48" y="0"/>
                    <a:pt x="36" y="0"/>
                    <a:pt x="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4344;p70"/>
            <p:cNvSpPr/>
            <p:nvPr/>
          </p:nvSpPr>
          <p:spPr>
            <a:xfrm>
              <a:off x="6818100" y="3278500"/>
              <a:ext cx="4200" cy="7175"/>
            </a:xfrm>
            <a:custGeom>
              <a:avLst/>
              <a:gdLst/>
              <a:ahLst/>
              <a:cxnLst/>
              <a:rect l="l" t="t" r="r" b="b"/>
              <a:pathLst>
                <a:path w="168" h="287" extrusionOk="0">
                  <a:moveTo>
                    <a:pt x="60" y="1"/>
                  </a:moveTo>
                  <a:cubicBezTo>
                    <a:pt x="96" y="108"/>
                    <a:pt x="167" y="215"/>
                    <a:pt x="1" y="275"/>
                  </a:cubicBezTo>
                  <a:lnTo>
                    <a:pt x="24" y="287"/>
                  </a:lnTo>
                  <a:cubicBezTo>
                    <a:pt x="36" y="191"/>
                    <a:pt x="60" y="108"/>
                    <a:pt x="84"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4345;p70"/>
            <p:cNvSpPr/>
            <p:nvPr/>
          </p:nvSpPr>
          <p:spPr>
            <a:xfrm>
              <a:off x="6788050" y="3502050"/>
              <a:ext cx="4475" cy="6875"/>
            </a:xfrm>
            <a:custGeom>
              <a:avLst/>
              <a:gdLst/>
              <a:ahLst/>
              <a:cxnLst/>
              <a:rect l="l" t="t" r="r" b="b"/>
              <a:pathLst>
                <a:path w="179" h="275" extrusionOk="0">
                  <a:moveTo>
                    <a:pt x="95" y="274"/>
                  </a:moveTo>
                  <a:cubicBezTo>
                    <a:pt x="12" y="167"/>
                    <a:pt x="0" y="84"/>
                    <a:pt x="119" y="0"/>
                  </a:cubicBezTo>
                  <a:lnTo>
                    <a:pt x="107" y="0"/>
                  </a:lnTo>
                  <a:cubicBezTo>
                    <a:pt x="167" y="96"/>
                    <a:pt x="179" y="203"/>
                    <a:pt x="95" y="274"/>
                  </a:cubicBezTo>
                  <a:cubicBezTo>
                    <a:pt x="71" y="274"/>
                    <a:pt x="95" y="274"/>
                    <a:pt x="95" y="27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4346;p70"/>
            <p:cNvSpPr/>
            <p:nvPr/>
          </p:nvSpPr>
          <p:spPr>
            <a:xfrm>
              <a:off x="6816325" y="3285350"/>
              <a:ext cx="4175" cy="7475"/>
            </a:xfrm>
            <a:custGeom>
              <a:avLst/>
              <a:gdLst/>
              <a:ahLst/>
              <a:cxnLst/>
              <a:rect l="l" t="t" r="r" b="b"/>
              <a:pathLst>
                <a:path w="167" h="299" extrusionOk="0">
                  <a:moveTo>
                    <a:pt x="60" y="298"/>
                  </a:moveTo>
                  <a:cubicBezTo>
                    <a:pt x="12" y="191"/>
                    <a:pt x="0" y="96"/>
                    <a:pt x="72" y="13"/>
                  </a:cubicBezTo>
                  <a:lnTo>
                    <a:pt x="60" y="1"/>
                  </a:lnTo>
                  <a:cubicBezTo>
                    <a:pt x="131" y="96"/>
                    <a:pt x="167" y="191"/>
                    <a:pt x="48" y="27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4347;p70"/>
            <p:cNvSpPr/>
            <p:nvPr/>
          </p:nvSpPr>
          <p:spPr>
            <a:xfrm>
              <a:off x="6817800" y="3502950"/>
              <a:ext cx="1825" cy="4175"/>
            </a:xfrm>
            <a:custGeom>
              <a:avLst/>
              <a:gdLst/>
              <a:ahLst/>
              <a:cxnLst/>
              <a:rect l="l" t="t" r="r" b="b"/>
              <a:pathLst>
                <a:path w="73" h="167" extrusionOk="0">
                  <a:moveTo>
                    <a:pt x="36" y="0"/>
                  </a:moveTo>
                  <a:cubicBezTo>
                    <a:pt x="48" y="24"/>
                    <a:pt x="60" y="72"/>
                    <a:pt x="72" y="107"/>
                  </a:cubicBezTo>
                  <a:cubicBezTo>
                    <a:pt x="72" y="119"/>
                    <a:pt x="48" y="131"/>
                    <a:pt x="13" y="167"/>
                  </a:cubicBezTo>
                  <a:cubicBezTo>
                    <a:pt x="13" y="143"/>
                    <a:pt x="1" y="119"/>
                    <a:pt x="1" y="107"/>
                  </a:cubicBezTo>
                  <a:cubicBezTo>
                    <a:pt x="13" y="72"/>
                    <a:pt x="36" y="48"/>
                    <a:pt x="48" y="0"/>
                  </a:cubicBezTo>
                  <a:cubicBezTo>
                    <a:pt x="48" y="12"/>
                    <a:pt x="36" y="0"/>
                    <a:pt x="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4348;p70"/>
            <p:cNvSpPr/>
            <p:nvPr/>
          </p:nvSpPr>
          <p:spPr>
            <a:xfrm>
              <a:off x="6787450" y="3575875"/>
              <a:ext cx="5075" cy="8050"/>
            </a:xfrm>
            <a:custGeom>
              <a:avLst/>
              <a:gdLst/>
              <a:ahLst/>
              <a:cxnLst/>
              <a:rect l="l" t="t" r="r" b="b"/>
              <a:pathLst>
                <a:path w="203" h="322" extrusionOk="0">
                  <a:moveTo>
                    <a:pt x="36" y="322"/>
                  </a:moveTo>
                  <a:cubicBezTo>
                    <a:pt x="24" y="226"/>
                    <a:pt x="12" y="107"/>
                    <a:pt x="0" y="0"/>
                  </a:cubicBezTo>
                  <a:lnTo>
                    <a:pt x="0" y="0"/>
                  </a:lnTo>
                  <a:cubicBezTo>
                    <a:pt x="60" y="84"/>
                    <a:pt x="203" y="179"/>
                    <a:pt x="36" y="32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4349;p70"/>
            <p:cNvSpPr/>
            <p:nvPr/>
          </p:nvSpPr>
          <p:spPr>
            <a:xfrm>
              <a:off x="6852025" y="3300250"/>
              <a:ext cx="2125" cy="3575"/>
            </a:xfrm>
            <a:custGeom>
              <a:avLst/>
              <a:gdLst/>
              <a:ahLst/>
              <a:cxnLst/>
              <a:rect l="l" t="t" r="r" b="b"/>
              <a:pathLst>
                <a:path w="85" h="143" extrusionOk="0">
                  <a:moveTo>
                    <a:pt x="1" y="0"/>
                  </a:moveTo>
                  <a:cubicBezTo>
                    <a:pt x="37" y="24"/>
                    <a:pt x="60" y="36"/>
                    <a:pt x="72" y="71"/>
                  </a:cubicBezTo>
                  <a:cubicBezTo>
                    <a:pt x="84" y="83"/>
                    <a:pt x="60" y="119"/>
                    <a:pt x="49" y="143"/>
                  </a:cubicBezTo>
                  <a:cubicBezTo>
                    <a:pt x="37" y="131"/>
                    <a:pt x="13" y="131"/>
                    <a:pt x="13" y="119"/>
                  </a:cubicBezTo>
                  <a:lnTo>
                    <a:pt x="13" y="12"/>
                  </a:lnTo>
                  <a:cubicBezTo>
                    <a:pt x="13" y="0"/>
                    <a:pt x="1" y="0"/>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4350;p70"/>
            <p:cNvSpPr/>
            <p:nvPr/>
          </p:nvSpPr>
          <p:spPr>
            <a:xfrm>
              <a:off x="6784775" y="3028775"/>
              <a:ext cx="1500" cy="3900"/>
            </a:xfrm>
            <a:custGeom>
              <a:avLst/>
              <a:gdLst/>
              <a:ahLst/>
              <a:cxnLst/>
              <a:rect l="l" t="t" r="r" b="b"/>
              <a:pathLst>
                <a:path w="60" h="156" extrusionOk="0">
                  <a:moveTo>
                    <a:pt x="0" y="1"/>
                  </a:moveTo>
                  <a:cubicBezTo>
                    <a:pt x="12" y="48"/>
                    <a:pt x="24" y="96"/>
                    <a:pt x="60" y="155"/>
                  </a:cubicBezTo>
                  <a:cubicBezTo>
                    <a:pt x="48" y="155"/>
                    <a:pt x="24" y="143"/>
                    <a:pt x="24" y="143"/>
                  </a:cubicBezTo>
                  <a:lnTo>
                    <a:pt x="24" y="24"/>
                  </a:lnTo>
                  <a:cubicBezTo>
                    <a:pt x="12" y="24"/>
                    <a:pt x="0" y="1"/>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4351;p70"/>
            <p:cNvSpPr/>
            <p:nvPr/>
          </p:nvSpPr>
          <p:spPr>
            <a:xfrm>
              <a:off x="6935675" y="2677850"/>
              <a:ext cx="203325" cy="112225"/>
            </a:xfrm>
            <a:custGeom>
              <a:avLst/>
              <a:gdLst/>
              <a:ahLst/>
              <a:cxnLst/>
              <a:rect l="l" t="t" r="r" b="b"/>
              <a:pathLst>
                <a:path w="8133" h="4489" extrusionOk="0">
                  <a:moveTo>
                    <a:pt x="24" y="4489"/>
                  </a:moveTo>
                  <a:cubicBezTo>
                    <a:pt x="48" y="4429"/>
                    <a:pt x="60" y="4334"/>
                    <a:pt x="120" y="4310"/>
                  </a:cubicBezTo>
                  <a:cubicBezTo>
                    <a:pt x="1167" y="3572"/>
                    <a:pt x="2203" y="2834"/>
                    <a:pt x="3275" y="2143"/>
                  </a:cubicBezTo>
                  <a:cubicBezTo>
                    <a:pt x="4227" y="1524"/>
                    <a:pt x="5263" y="1048"/>
                    <a:pt x="6311" y="619"/>
                  </a:cubicBezTo>
                  <a:cubicBezTo>
                    <a:pt x="6704" y="464"/>
                    <a:pt x="7085" y="298"/>
                    <a:pt x="7478" y="119"/>
                  </a:cubicBezTo>
                  <a:cubicBezTo>
                    <a:pt x="7680" y="36"/>
                    <a:pt x="7882" y="24"/>
                    <a:pt x="8133" y="0"/>
                  </a:cubicBezTo>
                  <a:cubicBezTo>
                    <a:pt x="8097" y="60"/>
                    <a:pt x="8085" y="119"/>
                    <a:pt x="8073" y="119"/>
                  </a:cubicBezTo>
                  <a:cubicBezTo>
                    <a:pt x="6823" y="500"/>
                    <a:pt x="5644" y="1036"/>
                    <a:pt x="4501" y="1631"/>
                  </a:cubicBezTo>
                  <a:cubicBezTo>
                    <a:pt x="3668" y="2060"/>
                    <a:pt x="2882" y="2560"/>
                    <a:pt x="2120" y="3120"/>
                  </a:cubicBezTo>
                  <a:cubicBezTo>
                    <a:pt x="1477" y="3572"/>
                    <a:pt x="798" y="3989"/>
                    <a:pt x="120" y="4441"/>
                  </a:cubicBezTo>
                  <a:cubicBezTo>
                    <a:pt x="96" y="4477"/>
                    <a:pt x="48" y="4477"/>
                    <a:pt x="24" y="4489"/>
                  </a:cubicBezTo>
                  <a:cubicBezTo>
                    <a:pt x="1" y="4489"/>
                    <a:pt x="24" y="4489"/>
                    <a:pt x="24" y="448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4352;p70"/>
            <p:cNvSpPr/>
            <p:nvPr/>
          </p:nvSpPr>
          <p:spPr>
            <a:xfrm>
              <a:off x="7008600" y="2690050"/>
              <a:ext cx="227425" cy="80675"/>
            </a:xfrm>
            <a:custGeom>
              <a:avLst/>
              <a:gdLst/>
              <a:ahLst/>
              <a:cxnLst/>
              <a:rect l="l" t="t" r="r" b="b"/>
              <a:pathLst>
                <a:path w="9097" h="3227" extrusionOk="0">
                  <a:moveTo>
                    <a:pt x="24" y="3227"/>
                  </a:moveTo>
                  <a:cubicBezTo>
                    <a:pt x="36" y="3179"/>
                    <a:pt x="36" y="3096"/>
                    <a:pt x="60" y="3072"/>
                  </a:cubicBezTo>
                  <a:cubicBezTo>
                    <a:pt x="751" y="2751"/>
                    <a:pt x="1429" y="2417"/>
                    <a:pt x="2132" y="2120"/>
                  </a:cubicBezTo>
                  <a:cubicBezTo>
                    <a:pt x="2644" y="1905"/>
                    <a:pt x="3180" y="1739"/>
                    <a:pt x="3692" y="1524"/>
                  </a:cubicBezTo>
                  <a:cubicBezTo>
                    <a:pt x="3918" y="1441"/>
                    <a:pt x="4132" y="1286"/>
                    <a:pt x="4346" y="1227"/>
                  </a:cubicBezTo>
                  <a:cubicBezTo>
                    <a:pt x="5239" y="1024"/>
                    <a:pt x="6073" y="607"/>
                    <a:pt x="6954" y="369"/>
                  </a:cubicBezTo>
                  <a:cubicBezTo>
                    <a:pt x="7609" y="191"/>
                    <a:pt x="8275" y="119"/>
                    <a:pt x="8954" y="0"/>
                  </a:cubicBezTo>
                  <a:cubicBezTo>
                    <a:pt x="8978" y="0"/>
                    <a:pt x="9026" y="24"/>
                    <a:pt x="9097" y="60"/>
                  </a:cubicBezTo>
                  <a:cubicBezTo>
                    <a:pt x="8859" y="179"/>
                    <a:pt x="8633" y="191"/>
                    <a:pt x="8418" y="238"/>
                  </a:cubicBezTo>
                  <a:lnTo>
                    <a:pt x="6942" y="500"/>
                  </a:lnTo>
                  <a:cubicBezTo>
                    <a:pt x="6644" y="560"/>
                    <a:pt x="6359" y="631"/>
                    <a:pt x="6097" y="798"/>
                  </a:cubicBezTo>
                  <a:cubicBezTo>
                    <a:pt x="6001" y="858"/>
                    <a:pt x="5918" y="905"/>
                    <a:pt x="5823" y="929"/>
                  </a:cubicBezTo>
                  <a:cubicBezTo>
                    <a:pt x="5025" y="1108"/>
                    <a:pt x="4263" y="1429"/>
                    <a:pt x="3489" y="1691"/>
                  </a:cubicBezTo>
                  <a:cubicBezTo>
                    <a:pt x="3060" y="1846"/>
                    <a:pt x="2644" y="2024"/>
                    <a:pt x="2227" y="2215"/>
                  </a:cubicBezTo>
                  <a:cubicBezTo>
                    <a:pt x="1715" y="2441"/>
                    <a:pt x="1215" y="2679"/>
                    <a:pt x="703" y="2893"/>
                  </a:cubicBezTo>
                  <a:cubicBezTo>
                    <a:pt x="501" y="3024"/>
                    <a:pt x="263" y="3120"/>
                    <a:pt x="24" y="3227"/>
                  </a:cubicBezTo>
                  <a:cubicBezTo>
                    <a:pt x="1" y="3215"/>
                    <a:pt x="24" y="3227"/>
                    <a:pt x="24" y="322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4353;p70"/>
            <p:cNvSpPr/>
            <p:nvPr/>
          </p:nvSpPr>
          <p:spPr>
            <a:xfrm>
              <a:off x="7307750" y="2674575"/>
              <a:ext cx="48550" cy="19075"/>
            </a:xfrm>
            <a:custGeom>
              <a:avLst/>
              <a:gdLst/>
              <a:ahLst/>
              <a:cxnLst/>
              <a:rect l="l" t="t" r="r" b="b"/>
              <a:pathLst>
                <a:path w="1942" h="763" extrusionOk="0">
                  <a:moveTo>
                    <a:pt x="1941" y="405"/>
                  </a:moveTo>
                  <a:cubicBezTo>
                    <a:pt x="1786" y="655"/>
                    <a:pt x="1584" y="738"/>
                    <a:pt x="1358" y="750"/>
                  </a:cubicBezTo>
                  <a:cubicBezTo>
                    <a:pt x="977" y="762"/>
                    <a:pt x="596" y="691"/>
                    <a:pt x="250" y="536"/>
                  </a:cubicBezTo>
                  <a:cubicBezTo>
                    <a:pt x="191" y="512"/>
                    <a:pt x="155" y="476"/>
                    <a:pt x="108" y="441"/>
                  </a:cubicBezTo>
                  <a:cubicBezTo>
                    <a:pt x="0" y="345"/>
                    <a:pt x="0" y="214"/>
                    <a:pt x="119" y="143"/>
                  </a:cubicBezTo>
                  <a:cubicBezTo>
                    <a:pt x="179" y="95"/>
                    <a:pt x="250" y="36"/>
                    <a:pt x="334" y="36"/>
                  </a:cubicBezTo>
                  <a:cubicBezTo>
                    <a:pt x="667" y="24"/>
                    <a:pt x="1012" y="0"/>
                    <a:pt x="1346" y="36"/>
                  </a:cubicBezTo>
                  <a:cubicBezTo>
                    <a:pt x="1584" y="36"/>
                    <a:pt x="1786" y="155"/>
                    <a:pt x="1941" y="40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4354;p70"/>
            <p:cNvSpPr/>
            <p:nvPr/>
          </p:nvSpPr>
          <p:spPr>
            <a:xfrm>
              <a:off x="7258050" y="2701350"/>
              <a:ext cx="41975" cy="19075"/>
            </a:xfrm>
            <a:custGeom>
              <a:avLst/>
              <a:gdLst/>
              <a:ahLst/>
              <a:cxnLst/>
              <a:rect l="l" t="t" r="r" b="b"/>
              <a:pathLst>
                <a:path w="1679" h="763" extrusionOk="0">
                  <a:moveTo>
                    <a:pt x="1679" y="346"/>
                  </a:moveTo>
                  <a:cubicBezTo>
                    <a:pt x="1381" y="691"/>
                    <a:pt x="1000" y="739"/>
                    <a:pt x="619" y="751"/>
                  </a:cubicBezTo>
                  <a:cubicBezTo>
                    <a:pt x="369" y="763"/>
                    <a:pt x="143" y="703"/>
                    <a:pt x="0" y="453"/>
                  </a:cubicBezTo>
                  <a:cubicBezTo>
                    <a:pt x="107" y="167"/>
                    <a:pt x="369" y="144"/>
                    <a:pt x="607" y="96"/>
                  </a:cubicBezTo>
                  <a:cubicBezTo>
                    <a:pt x="1131" y="1"/>
                    <a:pt x="1369" y="60"/>
                    <a:pt x="1679" y="3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4355;p70"/>
            <p:cNvSpPr/>
            <p:nvPr/>
          </p:nvSpPr>
          <p:spPr>
            <a:xfrm>
              <a:off x="7392575" y="2633775"/>
              <a:ext cx="85750" cy="11050"/>
            </a:xfrm>
            <a:custGeom>
              <a:avLst/>
              <a:gdLst/>
              <a:ahLst/>
              <a:cxnLst/>
              <a:rect l="l" t="t" r="r" b="b"/>
              <a:pathLst>
                <a:path w="3430" h="442" extrusionOk="0">
                  <a:moveTo>
                    <a:pt x="3430" y="418"/>
                  </a:moveTo>
                  <a:cubicBezTo>
                    <a:pt x="3299" y="430"/>
                    <a:pt x="3156" y="442"/>
                    <a:pt x="3025" y="442"/>
                  </a:cubicBezTo>
                  <a:lnTo>
                    <a:pt x="1191" y="263"/>
                  </a:lnTo>
                  <a:cubicBezTo>
                    <a:pt x="882" y="239"/>
                    <a:pt x="572" y="227"/>
                    <a:pt x="263" y="191"/>
                  </a:cubicBezTo>
                  <a:cubicBezTo>
                    <a:pt x="167" y="180"/>
                    <a:pt x="48" y="203"/>
                    <a:pt x="1" y="108"/>
                  </a:cubicBezTo>
                  <a:lnTo>
                    <a:pt x="1" y="120"/>
                  </a:lnTo>
                  <a:cubicBezTo>
                    <a:pt x="453" y="1"/>
                    <a:pt x="917" y="120"/>
                    <a:pt x="1358" y="144"/>
                  </a:cubicBezTo>
                  <a:cubicBezTo>
                    <a:pt x="1668" y="168"/>
                    <a:pt x="1989" y="203"/>
                    <a:pt x="2299" y="239"/>
                  </a:cubicBezTo>
                  <a:cubicBezTo>
                    <a:pt x="2668" y="263"/>
                    <a:pt x="3072" y="227"/>
                    <a:pt x="3430" y="41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4356;p70"/>
            <p:cNvSpPr/>
            <p:nvPr/>
          </p:nvSpPr>
          <p:spPr>
            <a:xfrm>
              <a:off x="7163975" y="2718925"/>
              <a:ext cx="75925" cy="22350"/>
            </a:xfrm>
            <a:custGeom>
              <a:avLst/>
              <a:gdLst/>
              <a:ahLst/>
              <a:cxnLst/>
              <a:rect l="l" t="t" r="r" b="b"/>
              <a:pathLst>
                <a:path w="3037" h="894" extrusionOk="0">
                  <a:moveTo>
                    <a:pt x="3037" y="0"/>
                  </a:moveTo>
                  <a:lnTo>
                    <a:pt x="3037" y="119"/>
                  </a:lnTo>
                  <a:cubicBezTo>
                    <a:pt x="3037" y="131"/>
                    <a:pt x="3013" y="167"/>
                    <a:pt x="3001" y="167"/>
                  </a:cubicBezTo>
                  <a:cubicBezTo>
                    <a:pt x="2001" y="417"/>
                    <a:pt x="989" y="655"/>
                    <a:pt x="1" y="893"/>
                  </a:cubicBezTo>
                  <a:cubicBezTo>
                    <a:pt x="977" y="524"/>
                    <a:pt x="1989" y="310"/>
                    <a:pt x="3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4357;p70"/>
            <p:cNvSpPr/>
            <p:nvPr/>
          </p:nvSpPr>
          <p:spPr>
            <a:xfrm>
              <a:off x="7213975" y="2647175"/>
              <a:ext cx="48250" cy="10150"/>
            </a:xfrm>
            <a:custGeom>
              <a:avLst/>
              <a:gdLst/>
              <a:ahLst/>
              <a:cxnLst/>
              <a:rect l="l" t="t" r="r" b="b"/>
              <a:pathLst>
                <a:path w="1930" h="406" extrusionOk="0">
                  <a:moveTo>
                    <a:pt x="1" y="310"/>
                  </a:moveTo>
                  <a:cubicBezTo>
                    <a:pt x="560" y="203"/>
                    <a:pt x="1120" y="108"/>
                    <a:pt x="1668" y="13"/>
                  </a:cubicBezTo>
                  <a:cubicBezTo>
                    <a:pt x="1715" y="1"/>
                    <a:pt x="1775" y="60"/>
                    <a:pt x="1930" y="120"/>
                  </a:cubicBezTo>
                  <a:cubicBezTo>
                    <a:pt x="1227" y="191"/>
                    <a:pt x="632" y="406"/>
                    <a:pt x="1" y="31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4358;p70"/>
            <p:cNvSpPr/>
            <p:nvPr/>
          </p:nvSpPr>
          <p:spPr>
            <a:xfrm>
              <a:off x="7394950" y="2658500"/>
              <a:ext cx="44975" cy="6875"/>
            </a:xfrm>
            <a:custGeom>
              <a:avLst/>
              <a:gdLst/>
              <a:ahLst/>
              <a:cxnLst/>
              <a:rect l="l" t="t" r="r" b="b"/>
              <a:pathLst>
                <a:path w="1799" h="275" extrusionOk="0">
                  <a:moveTo>
                    <a:pt x="1799" y="72"/>
                  </a:moveTo>
                  <a:cubicBezTo>
                    <a:pt x="1251" y="262"/>
                    <a:pt x="680" y="262"/>
                    <a:pt x="1" y="274"/>
                  </a:cubicBezTo>
                  <a:cubicBezTo>
                    <a:pt x="560" y="72"/>
                    <a:pt x="1156" y="0"/>
                    <a:pt x="1799" y="84"/>
                  </a:cubicBezTo>
                  <a:cubicBezTo>
                    <a:pt x="1787" y="84"/>
                    <a:pt x="1799" y="72"/>
                    <a:pt x="1799" y="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4359;p70"/>
            <p:cNvSpPr/>
            <p:nvPr/>
          </p:nvSpPr>
          <p:spPr>
            <a:xfrm>
              <a:off x="6972300" y="2770400"/>
              <a:ext cx="36925" cy="18500"/>
            </a:xfrm>
            <a:custGeom>
              <a:avLst/>
              <a:gdLst/>
              <a:ahLst/>
              <a:cxnLst/>
              <a:rect l="l" t="t" r="r" b="b"/>
              <a:pathLst>
                <a:path w="1477" h="740" extrusionOk="0">
                  <a:moveTo>
                    <a:pt x="12" y="739"/>
                  </a:moveTo>
                  <a:lnTo>
                    <a:pt x="12" y="680"/>
                  </a:lnTo>
                  <a:cubicBezTo>
                    <a:pt x="429" y="322"/>
                    <a:pt x="905" y="72"/>
                    <a:pt x="1476" y="13"/>
                  </a:cubicBezTo>
                  <a:cubicBezTo>
                    <a:pt x="1476" y="13"/>
                    <a:pt x="1453" y="1"/>
                    <a:pt x="1453" y="13"/>
                  </a:cubicBezTo>
                  <a:cubicBezTo>
                    <a:pt x="1000" y="299"/>
                    <a:pt x="524" y="549"/>
                    <a:pt x="12" y="739"/>
                  </a:cubicBezTo>
                  <a:cubicBezTo>
                    <a:pt x="0" y="739"/>
                    <a:pt x="12" y="739"/>
                    <a:pt x="12" y="73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4360;p70"/>
            <p:cNvSpPr/>
            <p:nvPr/>
          </p:nvSpPr>
          <p:spPr>
            <a:xfrm>
              <a:off x="7276200" y="2676650"/>
              <a:ext cx="16100" cy="10750"/>
            </a:xfrm>
            <a:custGeom>
              <a:avLst/>
              <a:gdLst/>
              <a:ahLst/>
              <a:cxnLst/>
              <a:rect l="l" t="t" r="r" b="b"/>
              <a:pathLst>
                <a:path w="644" h="430" extrusionOk="0">
                  <a:moveTo>
                    <a:pt x="643" y="262"/>
                  </a:moveTo>
                  <a:cubicBezTo>
                    <a:pt x="417" y="370"/>
                    <a:pt x="215" y="429"/>
                    <a:pt x="0" y="262"/>
                  </a:cubicBezTo>
                  <a:cubicBezTo>
                    <a:pt x="0" y="72"/>
                    <a:pt x="155" y="24"/>
                    <a:pt x="286" y="12"/>
                  </a:cubicBezTo>
                  <a:cubicBezTo>
                    <a:pt x="429" y="0"/>
                    <a:pt x="596" y="24"/>
                    <a:pt x="643" y="26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4361;p70"/>
            <p:cNvSpPr/>
            <p:nvPr/>
          </p:nvSpPr>
          <p:spPr>
            <a:xfrm>
              <a:off x="6905325" y="2790050"/>
              <a:ext cx="30975" cy="17000"/>
            </a:xfrm>
            <a:custGeom>
              <a:avLst/>
              <a:gdLst/>
              <a:ahLst/>
              <a:cxnLst/>
              <a:rect l="l" t="t" r="r" b="b"/>
              <a:pathLst>
                <a:path w="1239" h="680" extrusionOk="0">
                  <a:moveTo>
                    <a:pt x="12" y="679"/>
                  </a:moveTo>
                  <a:cubicBezTo>
                    <a:pt x="345" y="322"/>
                    <a:pt x="774" y="132"/>
                    <a:pt x="1238" y="13"/>
                  </a:cubicBezTo>
                  <a:cubicBezTo>
                    <a:pt x="1238" y="13"/>
                    <a:pt x="1215" y="1"/>
                    <a:pt x="1215" y="13"/>
                  </a:cubicBezTo>
                  <a:cubicBezTo>
                    <a:pt x="857" y="310"/>
                    <a:pt x="488" y="596"/>
                    <a:pt x="12" y="679"/>
                  </a:cubicBezTo>
                  <a:cubicBezTo>
                    <a:pt x="0" y="667"/>
                    <a:pt x="12" y="679"/>
                    <a:pt x="12" y="67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4362;p70"/>
            <p:cNvSpPr/>
            <p:nvPr/>
          </p:nvSpPr>
          <p:spPr>
            <a:xfrm>
              <a:off x="7404175" y="2680225"/>
              <a:ext cx="29200" cy="5675"/>
            </a:xfrm>
            <a:custGeom>
              <a:avLst/>
              <a:gdLst/>
              <a:ahLst/>
              <a:cxnLst/>
              <a:rect l="l" t="t" r="r" b="b"/>
              <a:pathLst>
                <a:path w="1168" h="227" extrusionOk="0">
                  <a:moveTo>
                    <a:pt x="1168" y="0"/>
                  </a:moveTo>
                  <a:cubicBezTo>
                    <a:pt x="811" y="227"/>
                    <a:pt x="406" y="215"/>
                    <a:pt x="1" y="167"/>
                  </a:cubicBezTo>
                  <a:cubicBezTo>
                    <a:pt x="370" y="60"/>
                    <a:pt x="763" y="12"/>
                    <a:pt x="1168"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4363;p70"/>
            <p:cNvSpPr/>
            <p:nvPr/>
          </p:nvSpPr>
          <p:spPr>
            <a:xfrm>
              <a:off x="7478000" y="2643300"/>
              <a:ext cx="29200" cy="6575"/>
            </a:xfrm>
            <a:custGeom>
              <a:avLst/>
              <a:gdLst/>
              <a:ahLst/>
              <a:cxnLst/>
              <a:rect l="l" t="t" r="r" b="b"/>
              <a:pathLst>
                <a:path w="1168" h="263" extrusionOk="0">
                  <a:moveTo>
                    <a:pt x="1" y="49"/>
                  </a:moveTo>
                  <a:cubicBezTo>
                    <a:pt x="25" y="37"/>
                    <a:pt x="72" y="1"/>
                    <a:pt x="96" y="1"/>
                  </a:cubicBezTo>
                  <a:cubicBezTo>
                    <a:pt x="477" y="25"/>
                    <a:pt x="846" y="37"/>
                    <a:pt x="1168" y="227"/>
                  </a:cubicBezTo>
                  <a:lnTo>
                    <a:pt x="1168" y="215"/>
                  </a:lnTo>
                  <a:cubicBezTo>
                    <a:pt x="1144" y="227"/>
                    <a:pt x="1096" y="263"/>
                    <a:pt x="1072" y="263"/>
                  </a:cubicBezTo>
                  <a:cubicBezTo>
                    <a:pt x="715" y="227"/>
                    <a:pt x="334" y="227"/>
                    <a:pt x="1" y="4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4364;p70"/>
            <p:cNvSpPr/>
            <p:nvPr/>
          </p:nvSpPr>
          <p:spPr>
            <a:xfrm>
              <a:off x="7317275" y="2634075"/>
              <a:ext cx="27700" cy="6875"/>
            </a:xfrm>
            <a:custGeom>
              <a:avLst/>
              <a:gdLst/>
              <a:ahLst/>
              <a:cxnLst/>
              <a:rect l="l" t="t" r="r" b="b"/>
              <a:pathLst>
                <a:path w="1108" h="275" extrusionOk="0">
                  <a:moveTo>
                    <a:pt x="1108" y="132"/>
                  </a:moveTo>
                  <a:cubicBezTo>
                    <a:pt x="750" y="179"/>
                    <a:pt x="417" y="227"/>
                    <a:pt x="0" y="275"/>
                  </a:cubicBezTo>
                  <a:cubicBezTo>
                    <a:pt x="441" y="13"/>
                    <a:pt x="691" y="1"/>
                    <a:pt x="1096" y="15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4365;p70"/>
            <p:cNvSpPr/>
            <p:nvPr/>
          </p:nvSpPr>
          <p:spPr>
            <a:xfrm>
              <a:off x="7356550" y="2634975"/>
              <a:ext cx="24750" cy="3600"/>
            </a:xfrm>
            <a:custGeom>
              <a:avLst/>
              <a:gdLst/>
              <a:ahLst/>
              <a:cxnLst/>
              <a:rect l="l" t="t" r="r" b="b"/>
              <a:pathLst>
                <a:path w="990" h="144" extrusionOk="0">
                  <a:moveTo>
                    <a:pt x="1" y="1"/>
                  </a:moveTo>
                  <a:cubicBezTo>
                    <a:pt x="275" y="1"/>
                    <a:pt x="537" y="1"/>
                    <a:pt x="811" y="13"/>
                  </a:cubicBezTo>
                  <a:cubicBezTo>
                    <a:pt x="870" y="13"/>
                    <a:pt x="930" y="84"/>
                    <a:pt x="989" y="132"/>
                  </a:cubicBezTo>
                  <a:lnTo>
                    <a:pt x="989" y="120"/>
                  </a:lnTo>
                  <a:cubicBezTo>
                    <a:pt x="692" y="132"/>
                    <a:pt x="370" y="143"/>
                    <a:pt x="72" y="143"/>
                  </a:cubicBezTo>
                  <a:cubicBezTo>
                    <a:pt x="61" y="96"/>
                    <a:pt x="37" y="60"/>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4366;p70"/>
            <p:cNvSpPr/>
            <p:nvPr/>
          </p:nvSpPr>
          <p:spPr>
            <a:xfrm>
              <a:off x="7171425" y="2662350"/>
              <a:ext cx="12825" cy="6275"/>
            </a:xfrm>
            <a:custGeom>
              <a:avLst/>
              <a:gdLst/>
              <a:ahLst/>
              <a:cxnLst/>
              <a:rect l="l" t="t" r="r" b="b"/>
              <a:pathLst>
                <a:path w="513" h="251" extrusionOk="0">
                  <a:moveTo>
                    <a:pt x="512" y="108"/>
                  </a:moveTo>
                  <a:cubicBezTo>
                    <a:pt x="357" y="156"/>
                    <a:pt x="191" y="191"/>
                    <a:pt x="0" y="251"/>
                  </a:cubicBezTo>
                  <a:cubicBezTo>
                    <a:pt x="119" y="1"/>
                    <a:pt x="334" y="108"/>
                    <a:pt x="512" y="10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4367;p70"/>
            <p:cNvSpPr/>
            <p:nvPr/>
          </p:nvSpPr>
          <p:spPr>
            <a:xfrm>
              <a:off x="7344650" y="2663550"/>
              <a:ext cx="8650" cy="4800"/>
            </a:xfrm>
            <a:custGeom>
              <a:avLst/>
              <a:gdLst/>
              <a:ahLst/>
              <a:cxnLst/>
              <a:rect l="l" t="t" r="r" b="b"/>
              <a:pathLst>
                <a:path w="346" h="192" extrusionOk="0">
                  <a:moveTo>
                    <a:pt x="346" y="191"/>
                  </a:moveTo>
                  <a:cubicBezTo>
                    <a:pt x="239" y="179"/>
                    <a:pt x="132" y="167"/>
                    <a:pt x="1" y="132"/>
                  </a:cubicBezTo>
                  <a:cubicBezTo>
                    <a:pt x="156" y="1"/>
                    <a:pt x="251" y="24"/>
                    <a:pt x="346" y="19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4368;p70"/>
            <p:cNvSpPr/>
            <p:nvPr/>
          </p:nvSpPr>
          <p:spPr>
            <a:xfrm>
              <a:off x="7381275" y="2632900"/>
              <a:ext cx="10725" cy="5375"/>
            </a:xfrm>
            <a:custGeom>
              <a:avLst/>
              <a:gdLst/>
              <a:ahLst/>
              <a:cxnLst/>
              <a:rect l="l" t="t" r="r" b="b"/>
              <a:pathLst>
                <a:path w="429" h="215" extrusionOk="0">
                  <a:moveTo>
                    <a:pt x="0" y="215"/>
                  </a:moveTo>
                  <a:cubicBezTo>
                    <a:pt x="131" y="96"/>
                    <a:pt x="262" y="0"/>
                    <a:pt x="429" y="143"/>
                  </a:cubicBezTo>
                  <a:lnTo>
                    <a:pt x="429" y="119"/>
                  </a:lnTo>
                  <a:cubicBezTo>
                    <a:pt x="274" y="143"/>
                    <a:pt x="143" y="167"/>
                    <a:pt x="0" y="179"/>
                  </a:cubicBezTo>
                  <a:cubicBezTo>
                    <a:pt x="12" y="203"/>
                    <a:pt x="0" y="215"/>
                    <a:pt x="0" y="21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4369;p70"/>
            <p:cNvSpPr/>
            <p:nvPr/>
          </p:nvSpPr>
          <p:spPr>
            <a:xfrm>
              <a:off x="7344950" y="2634975"/>
              <a:ext cx="11925" cy="5975"/>
            </a:xfrm>
            <a:custGeom>
              <a:avLst/>
              <a:gdLst/>
              <a:ahLst/>
              <a:cxnLst/>
              <a:rect l="l" t="t" r="r" b="b"/>
              <a:pathLst>
                <a:path w="477" h="239" extrusionOk="0">
                  <a:moveTo>
                    <a:pt x="1" y="120"/>
                  </a:moveTo>
                  <a:cubicBezTo>
                    <a:pt x="155" y="84"/>
                    <a:pt x="310" y="36"/>
                    <a:pt x="477" y="1"/>
                  </a:cubicBezTo>
                  <a:lnTo>
                    <a:pt x="477" y="1"/>
                  </a:lnTo>
                  <a:cubicBezTo>
                    <a:pt x="334" y="84"/>
                    <a:pt x="203" y="239"/>
                    <a:pt x="24" y="96"/>
                  </a:cubicBezTo>
                  <a:cubicBezTo>
                    <a:pt x="1" y="96"/>
                    <a:pt x="1" y="120"/>
                    <a:pt x="1" y="12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4370;p70"/>
            <p:cNvSpPr/>
            <p:nvPr/>
          </p:nvSpPr>
          <p:spPr>
            <a:xfrm>
              <a:off x="6994900" y="2395375"/>
              <a:ext cx="43500" cy="147650"/>
            </a:xfrm>
            <a:custGeom>
              <a:avLst/>
              <a:gdLst/>
              <a:ahLst/>
              <a:cxnLst/>
              <a:rect l="l" t="t" r="r" b="b"/>
              <a:pathLst>
                <a:path w="1740" h="5906" extrusionOk="0">
                  <a:moveTo>
                    <a:pt x="37" y="5906"/>
                  </a:moveTo>
                  <a:cubicBezTo>
                    <a:pt x="49" y="5775"/>
                    <a:pt x="49" y="5632"/>
                    <a:pt x="72" y="5501"/>
                  </a:cubicBezTo>
                  <a:cubicBezTo>
                    <a:pt x="430" y="4298"/>
                    <a:pt x="811" y="3096"/>
                    <a:pt x="1144" y="1869"/>
                  </a:cubicBezTo>
                  <a:cubicBezTo>
                    <a:pt x="1287" y="1429"/>
                    <a:pt x="1358" y="976"/>
                    <a:pt x="1465" y="536"/>
                  </a:cubicBezTo>
                  <a:cubicBezTo>
                    <a:pt x="1501" y="369"/>
                    <a:pt x="1537" y="191"/>
                    <a:pt x="1584" y="0"/>
                  </a:cubicBezTo>
                  <a:cubicBezTo>
                    <a:pt x="1739" y="143"/>
                    <a:pt x="1703" y="298"/>
                    <a:pt x="1668" y="429"/>
                  </a:cubicBezTo>
                  <a:cubicBezTo>
                    <a:pt x="1537" y="1048"/>
                    <a:pt x="1418" y="1679"/>
                    <a:pt x="1239" y="2298"/>
                  </a:cubicBezTo>
                  <a:cubicBezTo>
                    <a:pt x="918" y="3370"/>
                    <a:pt x="584" y="4441"/>
                    <a:pt x="239" y="5513"/>
                  </a:cubicBezTo>
                  <a:cubicBezTo>
                    <a:pt x="191" y="5656"/>
                    <a:pt x="203" y="5846"/>
                    <a:pt x="1" y="590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4371;p70"/>
            <p:cNvSpPr/>
            <p:nvPr/>
          </p:nvSpPr>
          <p:spPr>
            <a:xfrm>
              <a:off x="6898175" y="2580200"/>
              <a:ext cx="42875" cy="86050"/>
            </a:xfrm>
            <a:custGeom>
              <a:avLst/>
              <a:gdLst/>
              <a:ahLst/>
              <a:cxnLst/>
              <a:rect l="l" t="t" r="r" b="b"/>
              <a:pathLst>
                <a:path w="1715" h="3442" extrusionOk="0">
                  <a:moveTo>
                    <a:pt x="12" y="3442"/>
                  </a:moveTo>
                  <a:cubicBezTo>
                    <a:pt x="48" y="2989"/>
                    <a:pt x="274" y="2608"/>
                    <a:pt x="465" y="2215"/>
                  </a:cubicBezTo>
                  <a:cubicBezTo>
                    <a:pt x="786" y="1537"/>
                    <a:pt x="1167" y="858"/>
                    <a:pt x="1501" y="191"/>
                  </a:cubicBezTo>
                  <a:cubicBezTo>
                    <a:pt x="1548" y="108"/>
                    <a:pt x="1584" y="1"/>
                    <a:pt x="1715" y="13"/>
                  </a:cubicBezTo>
                  <a:lnTo>
                    <a:pt x="1703" y="1"/>
                  </a:lnTo>
                  <a:cubicBezTo>
                    <a:pt x="1703" y="48"/>
                    <a:pt x="1715" y="84"/>
                    <a:pt x="1679" y="120"/>
                  </a:cubicBezTo>
                  <a:cubicBezTo>
                    <a:pt x="1405" y="715"/>
                    <a:pt x="1108" y="1299"/>
                    <a:pt x="822" y="1894"/>
                  </a:cubicBezTo>
                  <a:cubicBezTo>
                    <a:pt x="655" y="2227"/>
                    <a:pt x="489" y="2573"/>
                    <a:pt x="334" y="2906"/>
                  </a:cubicBezTo>
                  <a:cubicBezTo>
                    <a:pt x="238" y="3096"/>
                    <a:pt x="238" y="3335"/>
                    <a:pt x="0" y="344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4372;p70"/>
            <p:cNvSpPr/>
            <p:nvPr/>
          </p:nvSpPr>
          <p:spPr>
            <a:xfrm>
              <a:off x="6926150" y="2416200"/>
              <a:ext cx="33375" cy="79800"/>
            </a:xfrm>
            <a:custGeom>
              <a:avLst/>
              <a:gdLst/>
              <a:ahLst/>
              <a:cxnLst/>
              <a:rect l="l" t="t" r="r" b="b"/>
              <a:pathLst>
                <a:path w="1335" h="3192" extrusionOk="0">
                  <a:moveTo>
                    <a:pt x="1263" y="1"/>
                  </a:moveTo>
                  <a:cubicBezTo>
                    <a:pt x="1334" y="191"/>
                    <a:pt x="1239" y="334"/>
                    <a:pt x="1155" y="501"/>
                  </a:cubicBezTo>
                  <a:cubicBezTo>
                    <a:pt x="977" y="917"/>
                    <a:pt x="798" y="1346"/>
                    <a:pt x="643" y="1763"/>
                  </a:cubicBezTo>
                  <a:cubicBezTo>
                    <a:pt x="489" y="2156"/>
                    <a:pt x="358" y="2560"/>
                    <a:pt x="203" y="2941"/>
                  </a:cubicBezTo>
                  <a:cubicBezTo>
                    <a:pt x="167" y="3049"/>
                    <a:pt x="167" y="3191"/>
                    <a:pt x="1" y="3179"/>
                  </a:cubicBezTo>
                  <a:lnTo>
                    <a:pt x="12" y="3191"/>
                  </a:lnTo>
                  <a:cubicBezTo>
                    <a:pt x="203" y="2620"/>
                    <a:pt x="382" y="2025"/>
                    <a:pt x="596" y="1441"/>
                  </a:cubicBezTo>
                  <a:cubicBezTo>
                    <a:pt x="739" y="1013"/>
                    <a:pt x="929" y="596"/>
                    <a:pt x="1132" y="179"/>
                  </a:cubicBezTo>
                  <a:cubicBezTo>
                    <a:pt x="1155" y="120"/>
                    <a:pt x="1227" y="72"/>
                    <a:pt x="1275"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4373;p70"/>
            <p:cNvSpPr/>
            <p:nvPr/>
          </p:nvSpPr>
          <p:spPr>
            <a:xfrm>
              <a:off x="6939850" y="2504900"/>
              <a:ext cx="34250" cy="75325"/>
            </a:xfrm>
            <a:custGeom>
              <a:avLst/>
              <a:gdLst/>
              <a:ahLst/>
              <a:cxnLst/>
              <a:rect l="l" t="t" r="r" b="b"/>
              <a:pathLst>
                <a:path w="1370" h="3013" extrusionOk="0">
                  <a:moveTo>
                    <a:pt x="48" y="3013"/>
                  </a:moveTo>
                  <a:cubicBezTo>
                    <a:pt x="36" y="2941"/>
                    <a:pt x="0" y="2846"/>
                    <a:pt x="12" y="2787"/>
                  </a:cubicBezTo>
                  <a:cubicBezTo>
                    <a:pt x="346" y="2048"/>
                    <a:pt x="691" y="1286"/>
                    <a:pt x="1012" y="536"/>
                  </a:cubicBezTo>
                  <a:lnTo>
                    <a:pt x="1238" y="1"/>
                  </a:lnTo>
                  <a:cubicBezTo>
                    <a:pt x="1369" y="120"/>
                    <a:pt x="1310" y="251"/>
                    <a:pt x="1262" y="358"/>
                  </a:cubicBezTo>
                  <a:cubicBezTo>
                    <a:pt x="881" y="1227"/>
                    <a:pt x="488" y="2072"/>
                    <a:pt x="107" y="2918"/>
                  </a:cubicBezTo>
                  <a:cubicBezTo>
                    <a:pt x="95" y="2953"/>
                    <a:pt x="48" y="2977"/>
                    <a:pt x="12" y="2989"/>
                  </a:cubicBezTo>
                  <a:cubicBezTo>
                    <a:pt x="36" y="3001"/>
                    <a:pt x="48" y="3013"/>
                    <a:pt x="48" y="30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4374;p70"/>
            <p:cNvSpPr/>
            <p:nvPr/>
          </p:nvSpPr>
          <p:spPr>
            <a:xfrm>
              <a:off x="6855300" y="2665625"/>
              <a:ext cx="43800" cy="72075"/>
            </a:xfrm>
            <a:custGeom>
              <a:avLst/>
              <a:gdLst/>
              <a:ahLst/>
              <a:cxnLst/>
              <a:rect l="l" t="t" r="r" b="b"/>
              <a:pathLst>
                <a:path w="1752" h="2883" extrusionOk="0">
                  <a:moveTo>
                    <a:pt x="1715" y="1"/>
                  </a:moveTo>
                  <a:cubicBezTo>
                    <a:pt x="1715" y="84"/>
                    <a:pt x="1751" y="168"/>
                    <a:pt x="1715" y="227"/>
                  </a:cubicBezTo>
                  <a:cubicBezTo>
                    <a:pt x="1596" y="465"/>
                    <a:pt x="1465" y="692"/>
                    <a:pt x="1346" y="918"/>
                  </a:cubicBezTo>
                  <a:cubicBezTo>
                    <a:pt x="1180" y="1192"/>
                    <a:pt x="1037" y="1465"/>
                    <a:pt x="870" y="1727"/>
                  </a:cubicBezTo>
                  <a:cubicBezTo>
                    <a:pt x="632" y="2120"/>
                    <a:pt x="382" y="2501"/>
                    <a:pt x="144" y="2882"/>
                  </a:cubicBezTo>
                  <a:cubicBezTo>
                    <a:pt x="1" y="2835"/>
                    <a:pt x="37" y="2763"/>
                    <a:pt x="72" y="2680"/>
                  </a:cubicBezTo>
                  <a:cubicBezTo>
                    <a:pt x="394" y="2180"/>
                    <a:pt x="703" y="1668"/>
                    <a:pt x="1001" y="1156"/>
                  </a:cubicBezTo>
                  <a:cubicBezTo>
                    <a:pt x="1180" y="834"/>
                    <a:pt x="1358" y="525"/>
                    <a:pt x="1549" y="227"/>
                  </a:cubicBezTo>
                  <a:cubicBezTo>
                    <a:pt x="1596" y="156"/>
                    <a:pt x="1668" y="84"/>
                    <a:pt x="17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4375;p70"/>
            <p:cNvSpPr/>
            <p:nvPr/>
          </p:nvSpPr>
          <p:spPr>
            <a:xfrm>
              <a:off x="6891025" y="2526925"/>
              <a:ext cx="25925" cy="66400"/>
            </a:xfrm>
            <a:custGeom>
              <a:avLst/>
              <a:gdLst/>
              <a:ahLst/>
              <a:cxnLst/>
              <a:rect l="l" t="t" r="r" b="b"/>
              <a:pathLst>
                <a:path w="1037" h="2656" extrusionOk="0">
                  <a:moveTo>
                    <a:pt x="1013" y="1"/>
                  </a:moveTo>
                  <a:cubicBezTo>
                    <a:pt x="1013" y="60"/>
                    <a:pt x="1036" y="120"/>
                    <a:pt x="1013" y="179"/>
                  </a:cubicBezTo>
                  <a:cubicBezTo>
                    <a:pt x="775" y="1025"/>
                    <a:pt x="465" y="1834"/>
                    <a:pt x="96" y="2620"/>
                  </a:cubicBezTo>
                  <a:cubicBezTo>
                    <a:pt x="96" y="2632"/>
                    <a:pt x="60" y="2632"/>
                    <a:pt x="1" y="2656"/>
                  </a:cubicBezTo>
                  <a:cubicBezTo>
                    <a:pt x="60" y="2430"/>
                    <a:pt x="120" y="2215"/>
                    <a:pt x="203" y="2013"/>
                  </a:cubicBezTo>
                  <a:cubicBezTo>
                    <a:pt x="394" y="1465"/>
                    <a:pt x="584" y="917"/>
                    <a:pt x="798" y="394"/>
                  </a:cubicBezTo>
                  <a:cubicBezTo>
                    <a:pt x="858" y="251"/>
                    <a:pt x="858" y="72"/>
                    <a:pt x="1036"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4376;p70"/>
            <p:cNvSpPr/>
            <p:nvPr/>
          </p:nvSpPr>
          <p:spPr>
            <a:xfrm>
              <a:off x="6849350" y="2656100"/>
              <a:ext cx="21450" cy="50925"/>
            </a:xfrm>
            <a:custGeom>
              <a:avLst/>
              <a:gdLst/>
              <a:ahLst/>
              <a:cxnLst/>
              <a:rect l="l" t="t" r="r" b="b"/>
              <a:pathLst>
                <a:path w="858" h="2037" extrusionOk="0">
                  <a:moveTo>
                    <a:pt x="48" y="2037"/>
                  </a:moveTo>
                  <a:cubicBezTo>
                    <a:pt x="1" y="1799"/>
                    <a:pt x="96" y="1608"/>
                    <a:pt x="203" y="1418"/>
                  </a:cubicBezTo>
                  <a:cubicBezTo>
                    <a:pt x="441" y="1001"/>
                    <a:pt x="644" y="561"/>
                    <a:pt x="751" y="84"/>
                  </a:cubicBezTo>
                  <a:cubicBezTo>
                    <a:pt x="751" y="60"/>
                    <a:pt x="798" y="25"/>
                    <a:pt x="822" y="1"/>
                  </a:cubicBezTo>
                  <a:cubicBezTo>
                    <a:pt x="858" y="287"/>
                    <a:pt x="822" y="549"/>
                    <a:pt x="691" y="834"/>
                  </a:cubicBezTo>
                  <a:cubicBezTo>
                    <a:pt x="513" y="1215"/>
                    <a:pt x="322" y="1573"/>
                    <a:pt x="120" y="1954"/>
                  </a:cubicBezTo>
                  <a:cubicBezTo>
                    <a:pt x="108" y="1977"/>
                    <a:pt x="60" y="1989"/>
                    <a:pt x="25" y="20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4377;p70"/>
            <p:cNvSpPr/>
            <p:nvPr/>
          </p:nvSpPr>
          <p:spPr>
            <a:xfrm>
              <a:off x="6823750" y="2724875"/>
              <a:ext cx="20575" cy="45550"/>
            </a:xfrm>
            <a:custGeom>
              <a:avLst/>
              <a:gdLst/>
              <a:ahLst/>
              <a:cxnLst/>
              <a:rect l="l" t="t" r="r" b="b"/>
              <a:pathLst>
                <a:path w="823" h="1822" extrusionOk="0">
                  <a:moveTo>
                    <a:pt x="763" y="0"/>
                  </a:moveTo>
                  <a:cubicBezTo>
                    <a:pt x="822" y="226"/>
                    <a:pt x="703" y="429"/>
                    <a:pt x="620" y="631"/>
                  </a:cubicBezTo>
                  <a:cubicBezTo>
                    <a:pt x="477" y="1000"/>
                    <a:pt x="298" y="1334"/>
                    <a:pt x="120" y="1703"/>
                  </a:cubicBezTo>
                  <a:cubicBezTo>
                    <a:pt x="108" y="1739"/>
                    <a:pt x="48" y="1774"/>
                    <a:pt x="1" y="1798"/>
                  </a:cubicBezTo>
                  <a:lnTo>
                    <a:pt x="13" y="1822"/>
                  </a:lnTo>
                  <a:cubicBezTo>
                    <a:pt x="25" y="1703"/>
                    <a:pt x="25" y="1584"/>
                    <a:pt x="72" y="1477"/>
                  </a:cubicBezTo>
                  <a:cubicBezTo>
                    <a:pt x="251" y="1024"/>
                    <a:pt x="429" y="596"/>
                    <a:pt x="620" y="155"/>
                  </a:cubicBezTo>
                  <a:cubicBezTo>
                    <a:pt x="644" y="96"/>
                    <a:pt x="727" y="48"/>
                    <a:pt x="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4378;p70"/>
            <p:cNvSpPr/>
            <p:nvPr/>
          </p:nvSpPr>
          <p:spPr>
            <a:xfrm>
              <a:off x="7009800" y="2315600"/>
              <a:ext cx="8350" cy="39600"/>
            </a:xfrm>
            <a:custGeom>
              <a:avLst/>
              <a:gdLst/>
              <a:ahLst/>
              <a:cxnLst/>
              <a:rect l="l" t="t" r="r" b="b"/>
              <a:pathLst>
                <a:path w="334" h="1584" extrusionOk="0">
                  <a:moveTo>
                    <a:pt x="0" y="1584"/>
                  </a:moveTo>
                  <a:cubicBezTo>
                    <a:pt x="0" y="1024"/>
                    <a:pt x="48" y="488"/>
                    <a:pt x="310" y="0"/>
                  </a:cubicBezTo>
                  <a:lnTo>
                    <a:pt x="298" y="0"/>
                  </a:lnTo>
                  <a:cubicBezTo>
                    <a:pt x="310" y="95"/>
                    <a:pt x="334" y="191"/>
                    <a:pt x="310" y="286"/>
                  </a:cubicBezTo>
                  <a:cubicBezTo>
                    <a:pt x="250" y="643"/>
                    <a:pt x="191" y="1000"/>
                    <a:pt x="131" y="1334"/>
                  </a:cubicBezTo>
                  <a:cubicBezTo>
                    <a:pt x="119" y="1441"/>
                    <a:pt x="107" y="1548"/>
                    <a:pt x="0" y="158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4379;p70"/>
            <p:cNvSpPr/>
            <p:nvPr/>
          </p:nvSpPr>
          <p:spPr>
            <a:xfrm>
              <a:off x="6986275" y="2300425"/>
              <a:ext cx="14025" cy="29475"/>
            </a:xfrm>
            <a:custGeom>
              <a:avLst/>
              <a:gdLst/>
              <a:ahLst/>
              <a:cxnLst/>
              <a:rect l="l" t="t" r="r" b="b"/>
              <a:pathLst>
                <a:path w="561" h="1179" extrusionOk="0">
                  <a:moveTo>
                    <a:pt x="24" y="1179"/>
                  </a:moveTo>
                  <a:cubicBezTo>
                    <a:pt x="24" y="1119"/>
                    <a:pt x="24" y="1060"/>
                    <a:pt x="48" y="1000"/>
                  </a:cubicBezTo>
                  <a:cubicBezTo>
                    <a:pt x="203" y="667"/>
                    <a:pt x="346" y="345"/>
                    <a:pt x="513" y="0"/>
                  </a:cubicBezTo>
                  <a:cubicBezTo>
                    <a:pt x="536" y="286"/>
                    <a:pt x="560" y="286"/>
                    <a:pt x="358" y="655"/>
                  </a:cubicBezTo>
                  <a:cubicBezTo>
                    <a:pt x="274" y="833"/>
                    <a:pt x="263" y="1083"/>
                    <a:pt x="1" y="1155"/>
                  </a:cubicBezTo>
                  <a:cubicBezTo>
                    <a:pt x="1" y="1179"/>
                    <a:pt x="24" y="1179"/>
                    <a:pt x="24" y="117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4380;p70"/>
            <p:cNvSpPr/>
            <p:nvPr/>
          </p:nvSpPr>
          <p:spPr>
            <a:xfrm>
              <a:off x="7017225" y="2282850"/>
              <a:ext cx="7775" cy="32775"/>
            </a:xfrm>
            <a:custGeom>
              <a:avLst/>
              <a:gdLst/>
              <a:ahLst/>
              <a:cxnLst/>
              <a:rect l="l" t="t" r="r" b="b"/>
              <a:pathLst>
                <a:path w="311" h="1311" extrusionOk="0">
                  <a:moveTo>
                    <a:pt x="13" y="1310"/>
                  </a:moveTo>
                  <a:cubicBezTo>
                    <a:pt x="25" y="1167"/>
                    <a:pt x="60" y="1001"/>
                    <a:pt x="72" y="846"/>
                  </a:cubicBezTo>
                  <a:cubicBezTo>
                    <a:pt x="96" y="715"/>
                    <a:pt x="120" y="584"/>
                    <a:pt x="156" y="453"/>
                  </a:cubicBezTo>
                  <a:cubicBezTo>
                    <a:pt x="179" y="298"/>
                    <a:pt x="132" y="132"/>
                    <a:pt x="239" y="1"/>
                  </a:cubicBezTo>
                  <a:cubicBezTo>
                    <a:pt x="275" y="48"/>
                    <a:pt x="310" y="72"/>
                    <a:pt x="299" y="108"/>
                  </a:cubicBezTo>
                  <a:cubicBezTo>
                    <a:pt x="275" y="489"/>
                    <a:pt x="239" y="894"/>
                    <a:pt x="96" y="1263"/>
                  </a:cubicBezTo>
                  <a:cubicBezTo>
                    <a:pt x="72" y="1286"/>
                    <a:pt x="37" y="1298"/>
                    <a:pt x="13" y="1310"/>
                  </a:cubicBezTo>
                  <a:cubicBezTo>
                    <a:pt x="1" y="1310"/>
                    <a:pt x="13" y="1310"/>
                    <a:pt x="13" y="131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4381;p70"/>
            <p:cNvSpPr/>
            <p:nvPr/>
          </p:nvSpPr>
          <p:spPr>
            <a:xfrm>
              <a:off x="6952950" y="2618600"/>
              <a:ext cx="9250" cy="15200"/>
            </a:xfrm>
            <a:custGeom>
              <a:avLst/>
              <a:gdLst/>
              <a:ahLst/>
              <a:cxnLst/>
              <a:rect l="l" t="t" r="r" b="b"/>
              <a:pathLst>
                <a:path w="370" h="608" extrusionOk="0">
                  <a:moveTo>
                    <a:pt x="0" y="608"/>
                  </a:moveTo>
                  <a:cubicBezTo>
                    <a:pt x="72" y="382"/>
                    <a:pt x="119" y="144"/>
                    <a:pt x="322" y="1"/>
                  </a:cubicBezTo>
                  <a:cubicBezTo>
                    <a:pt x="369" y="310"/>
                    <a:pt x="357" y="334"/>
                    <a:pt x="0" y="60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4382;p70"/>
            <p:cNvSpPr/>
            <p:nvPr/>
          </p:nvSpPr>
          <p:spPr>
            <a:xfrm>
              <a:off x="6803225" y="2806125"/>
              <a:ext cx="9550" cy="15800"/>
            </a:xfrm>
            <a:custGeom>
              <a:avLst/>
              <a:gdLst/>
              <a:ahLst/>
              <a:cxnLst/>
              <a:rect l="l" t="t" r="r" b="b"/>
              <a:pathLst>
                <a:path w="382" h="632" extrusionOk="0">
                  <a:moveTo>
                    <a:pt x="0" y="632"/>
                  </a:moveTo>
                  <a:cubicBezTo>
                    <a:pt x="48" y="370"/>
                    <a:pt x="215" y="191"/>
                    <a:pt x="381" y="1"/>
                  </a:cubicBezTo>
                  <a:cubicBezTo>
                    <a:pt x="346" y="263"/>
                    <a:pt x="179" y="465"/>
                    <a:pt x="0" y="63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4383;p70"/>
            <p:cNvSpPr/>
            <p:nvPr/>
          </p:nvSpPr>
          <p:spPr>
            <a:xfrm>
              <a:off x="6957100" y="2394475"/>
              <a:ext cx="9250" cy="21750"/>
            </a:xfrm>
            <a:custGeom>
              <a:avLst/>
              <a:gdLst/>
              <a:ahLst/>
              <a:cxnLst/>
              <a:rect l="l" t="t" r="r" b="b"/>
              <a:pathLst>
                <a:path w="370" h="870" extrusionOk="0">
                  <a:moveTo>
                    <a:pt x="37" y="870"/>
                  </a:moveTo>
                  <a:cubicBezTo>
                    <a:pt x="1" y="572"/>
                    <a:pt x="96" y="310"/>
                    <a:pt x="370" y="0"/>
                  </a:cubicBezTo>
                  <a:cubicBezTo>
                    <a:pt x="358" y="405"/>
                    <a:pt x="251" y="655"/>
                    <a:pt x="25" y="8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4384;p70"/>
            <p:cNvSpPr/>
            <p:nvPr/>
          </p:nvSpPr>
          <p:spPr>
            <a:xfrm>
              <a:off x="7005625" y="2355175"/>
              <a:ext cx="6575" cy="19975"/>
            </a:xfrm>
            <a:custGeom>
              <a:avLst/>
              <a:gdLst/>
              <a:ahLst/>
              <a:cxnLst/>
              <a:rect l="l" t="t" r="r" b="b"/>
              <a:pathLst>
                <a:path w="263" h="799" extrusionOk="0">
                  <a:moveTo>
                    <a:pt x="155" y="1"/>
                  </a:moveTo>
                  <a:cubicBezTo>
                    <a:pt x="262" y="251"/>
                    <a:pt x="179" y="501"/>
                    <a:pt x="108" y="798"/>
                  </a:cubicBezTo>
                  <a:cubicBezTo>
                    <a:pt x="1" y="501"/>
                    <a:pt x="1" y="50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4385;p70"/>
            <p:cNvSpPr/>
            <p:nvPr/>
          </p:nvSpPr>
          <p:spPr>
            <a:xfrm>
              <a:off x="6919900" y="2495675"/>
              <a:ext cx="6875" cy="21150"/>
            </a:xfrm>
            <a:custGeom>
              <a:avLst/>
              <a:gdLst/>
              <a:ahLst/>
              <a:cxnLst/>
              <a:rect l="l" t="t" r="r" b="b"/>
              <a:pathLst>
                <a:path w="275" h="846" extrusionOk="0">
                  <a:moveTo>
                    <a:pt x="12" y="846"/>
                  </a:moveTo>
                  <a:cubicBezTo>
                    <a:pt x="1" y="536"/>
                    <a:pt x="143" y="286"/>
                    <a:pt x="262" y="12"/>
                  </a:cubicBezTo>
                  <a:lnTo>
                    <a:pt x="251" y="0"/>
                  </a:lnTo>
                  <a:cubicBezTo>
                    <a:pt x="262" y="12"/>
                    <a:pt x="274" y="24"/>
                    <a:pt x="274" y="48"/>
                  </a:cubicBezTo>
                  <a:cubicBezTo>
                    <a:pt x="262" y="346"/>
                    <a:pt x="239" y="632"/>
                    <a:pt x="12" y="8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4386;p70"/>
            <p:cNvSpPr/>
            <p:nvPr/>
          </p:nvSpPr>
          <p:spPr>
            <a:xfrm>
              <a:off x="6979425" y="2570975"/>
              <a:ext cx="7775" cy="14925"/>
            </a:xfrm>
            <a:custGeom>
              <a:avLst/>
              <a:gdLst/>
              <a:ahLst/>
              <a:cxnLst/>
              <a:rect l="l" t="t" r="r" b="b"/>
              <a:pathLst>
                <a:path w="311" h="597" extrusionOk="0">
                  <a:moveTo>
                    <a:pt x="203" y="1"/>
                  </a:moveTo>
                  <a:cubicBezTo>
                    <a:pt x="310" y="310"/>
                    <a:pt x="251" y="453"/>
                    <a:pt x="72" y="596"/>
                  </a:cubicBezTo>
                  <a:cubicBezTo>
                    <a:pt x="36" y="537"/>
                    <a:pt x="1" y="489"/>
                    <a:pt x="13" y="441"/>
                  </a:cubicBezTo>
                  <a:cubicBezTo>
                    <a:pt x="36" y="322"/>
                    <a:pt x="96" y="203"/>
                    <a:pt x="2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4387;p70"/>
            <p:cNvSpPr/>
            <p:nvPr/>
          </p:nvSpPr>
          <p:spPr>
            <a:xfrm>
              <a:off x="7038975" y="2339700"/>
              <a:ext cx="6850" cy="18775"/>
            </a:xfrm>
            <a:custGeom>
              <a:avLst/>
              <a:gdLst/>
              <a:ahLst/>
              <a:cxnLst/>
              <a:rect l="l" t="t" r="r" b="b"/>
              <a:pathLst>
                <a:path w="274" h="751" extrusionOk="0">
                  <a:moveTo>
                    <a:pt x="119" y="1"/>
                  </a:moveTo>
                  <a:cubicBezTo>
                    <a:pt x="274" y="286"/>
                    <a:pt x="191" y="465"/>
                    <a:pt x="179" y="751"/>
                  </a:cubicBezTo>
                  <a:cubicBezTo>
                    <a:pt x="0" y="465"/>
                    <a:pt x="36" y="274"/>
                    <a:pt x="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4388;p70"/>
            <p:cNvSpPr/>
            <p:nvPr/>
          </p:nvSpPr>
          <p:spPr>
            <a:xfrm>
              <a:off x="6842500" y="2706725"/>
              <a:ext cx="8975" cy="18175"/>
            </a:xfrm>
            <a:custGeom>
              <a:avLst/>
              <a:gdLst/>
              <a:ahLst/>
              <a:cxnLst/>
              <a:rect l="l" t="t" r="r" b="b"/>
              <a:pathLst>
                <a:path w="359" h="727" extrusionOk="0">
                  <a:moveTo>
                    <a:pt x="25" y="726"/>
                  </a:moveTo>
                  <a:cubicBezTo>
                    <a:pt x="1" y="429"/>
                    <a:pt x="96" y="202"/>
                    <a:pt x="322" y="12"/>
                  </a:cubicBezTo>
                  <a:lnTo>
                    <a:pt x="310" y="0"/>
                  </a:lnTo>
                  <a:cubicBezTo>
                    <a:pt x="358" y="310"/>
                    <a:pt x="215" y="524"/>
                    <a:pt x="25" y="72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4389;p70"/>
            <p:cNvSpPr/>
            <p:nvPr/>
          </p:nvSpPr>
          <p:spPr>
            <a:xfrm>
              <a:off x="6986875" y="2437925"/>
              <a:ext cx="6875" cy="14325"/>
            </a:xfrm>
            <a:custGeom>
              <a:avLst/>
              <a:gdLst/>
              <a:ahLst/>
              <a:cxnLst/>
              <a:rect l="l" t="t" r="r" b="b"/>
              <a:pathLst>
                <a:path w="275" h="573" extrusionOk="0">
                  <a:moveTo>
                    <a:pt x="203" y="1"/>
                  </a:moveTo>
                  <a:cubicBezTo>
                    <a:pt x="274" y="227"/>
                    <a:pt x="143" y="382"/>
                    <a:pt x="36" y="572"/>
                  </a:cubicBezTo>
                  <a:cubicBezTo>
                    <a:pt x="0" y="263"/>
                    <a:pt x="0" y="263"/>
                    <a:pt x="2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4390;p70"/>
            <p:cNvSpPr/>
            <p:nvPr/>
          </p:nvSpPr>
          <p:spPr>
            <a:xfrm>
              <a:off x="6980025" y="2340600"/>
              <a:ext cx="4500" cy="13425"/>
            </a:xfrm>
            <a:custGeom>
              <a:avLst/>
              <a:gdLst/>
              <a:ahLst/>
              <a:cxnLst/>
              <a:rect l="l" t="t" r="r" b="b"/>
              <a:pathLst>
                <a:path w="180" h="537" extrusionOk="0">
                  <a:moveTo>
                    <a:pt x="155" y="0"/>
                  </a:moveTo>
                  <a:cubicBezTo>
                    <a:pt x="155" y="72"/>
                    <a:pt x="179" y="167"/>
                    <a:pt x="155" y="227"/>
                  </a:cubicBezTo>
                  <a:cubicBezTo>
                    <a:pt x="132" y="310"/>
                    <a:pt x="72" y="405"/>
                    <a:pt x="12" y="536"/>
                  </a:cubicBezTo>
                  <a:cubicBezTo>
                    <a:pt x="1" y="191"/>
                    <a:pt x="1" y="191"/>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4391;p70"/>
            <p:cNvSpPr/>
            <p:nvPr/>
          </p:nvSpPr>
          <p:spPr>
            <a:xfrm>
              <a:off x="6821075" y="2781125"/>
              <a:ext cx="9550" cy="11050"/>
            </a:xfrm>
            <a:custGeom>
              <a:avLst/>
              <a:gdLst/>
              <a:ahLst/>
              <a:cxnLst/>
              <a:rect l="l" t="t" r="r" b="b"/>
              <a:pathLst>
                <a:path w="382" h="442" extrusionOk="0">
                  <a:moveTo>
                    <a:pt x="60" y="191"/>
                  </a:moveTo>
                  <a:lnTo>
                    <a:pt x="382" y="12"/>
                  </a:lnTo>
                  <a:lnTo>
                    <a:pt x="358" y="1"/>
                  </a:lnTo>
                  <a:cubicBezTo>
                    <a:pt x="358" y="227"/>
                    <a:pt x="167" y="310"/>
                    <a:pt x="1" y="441"/>
                  </a:cubicBezTo>
                  <a:cubicBezTo>
                    <a:pt x="36" y="358"/>
                    <a:pt x="48" y="274"/>
                    <a:pt x="60" y="19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4392;p70"/>
            <p:cNvSpPr/>
            <p:nvPr/>
          </p:nvSpPr>
          <p:spPr>
            <a:xfrm>
              <a:off x="6819000" y="2769825"/>
              <a:ext cx="7175" cy="16100"/>
            </a:xfrm>
            <a:custGeom>
              <a:avLst/>
              <a:gdLst/>
              <a:ahLst/>
              <a:cxnLst/>
              <a:rect l="l" t="t" r="r" b="b"/>
              <a:pathLst>
                <a:path w="287" h="644" extrusionOk="0">
                  <a:moveTo>
                    <a:pt x="191" y="0"/>
                  </a:moveTo>
                  <a:cubicBezTo>
                    <a:pt x="286" y="226"/>
                    <a:pt x="191" y="417"/>
                    <a:pt x="143" y="643"/>
                  </a:cubicBezTo>
                  <a:lnTo>
                    <a:pt x="143" y="643"/>
                  </a:lnTo>
                  <a:cubicBezTo>
                    <a:pt x="131" y="429"/>
                    <a:pt x="0" y="214"/>
                    <a:pt x="191" y="0"/>
                  </a:cubicBezTo>
                  <a:cubicBezTo>
                    <a:pt x="203" y="24"/>
                    <a:pt x="191"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4393;p70"/>
            <p:cNvSpPr/>
            <p:nvPr/>
          </p:nvSpPr>
          <p:spPr>
            <a:xfrm>
              <a:off x="7003550" y="2286125"/>
              <a:ext cx="2700" cy="4200"/>
            </a:xfrm>
            <a:custGeom>
              <a:avLst/>
              <a:gdLst/>
              <a:ahLst/>
              <a:cxnLst/>
              <a:rect l="l" t="t" r="r" b="b"/>
              <a:pathLst>
                <a:path w="108" h="168" extrusionOk="0">
                  <a:moveTo>
                    <a:pt x="12" y="167"/>
                  </a:moveTo>
                  <a:cubicBezTo>
                    <a:pt x="12" y="143"/>
                    <a:pt x="0" y="108"/>
                    <a:pt x="12" y="84"/>
                  </a:cubicBezTo>
                  <a:cubicBezTo>
                    <a:pt x="24" y="48"/>
                    <a:pt x="48" y="36"/>
                    <a:pt x="72" y="1"/>
                  </a:cubicBezTo>
                  <a:cubicBezTo>
                    <a:pt x="84" y="36"/>
                    <a:pt x="107" y="84"/>
                    <a:pt x="107" y="96"/>
                  </a:cubicBezTo>
                  <a:cubicBezTo>
                    <a:pt x="84" y="120"/>
                    <a:pt x="48" y="155"/>
                    <a:pt x="12" y="16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4394;p70"/>
            <p:cNvSpPr/>
            <p:nvPr/>
          </p:nvSpPr>
          <p:spPr>
            <a:xfrm>
              <a:off x="6981825" y="2329275"/>
              <a:ext cx="7150" cy="11350"/>
            </a:xfrm>
            <a:custGeom>
              <a:avLst/>
              <a:gdLst/>
              <a:ahLst/>
              <a:cxnLst/>
              <a:rect l="l" t="t" r="r" b="b"/>
              <a:pathLst>
                <a:path w="286" h="454" extrusionOk="0">
                  <a:moveTo>
                    <a:pt x="95" y="453"/>
                  </a:moveTo>
                  <a:cubicBezTo>
                    <a:pt x="0" y="275"/>
                    <a:pt x="95" y="156"/>
                    <a:pt x="202" y="25"/>
                  </a:cubicBezTo>
                  <a:lnTo>
                    <a:pt x="179" y="1"/>
                  </a:lnTo>
                  <a:cubicBezTo>
                    <a:pt x="286" y="180"/>
                    <a:pt x="226" y="322"/>
                    <a:pt x="83" y="44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4395;p70"/>
            <p:cNvSpPr/>
            <p:nvPr/>
          </p:nvSpPr>
          <p:spPr>
            <a:xfrm>
              <a:off x="6828525" y="2774875"/>
              <a:ext cx="5375" cy="6575"/>
            </a:xfrm>
            <a:custGeom>
              <a:avLst/>
              <a:gdLst/>
              <a:ahLst/>
              <a:cxnLst/>
              <a:rect l="l" t="t" r="r" b="b"/>
              <a:pathLst>
                <a:path w="215" h="263" extrusionOk="0">
                  <a:moveTo>
                    <a:pt x="84" y="262"/>
                  </a:moveTo>
                  <a:cubicBezTo>
                    <a:pt x="0" y="131"/>
                    <a:pt x="107" y="72"/>
                    <a:pt x="203" y="1"/>
                  </a:cubicBezTo>
                  <a:cubicBezTo>
                    <a:pt x="215" y="143"/>
                    <a:pt x="215" y="143"/>
                    <a:pt x="60" y="25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4396;p70"/>
            <p:cNvSpPr/>
            <p:nvPr/>
          </p:nvSpPr>
          <p:spPr>
            <a:xfrm>
              <a:off x="6914550" y="2516800"/>
              <a:ext cx="6275" cy="10450"/>
            </a:xfrm>
            <a:custGeom>
              <a:avLst/>
              <a:gdLst/>
              <a:ahLst/>
              <a:cxnLst/>
              <a:rect l="l" t="t" r="r" b="b"/>
              <a:pathLst>
                <a:path w="251" h="418" extrusionOk="0">
                  <a:moveTo>
                    <a:pt x="95" y="418"/>
                  </a:moveTo>
                  <a:cubicBezTo>
                    <a:pt x="0" y="239"/>
                    <a:pt x="107" y="120"/>
                    <a:pt x="226" y="1"/>
                  </a:cubicBezTo>
                  <a:lnTo>
                    <a:pt x="215" y="1"/>
                  </a:lnTo>
                  <a:cubicBezTo>
                    <a:pt x="250" y="168"/>
                    <a:pt x="226" y="322"/>
                    <a:pt x="72" y="418"/>
                  </a:cubicBezTo>
                  <a:cubicBezTo>
                    <a:pt x="72" y="406"/>
                    <a:pt x="95" y="418"/>
                    <a:pt x="95" y="41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4397;p70"/>
            <p:cNvSpPr/>
            <p:nvPr/>
          </p:nvSpPr>
          <p:spPr>
            <a:xfrm>
              <a:off x="6990450" y="2431075"/>
              <a:ext cx="5375" cy="6875"/>
            </a:xfrm>
            <a:custGeom>
              <a:avLst/>
              <a:gdLst/>
              <a:ahLst/>
              <a:cxnLst/>
              <a:rect l="l" t="t" r="r" b="b"/>
              <a:pathLst>
                <a:path w="215" h="275" extrusionOk="0">
                  <a:moveTo>
                    <a:pt x="72" y="275"/>
                  </a:moveTo>
                  <a:cubicBezTo>
                    <a:pt x="36" y="156"/>
                    <a:pt x="0" y="60"/>
                    <a:pt x="155" y="1"/>
                  </a:cubicBezTo>
                  <a:cubicBezTo>
                    <a:pt x="215" y="120"/>
                    <a:pt x="155" y="203"/>
                    <a:pt x="72" y="275"/>
                  </a:cubicBezTo>
                  <a:cubicBezTo>
                    <a:pt x="60" y="275"/>
                    <a:pt x="72" y="275"/>
                    <a:pt x="72" y="27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4398;p70"/>
            <p:cNvSpPr/>
            <p:nvPr/>
          </p:nvSpPr>
          <p:spPr>
            <a:xfrm>
              <a:off x="6993125" y="2542700"/>
              <a:ext cx="2400" cy="5975"/>
            </a:xfrm>
            <a:custGeom>
              <a:avLst/>
              <a:gdLst/>
              <a:ahLst/>
              <a:cxnLst/>
              <a:rect l="l" t="t" r="r" b="b"/>
              <a:pathLst>
                <a:path w="96" h="239" extrusionOk="0">
                  <a:moveTo>
                    <a:pt x="84" y="1"/>
                  </a:moveTo>
                  <a:cubicBezTo>
                    <a:pt x="84" y="72"/>
                    <a:pt x="96" y="132"/>
                    <a:pt x="96" y="203"/>
                  </a:cubicBezTo>
                  <a:cubicBezTo>
                    <a:pt x="96" y="215"/>
                    <a:pt x="72" y="239"/>
                    <a:pt x="60" y="239"/>
                  </a:cubicBezTo>
                  <a:cubicBezTo>
                    <a:pt x="24" y="215"/>
                    <a:pt x="0" y="191"/>
                    <a:pt x="0" y="179"/>
                  </a:cubicBezTo>
                  <a:cubicBezTo>
                    <a:pt x="24" y="120"/>
                    <a:pt x="72" y="72"/>
                    <a:pt x="96"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4399;p70"/>
            <p:cNvSpPr/>
            <p:nvPr/>
          </p:nvSpPr>
          <p:spPr>
            <a:xfrm>
              <a:off x="7097900" y="2849000"/>
              <a:ext cx="41400" cy="17875"/>
            </a:xfrm>
            <a:custGeom>
              <a:avLst/>
              <a:gdLst/>
              <a:ahLst/>
              <a:cxnLst/>
              <a:rect l="l" t="t" r="r" b="b"/>
              <a:pathLst>
                <a:path w="1656" h="715" extrusionOk="0">
                  <a:moveTo>
                    <a:pt x="0" y="393"/>
                  </a:moveTo>
                  <a:cubicBezTo>
                    <a:pt x="215" y="48"/>
                    <a:pt x="536" y="36"/>
                    <a:pt x="858" y="24"/>
                  </a:cubicBezTo>
                  <a:cubicBezTo>
                    <a:pt x="1132" y="0"/>
                    <a:pt x="1465" y="0"/>
                    <a:pt x="1655" y="334"/>
                  </a:cubicBezTo>
                  <a:cubicBezTo>
                    <a:pt x="1584" y="405"/>
                    <a:pt x="1524" y="488"/>
                    <a:pt x="1453" y="524"/>
                  </a:cubicBezTo>
                  <a:cubicBezTo>
                    <a:pt x="1036" y="715"/>
                    <a:pt x="596" y="691"/>
                    <a:pt x="179" y="536"/>
                  </a:cubicBezTo>
                  <a:cubicBezTo>
                    <a:pt x="108" y="536"/>
                    <a:pt x="60" y="453"/>
                    <a:pt x="0" y="39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4400;p70"/>
            <p:cNvSpPr/>
            <p:nvPr/>
          </p:nvSpPr>
          <p:spPr>
            <a:xfrm>
              <a:off x="7047900" y="2842450"/>
              <a:ext cx="36025" cy="13700"/>
            </a:xfrm>
            <a:custGeom>
              <a:avLst/>
              <a:gdLst/>
              <a:ahLst/>
              <a:cxnLst/>
              <a:rect l="l" t="t" r="r" b="b"/>
              <a:pathLst>
                <a:path w="1441" h="548" extrusionOk="0">
                  <a:moveTo>
                    <a:pt x="310" y="12"/>
                  </a:moveTo>
                  <a:cubicBezTo>
                    <a:pt x="607" y="12"/>
                    <a:pt x="905" y="0"/>
                    <a:pt x="1203" y="12"/>
                  </a:cubicBezTo>
                  <a:cubicBezTo>
                    <a:pt x="1274" y="12"/>
                    <a:pt x="1346" y="119"/>
                    <a:pt x="1441" y="167"/>
                  </a:cubicBezTo>
                  <a:cubicBezTo>
                    <a:pt x="1381" y="238"/>
                    <a:pt x="1346" y="346"/>
                    <a:pt x="1274" y="369"/>
                  </a:cubicBezTo>
                  <a:cubicBezTo>
                    <a:pt x="917" y="524"/>
                    <a:pt x="548" y="548"/>
                    <a:pt x="179" y="453"/>
                  </a:cubicBezTo>
                  <a:cubicBezTo>
                    <a:pt x="95" y="429"/>
                    <a:pt x="36" y="310"/>
                    <a:pt x="12" y="238"/>
                  </a:cubicBezTo>
                  <a:cubicBezTo>
                    <a:pt x="0" y="203"/>
                    <a:pt x="95" y="131"/>
                    <a:pt x="155" y="95"/>
                  </a:cubicBezTo>
                  <a:cubicBezTo>
                    <a:pt x="203" y="60"/>
                    <a:pt x="274" y="60"/>
                    <a:pt x="322" y="48"/>
                  </a:cubicBezTo>
                  <a:cubicBezTo>
                    <a:pt x="310" y="36"/>
                    <a:pt x="310" y="36"/>
                    <a:pt x="310"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4401;p70"/>
            <p:cNvSpPr/>
            <p:nvPr/>
          </p:nvSpPr>
          <p:spPr>
            <a:xfrm>
              <a:off x="7318175" y="2770400"/>
              <a:ext cx="89300" cy="43500"/>
            </a:xfrm>
            <a:custGeom>
              <a:avLst/>
              <a:gdLst/>
              <a:ahLst/>
              <a:cxnLst/>
              <a:rect l="l" t="t" r="r" b="b"/>
              <a:pathLst>
                <a:path w="3572" h="1740" extrusionOk="0">
                  <a:moveTo>
                    <a:pt x="3572" y="1"/>
                  </a:moveTo>
                  <a:cubicBezTo>
                    <a:pt x="3334" y="144"/>
                    <a:pt x="3096" y="299"/>
                    <a:pt x="2858" y="430"/>
                  </a:cubicBezTo>
                  <a:cubicBezTo>
                    <a:pt x="2727" y="501"/>
                    <a:pt x="2560" y="561"/>
                    <a:pt x="2441" y="656"/>
                  </a:cubicBezTo>
                  <a:cubicBezTo>
                    <a:pt x="1941" y="1061"/>
                    <a:pt x="1357" y="1323"/>
                    <a:pt x="762" y="1561"/>
                  </a:cubicBezTo>
                  <a:cubicBezTo>
                    <a:pt x="524" y="1644"/>
                    <a:pt x="274" y="1692"/>
                    <a:pt x="0" y="1739"/>
                  </a:cubicBezTo>
                  <a:cubicBezTo>
                    <a:pt x="322" y="1608"/>
                    <a:pt x="619" y="1453"/>
                    <a:pt x="929" y="1334"/>
                  </a:cubicBezTo>
                  <a:cubicBezTo>
                    <a:pt x="1429" y="1132"/>
                    <a:pt x="1893" y="870"/>
                    <a:pt x="2346" y="561"/>
                  </a:cubicBezTo>
                  <a:cubicBezTo>
                    <a:pt x="2715" y="310"/>
                    <a:pt x="3096" y="37"/>
                    <a:pt x="35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4402;p70"/>
            <p:cNvSpPr/>
            <p:nvPr/>
          </p:nvSpPr>
          <p:spPr>
            <a:xfrm>
              <a:off x="7098500" y="2790350"/>
              <a:ext cx="100925" cy="37225"/>
            </a:xfrm>
            <a:custGeom>
              <a:avLst/>
              <a:gdLst/>
              <a:ahLst/>
              <a:cxnLst/>
              <a:rect l="l" t="t" r="r" b="b"/>
              <a:pathLst>
                <a:path w="4037" h="1489" extrusionOk="0">
                  <a:moveTo>
                    <a:pt x="0" y="1477"/>
                  </a:moveTo>
                  <a:cubicBezTo>
                    <a:pt x="250" y="1370"/>
                    <a:pt x="381" y="1298"/>
                    <a:pt x="536" y="1263"/>
                  </a:cubicBezTo>
                  <a:cubicBezTo>
                    <a:pt x="1143" y="1132"/>
                    <a:pt x="1703" y="894"/>
                    <a:pt x="2251" y="632"/>
                  </a:cubicBezTo>
                  <a:cubicBezTo>
                    <a:pt x="2691" y="417"/>
                    <a:pt x="3144" y="274"/>
                    <a:pt x="3596" y="96"/>
                  </a:cubicBezTo>
                  <a:cubicBezTo>
                    <a:pt x="3703" y="48"/>
                    <a:pt x="3822" y="48"/>
                    <a:pt x="4036" y="1"/>
                  </a:cubicBezTo>
                  <a:cubicBezTo>
                    <a:pt x="3727" y="251"/>
                    <a:pt x="3441" y="310"/>
                    <a:pt x="3191" y="405"/>
                  </a:cubicBezTo>
                  <a:cubicBezTo>
                    <a:pt x="2751" y="536"/>
                    <a:pt x="2334" y="715"/>
                    <a:pt x="1929" y="929"/>
                  </a:cubicBezTo>
                  <a:cubicBezTo>
                    <a:pt x="1405" y="1191"/>
                    <a:pt x="846" y="1310"/>
                    <a:pt x="286" y="1489"/>
                  </a:cubicBezTo>
                  <a:cubicBezTo>
                    <a:pt x="238" y="1489"/>
                    <a:pt x="179" y="1477"/>
                    <a:pt x="0" y="147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4403;p70"/>
            <p:cNvSpPr/>
            <p:nvPr/>
          </p:nvSpPr>
          <p:spPr>
            <a:xfrm>
              <a:off x="7358050" y="2707000"/>
              <a:ext cx="76525" cy="30100"/>
            </a:xfrm>
            <a:custGeom>
              <a:avLst/>
              <a:gdLst/>
              <a:ahLst/>
              <a:cxnLst/>
              <a:rect l="l" t="t" r="r" b="b"/>
              <a:pathLst>
                <a:path w="3061" h="1204" extrusionOk="0">
                  <a:moveTo>
                    <a:pt x="1" y="1203"/>
                  </a:moveTo>
                  <a:cubicBezTo>
                    <a:pt x="465" y="1025"/>
                    <a:pt x="929" y="846"/>
                    <a:pt x="1382" y="656"/>
                  </a:cubicBezTo>
                  <a:cubicBezTo>
                    <a:pt x="1679" y="537"/>
                    <a:pt x="1965" y="406"/>
                    <a:pt x="2251" y="251"/>
                  </a:cubicBezTo>
                  <a:cubicBezTo>
                    <a:pt x="2501" y="132"/>
                    <a:pt x="2751" y="37"/>
                    <a:pt x="3060" y="1"/>
                  </a:cubicBezTo>
                  <a:cubicBezTo>
                    <a:pt x="1536" y="787"/>
                    <a:pt x="608" y="1168"/>
                    <a:pt x="1" y="120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4404;p70"/>
            <p:cNvSpPr/>
            <p:nvPr/>
          </p:nvSpPr>
          <p:spPr>
            <a:xfrm>
              <a:off x="7010100" y="2876375"/>
              <a:ext cx="68475" cy="5075"/>
            </a:xfrm>
            <a:custGeom>
              <a:avLst/>
              <a:gdLst/>
              <a:ahLst/>
              <a:cxnLst/>
              <a:rect l="l" t="t" r="r" b="b"/>
              <a:pathLst>
                <a:path w="2739" h="203" extrusionOk="0">
                  <a:moveTo>
                    <a:pt x="0" y="36"/>
                  </a:moveTo>
                  <a:cubicBezTo>
                    <a:pt x="203" y="24"/>
                    <a:pt x="405" y="12"/>
                    <a:pt x="595" y="12"/>
                  </a:cubicBezTo>
                  <a:cubicBezTo>
                    <a:pt x="1298" y="12"/>
                    <a:pt x="1988" y="1"/>
                    <a:pt x="2739" y="1"/>
                  </a:cubicBezTo>
                  <a:cubicBezTo>
                    <a:pt x="2655" y="72"/>
                    <a:pt x="2619" y="120"/>
                    <a:pt x="2596" y="120"/>
                  </a:cubicBezTo>
                  <a:cubicBezTo>
                    <a:pt x="1762" y="191"/>
                    <a:pt x="929" y="203"/>
                    <a:pt x="95" y="96"/>
                  </a:cubicBezTo>
                  <a:cubicBezTo>
                    <a:pt x="60" y="96"/>
                    <a:pt x="36" y="36"/>
                    <a:pt x="24" y="2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4405;p70"/>
            <p:cNvSpPr/>
            <p:nvPr/>
          </p:nvSpPr>
          <p:spPr>
            <a:xfrm>
              <a:off x="7221425" y="2837675"/>
              <a:ext cx="43775" cy="15200"/>
            </a:xfrm>
            <a:custGeom>
              <a:avLst/>
              <a:gdLst/>
              <a:ahLst/>
              <a:cxnLst/>
              <a:rect l="l" t="t" r="r" b="b"/>
              <a:pathLst>
                <a:path w="1751" h="608" extrusionOk="0">
                  <a:moveTo>
                    <a:pt x="1751" y="1"/>
                  </a:moveTo>
                  <a:cubicBezTo>
                    <a:pt x="1572" y="322"/>
                    <a:pt x="1227" y="310"/>
                    <a:pt x="941" y="406"/>
                  </a:cubicBezTo>
                  <a:cubicBezTo>
                    <a:pt x="643" y="489"/>
                    <a:pt x="334" y="537"/>
                    <a:pt x="1" y="608"/>
                  </a:cubicBezTo>
                  <a:cubicBezTo>
                    <a:pt x="60" y="477"/>
                    <a:pt x="215" y="417"/>
                    <a:pt x="358" y="382"/>
                  </a:cubicBezTo>
                  <a:cubicBezTo>
                    <a:pt x="822" y="251"/>
                    <a:pt x="1286" y="120"/>
                    <a:pt x="17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4406;p70"/>
            <p:cNvSpPr/>
            <p:nvPr/>
          </p:nvSpPr>
          <p:spPr>
            <a:xfrm>
              <a:off x="7155650" y="2857325"/>
              <a:ext cx="47950" cy="14025"/>
            </a:xfrm>
            <a:custGeom>
              <a:avLst/>
              <a:gdLst/>
              <a:ahLst/>
              <a:cxnLst/>
              <a:rect l="l" t="t" r="r" b="b"/>
              <a:pathLst>
                <a:path w="1918" h="561" extrusionOk="0">
                  <a:moveTo>
                    <a:pt x="0" y="524"/>
                  </a:moveTo>
                  <a:cubicBezTo>
                    <a:pt x="631" y="358"/>
                    <a:pt x="1250" y="179"/>
                    <a:pt x="1917" y="1"/>
                  </a:cubicBezTo>
                  <a:cubicBezTo>
                    <a:pt x="1703" y="191"/>
                    <a:pt x="1489" y="298"/>
                    <a:pt x="1262" y="346"/>
                  </a:cubicBezTo>
                  <a:cubicBezTo>
                    <a:pt x="846" y="453"/>
                    <a:pt x="429" y="489"/>
                    <a:pt x="0" y="5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4407;p70"/>
            <p:cNvSpPr/>
            <p:nvPr/>
          </p:nvSpPr>
          <p:spPr>
            <a:xfrm>
              <a:off x="7251775" y="2760875"/>
              <a:ext cx="46475" cy="14025"/>
            </a:xfrm>
            <a:custGeom>
              <a:avLst/>
              <a:gdLst/>
              <a:ahLst/>
              <a:cxnLst/>
              <a:rect l="l" t="t" r="r" b="b"/>
              <a:pathLst>
                <a:path w="1859" h="561" extrusionOk="0">
                  <a:moveTo>
                    <a:pt x="1858" y="1"/>
                  </a:moveTo>
                  <a:cubicBezTo>
                    <a:pt x="1287" y="239"/>
                    <a:pt x="668" y="358"/>
                    <a:pt x="1" y="561"/>
                  </a:cubicBezTo>
                  <a:cubicBezTo>
                    <a:pt x="334" y="322"/>
                    <a:pt x="1156" y="60"/>
                    <a:pt x="18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4408;p70"/>
            <p:cNvSpPr/>
            <p:nvPr/>
          </p:nvSpPr>
          <p:spPr>
            <a:xfrm>
              <a:off x="7215475" y="2808500"/>
              <a:ext cx="28300" cy="10450"/>
            </a:xfrm>
            <a:custGeom>
              <a:avLst/>
              <a:gdLst/>
              <a:ahLst/>
              <a:cxnLst/>
              <a:rect l="l" t="t" r="r" b="b"/>
              <a:pathLst>
                <a:path w="1132" h="418" extrusionOk="0">
                  <a:moveTo>
                    <a:pt x="1120" y="1"/>
                  </a:moveTo>
                  <a:cubicBezTo>
                    <a:pt x="655" y="334"/>
                    <a:pt x="512" y="394"/>
                    <a:pt x="0" y="418"/>
                  </a:cubicBezTo>
                  <a:lnTo>
                    <a:pt x="0" y="358"/>
                  </a:lnTo>
                  <a:cubicBezTo>
                    <a:pt x="381" y="263"/>
                    <a:pt x="751" y="144"/>
                    <a:pt x="1120" y="1"/>
                  </a:cubicBezTo>
                  <a:cubicBezTo>
                    <a:pt x="1132" y="25"/>
                    <a:pt x="1120" y="1"/>
                    <a:pt x="11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4409;p70"/>
            <p:cNvSpPr/>
            <p:nvPr/>
          </p:nvSpPr>
          <p:spPr>
            <a:xfrm>
              <a:off x="7146425" y="2835300"/>
              <a:ext cx="26500" cy="5975"/>
            </a:xfrm>
            <a:custGeom>
              <a:avLst/>
              <a:gdLst/>
              <a:ahLst/>
              <a:cxnLst/>
              <a:rect l="l" t="t" r="r" b="b"/>
              <a:pathLst>
                <a:path w="1060" h="239" extrusionOk="0">
                  <a:moveTo>
                    <a:pt x="1060" y="0"/>
                  </a:moveTo>
                  <a:cubicBezTo>
                    <a:pt x="465" y="239"/>
                    <a:pt x="465" y="239"/>
                    <a:pt x="0" y="191"/>
                  </a:cubicBezTo>
                  <a:cubicBezTo>
                    <a:pt x="24" y="167"/>
                    <a:pt x="48" y="143"/>
                    <a:pt x="72" y="120"/>
                  </a:cubicBezTo>
                  <a:cubicBezTo>
                    <a:pt x="357" y="84"/>
                    <a:pt x="643" y="48"/>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4410;p70"/>
            <p:cNvSpPr/>
            <p:nvPr/>
          </p:nvSpPr>
          <p:spPr>
            <a:xfrm>
              <a:off x="6980925" y="2876675"/>
              <a:ext cx="18775" cy="3900"/>
            </a:xfrm>
            <a:custGeom>
              <a:avLst/>
              <a:gdLst/>
              <a:ahLst/>
              <a:cxnLst/>
              <a:rect l="l" t="t" r="r" b="b"/>
              <a:pathLst>
                <a:path w="751" h="156" extrusionOk="0">
                  <a:moveTo>
                    <a:pt x="0" y="12"/>
                  </a:moveTo>
                  <a:cubicBezTo>
                    <a:pt x="203" y="12"/>
                    <a:pt x="417" y="0"/>
                    <a:pt x="619" y="0"/>
                  </a:cubicBezTo>
                  <a:cubicBezTo>
                    <a:pt x="667" y="0"/>
                    <a:pt x="715" y="60"/>
                    <a:pt x="738" y="108"/>
                  </a:cubicBezTo>
                  <a:lnTo>
                    <a:pt x="750" y="96"/>
                  </a:lnTo>
                  <a:cubicBezTo>
                    <a:pt x="500" y="96"/>
                    <a:pt x="250" y="155"/>
                    <a:pt x="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4411;p70"/>
            <p:cNvSpPr/>
            <p:nvPr/>
          </p:nvSpPr>
          <p:spPr>
            <a:xfrm>
              <a:off x="6999375" y="2876375"/>
              <a:ext cx="11325" cy="3600"/>
            </a:xfrm>
            <a:custGeom>
              <a:avLst/>
              <a:gdLst/>
              <a:ahLst/>
              <a:cxnLst/>
              <a:rect l="l" t="t" r="r" b="b"/>
              <a:pathLst>
                <a:path w="453" h="144" extrusionOk="0">
                  <a:moveTo>
                    <a:pt x="0" y="120"/>
                  </a:moveTo>
                  <a:cubicBezTo>
                    <a:pt x="131" y="1"/>
                    <a:pt x="286" y="1"/>
                    <a:pt x="429" y="36"/>
                  </a:cubicBezTo>
                  <a:lnTo>
                    <a:pt x="453" y="24"/>
                  </a:lnTo>
                  <a:cubicBezTo>
                    <a:pt x="310" y="143"/>
                    <a:pt x="167" y="143"/>
                    <a:pt x="12" y="96"/>
                  </a:cubicBezTo>
                  <a:cubicBezTo>
                    <a:pt x="0" y="108"/>
                    <a:pt x="0" y="120"/>
                    <a:pt x="0" y="12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4412;p70"/>
            <p:cNvSpPr/>
            <p:nvPr/>
          </p:nvSpPr>
          <p:spPr>
            <a:xfrm>
              <a:off x="6714825" y="3263925"/>
              <a:ext cx="10125" cy="296775"/>
            </a:xfrm>
            <a:custGeom>
              <a:avLst/>
              <a:gdLst/>
              <a:ahLst/>
              <a:cxnLst/>
              <a:rect l="l" t="t" r="r" b="b"/>
              <a:pathLst>
                <a:path w="405" h="11871" extrusionOk="0">
                  <a:moveTo>
                    <a:pt x="286" y="11871"/>
                  </a:moveTo>
                  <a:cubicBezTo>
                    <a:pt x="179" y="10942"/>
                    <a:pt x="179" y="10037"/>
                    <a:pt x="238" y="9109"/>
                  </a:cubicBezTo>
                  <a:cubicBezTo>
                    <a:pt x="286" y="8418"/>
                    <a:pt x="262" y="7716"/>
                    <a:pt x="143" y="7025"/>
                  </a:cubicBezTo>
                  <a:cubicBezTo>
                    <a:pt x="83" y="6716"/>
                    <a:pt x="107" y="6394"/>
                    <a:pt x="83" y="6073"/>
                  </a:cubicBezTo>
                  <a:cubicBezTo>
                    <a:pt x="72" y="5656"/>
                    <a:pt x="48" y="5239"/>
                    <a:pt x="24" y="4822"/>
                  </a:cubicBezTo>
                  <a:cubicBezTo>
                    <a:pt x="12" y="3906"/>
                    <a:pt x="12" y="3001"/>
                    <a:pt x="0" y="2072"/>
                  </a:cubicBezTo>
                  <a:cubicBezTo>
                    <a:pt x="0" y="1965"/>
                    <a:pt x="12" y="1882"/>
                    <a:pt x="24" y="1774"/>
                  </a:cubicBezTo>
                  <a:cubicBezTo>
                    <a:pt x="119" y="1286"/>
                    <a:pt x="191" y="798"/>
                    <a:pt x="179" y="286"/>
                  </a:cubicBezTo>
                  <a:cubicBezTo>
                    <a:pt x="179" y="215"/>
                    <a:pt x="203" y="143"/>
                    <a:pt x="238" y="0"/>
                  </a:cubicBezTo>
                  <a:cubicBezTo>
                    <a:pt x="298" y="96"/>
                    <a:pt x="357" y="143"/>
                    <a:pt x="345" y="167"/>
                  </a:cubicBezTo>
                  <a:cubicBezTo>
                    <a:pt x="322" y="536"/>
                    <a:pt x="322" y="929"/>
                    <a:pt x="250" y="1298"/>
                  </a:cubicBezTo>
                  <a:cubicBezTo>
                    <a:pt x="167" y="1822"/>
                    <a:pt x="131" y="2322"/>
                    <a:pt x="143" y="2846"/>
                  </a:cubicBezTo>
                  <a:cubicBezTo>
                    <a:pt x="179" y="4025"/>
                    <a:pt x="191" y="5203"/>
                    <a:pt x="203" y="6370"/>
                  </a:cubicBezTo>
                  <a:cubicBezTo>
                    <a:pt x="203" y="6573"/>
                    <a:pt x="238" y="6775"/>
                    <a:pt x="262" y="6966"/>
                  </a:cubicBezTo>
                  <a:cubicBezTo>
                    <a:pt x="405" y="7882"/>
                    <a:pt x="369" y="8799"/>
                    <a:pt x="345" y="9728"/>
                  </a:cubicBezTo>
                  <a:cubicBezTo>
                    <a:pt x="322" y="10359"/>
                    <a:pt x="357" y="11002"/>
                    <a:pt x="357" y="11645"/>
                  </a:cubicBezTo>
                  <a:cubicBezTo>
                    <a:pt x="357" y="11752"/>
                    <a:pt x="369" y="11847"/>
                    <a:pt x="238" y="11871"/>
                  </a:cubicBezTo>
                  <a:cubicBezTo>
                    <a:pt x="262" y="11847"/>
                    <a:pt x="286" y="11871"/>
                    <a:pt x="286" y="1187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4413;p70"/>
            <p:cNvSpPr/>
            <p:nvPr/>
          </p:nvSpPr>
          <p:spPr>
            <a:xfrm>
              <a:off x="6666000" y="3129075"/>
              <a:ext cx="22050" cy="183100"/>
            </a:xfrm>
            <a:custGeom>
              <a:avLst/>
              <a:gdLst/>
              <a:ahLst/>
              <a:cxnLst/>
              <a:rect l="l" t="t" r="r" b="b"/>
              <a:pathLst>
                <a:path w="882" h="7324" extrusionOk="0">
                  <a:moveTo>
                    <a:pt x="786" y="1"/>
                  </a:moveTo>
                  <a:cubicBezTo>
                    <a:pt x="882" y="132"/>
                    <a:pt x="822" y="263"/>
                    <a:pt x="786" y="394"/>
                  </a:cubicBezTo>
                  <a:cubicBezTo>
                    <a:pt x="715" y="715"/>
                    <a:pt x="667" y="1025"/>
                    <a:pt x="608" y="1334"/>
                  </a:cubicBezTo>
                  <a:cubicBezTo>
                    <a:pt x="584" y="1489"/>
                    <a:pt x="584" y="1644"/>
                    <a:pt x="548" y="1811"/>
                  </a:cubicBezTo>
                  <a:cubicBezTo>
                    <a:pt x="298" y="2989"/>
                    <a:pt x="251" y="4180"/>
                    <a:pt x="239" y="5371"/>
                  </a:cubicBezTo>
                  <a:cubicBezTo>
                    <a:pt x="239" y="5954"/>
                    <a:pt x="167" y="6514"/>
                    <a:pt x="120" y="7097"/>
                  </a:cubicBezTo>
                  <a:cubicBezTo>
                    <a:pt x="120" y="7168"/>
                    <a:pt x="60" y="7228"/>
                    <a:pt x="36" y="7299"/>
                  </a:cubicBezTo>
                  <a:lnTo>
                    <a:pt x="48" y="7323"/>
                  </a:lnTo>
                  <a:cubicBezTo>
                    <a:pt x="36" y="7204"/>
                    <a:pt x="0" y="7085"/>
                    <a:pt x="12" y="6966"/>
                  </a:cubicBezTo>
                  <a:cubicBezTo>
                    <a:pt x="36" y="6287"/>
                    <a:pt x="48" y="5609"/>
                    <a:pt x="72" y="4942"/>
                  </a:cubicBezTo>
                  <a:cubicBezTo>
                    <a:pt x="96" y="4644"/>
                    <a:pt x="120" y="4347"/>
                    <a:pt x="120" y="4049"/>
                  </a:cubicBezTo>
                  <a:cubicBezTo>
                    <a:pt x="167" y="2977"/>
                    <a:pt x="346" y="1906"/>
                    <a:pt x="524" y="846"/>
                  </a:cubicBezTo>
                  <a:cubicBezTo>
                    <a:pt x="572" y="561"/>
                    <a:pt x="548" y="251"/>
                    <a:pt x="786" y="2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4414;p70"/>
            <p:cNvSpPr/>
            <p:nvPr/>
          </p:nvSpPr>
          <p:spPr>
            <a:xfrm>
              <a:off x="6694575" y="3460375"/>
              <a:ext cx="29800" cy="191725"/>
            </a:xfrm>
            <a:custGeom>
              <a:avLst/>
              <a:gdLst/>
              <a:ahLst/>
              <a:cxnLst/>
              <a:rect l="l" t="t" r="r" b="b"/>
              <a:pathLst>
                <a:path w="1192" h="7669" extrusionOk="0">
                  <a:moveTo>
                    <a:pt x="84" y="1"/>
                  </a:moveTo>
                  <a:cubicBezTo>
                    <a:pt x="120" y="382"/>
                    <a:pt x="203" y="751"/>
                    <a:pt x="227" y="1132"/>
                  </a:cubicBezTo>
                  <a:cubicBezTo>
                    <a:pt x="286" y="1667"/>
                    <a:pt x="322" y="2203"/>
                    <a:pt x="381" y="2739"/>
                  </a:cubicBezTo>
                  <a:cubicBezTo>
                    <a:pt x="441" y="3322"/>
                    <a:pt x="417" y="3906"/>
                    <a:pt x="679" y="4442"/>
                  </a:cubicBezTo>
                  <a:cubicBezTo>
                    <a:pt x="810" y="5299"/>
                    <a:pt x="1132" y="6132"/>
                    <a:pt x="1132" y="7025"/>
                  </a:cubicBezTo>
                  <a:cubicBezTo>
                    <a:pt x="1132" y="7240"/>
                    <a:pt x="1179" y="7442"/>
                    <a:pt x="1191" y="7668"/>
                  </a:cubicBezTo>
                  <a:cubicBezTo>
                    <a:pt x="1013" y="7656"/>
                    <a:pt x="1036" y="7537"/>
                    <a:pt x="1013" y="7442"/>
                  </a:cubicBezTo>
                  <a:cubicBezTo>
                    <a:pt x="953" y="7025"/>
                    <a:pt x="893" y="6609"/>
                    <a:pt x="882" y="6192"/>
                  </a:cubicBezTo>
                  <a:cubicBezTo>
                    <a:pt x="846" y="5727"/>
                    <a:pt x="751" y="5287"/>
                    <a:pt x="620" y="4858"/>
                  </a:cubicBezTo>
                  <a:cubicBezTo>
                    <a:pt x="358" y="4025"/>
                    <a:pt x="227" y="3191"/>
                    <a:pt x="227" y="2322"/>
                  </a:cubicBezTo>
                  <a:cubicBezTo>
                    <a:pt x="227" y="1965"/>
                    <a:pt x="167" y="1608"/>
                    <a:pt x="120" y="1251"/>
                  </a:cubicBezTo>
                  <a:cubicBezTo>
                    <a:pt x="84" y="894"/>
                    <a:pt x="36" y="536"/>
                    <a:pt x="0" y="179"/>
                  </a:cubicBezTo>
                  <a:cubicBezTo>
                    <a:pt x="0" y="120"/>
                    <a:pt x="60" y="60"/>
                    <a:pt x="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4415;p70"/>
            <p:cNvSpPr/>
            <p:nvPr/>
          </p:nvSpPr>
          <p:spPr>
            <a:xfrm>
              <a:off x="6720775" y="3112725"/>
              <a:ext cx="22350" cy="46450"/>
            </a:xfrm>
            <a:custGeom>
              <a:avLst/>
              <a:gdLst/>
              <a:ahLst/>
              <a:cxnLst/>
              <a:rect l="l" t="t" r="r" b="b"/>
              <a:pathLst>
                <a:path w="894" h="1858" extrusionOk="0">
                  <a:moveTo>
                    <a:pt x="226" y="1857"/>
                  </a:moveTo>
                  <a:cubicBezTo>
                    <a:pt x="0" y="1393"/>
                    <a:pt x="0" y="964"/>
                    <a:pt x="119" y="536"/>
                  </a:cubicBezTo>
                  <a:cubicBezTo>
                    <a:pt x="143" y="381"/>
                    <a:pt x="250" y="250"/>
                    <a:pt x="357" y="131"/>
                  </a:cubicBezTo>
                  <a:cubicBezTo>
                    <a:pt x="476" y="0"/>
                    <a:pt x="667" y="36"/>
                    <a:pt x="738" y="214"/>
                  </a:cubicBezTo>
                  <a:cubicBezTo>
                    <a:pt x="857" y="536"/>
                    <a:pt x="893" y="845"/>
                    <a:pt x="786" y="1155"/>
                  </a:cubicBezTo>
                  <a:cubicBezTo>
                    <a:pt x="691" y="1381"/>
                    <a:pt x="560" y="1572"/>
                    <a:pt x="441" y="1786"/>
                  </a:cubicBezTo>
                  <a:cubicBezTo>
                    <a:pt x="405" y="1810"/>
                    <a:pt x="322" y="1810"/>
                    <a:pt x="226" y="185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4416;p70"/>
            <p:cNvSpPr/>
            <p:nvPr/>
          </p:nvSpPr>
          <p:spPr>
            <a:xfrm>
              <a:off x="6683275" y="3205275"/>
              <a:ext cx="19950" cy="44100"/>
            </a:xfrm>
            <a:custGeom>
              <a:avLst/>
              <a:gdLst/>
              <a:ahLst/>
              <a:cxnLst/>
              <a:rect l="l" t="t" r="r" b="b"/>
              <a:pathLst>
                <a:path w="798" h="1764" extrusionOk="0">
                  <a:moveTo>
                    <a:pt x="83" y="1620"/>
                  </a:moveTo>
                  <a:cubicBezTo>
                    <a:pt x="0" y="1084"/>
                    <a:pt x="60" y="596"/>
                    <a:pt x="262" y="132"/>
                  </a:cubicBezTo>
                  <a:cubicBezTo>
                    <a:pt x="298" y="60"/>
                    <a:pt x="417" y="13"/>
                    <a:pt x="500" y="1"/>
                  </a:cubicBezTo>
                  <a:cubicBezTo>
                    <a:pt x="548" y="1"/>
                    <a:pt x="655" y="84"/>
                    <a:pt x="667" y="144"/>
                  </a:cubicBezTo>
                  <a:cubicBezTo>
                    <a:pt x="738" y="620"/>
                    <a:pt x="798" y="1096"/>
                    <a:pt x="548" y="1549"/>
                  </a:cubicBezTo>
                  <a:cubicBezTo>
                    <a:pt x="536" y="1573"/>
                    <a:pt x="512" y="1632"/>
                    <a:pt x="488" y="1656"/>
                  </a:cubicBezTo>
                  <a:cubicBezTo>
                    <a:pt x="405" y="1692"/>
                    <a:pt x="322" y="1751"/>
                    <a:pt x="226" y="1763"/>
                  </a:cubicBezTo>
                  <a:cubicBezTo>
                    <a:pt x="179" y="1751"/>
                    <a:pt x="131" y="1656"/>
                    <a:pt x="83" y="162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4417;p70"/>
            <p:cNvSpPr/>
            <p:nvPr/>
          </p:nvSpPr>
          <p:spPr>
            <a:xfrm>
              <a:off x="6643975" y="3324950"/>
              <a:ext cx="8950" cy="92000"/>
            </a:xfrm>
            <a:custGeom>
              <a:avLst/>
              <a:gdLst/>
              <a:ahLst/>
              <a:cxnLst/>
              <a:rect l="l" t="t" r="r" b="b"/>
              <a:pathLst>
                <a:path w="358" h="3680" extrusionOk="0">
                  <a:moveTo>
                    <a:pt x="0" y="0"/>
                  </a:moveTo>
                  <a:cubicBezTo>
                    <a:pt x="60" y="155"/>
                    <a:pt x="155" y="286"/>
                    <a:pt x="179" y="441"/>
                  </a:cubicBezTo>
                  <a:cubicBezTo>
                    <a:pt x="358" y="1512"/>
                    <a:pt x="346" y="2596"/>
                    <a:pt x="274" y="3679"/>
                  </a:cubicBezTo>
                  <a:cubicBezTo>
                    <a:pt x="155" y="3394"/>
                    <a:pt x="167" y="3096"/>
                    <a:pt x="179" y="2798"/>
                  </a:cubicBezTo>
                  <a:cubicBezTo>
                    <a:pt x="215" y="2203"/>
                    <a:pt x="203" y="1608"/>
                    <a:pt x="96" y="1012"/>
                  </a:cubicBezTo>
                  <a:cubicBezTo>
                    <a:pt x="48" y="703"/>
                    <a:pt x="48" y="357"/>
                    <a:pt x="0" y="0"/>
                  </a:cubicBezTo>
                  <a:cubicBezTo>
                    <a:pt x="0" y="24"/>
                    <a:pt x="0" y="0"/>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4418;p70"/>
            <p:cNvSpPr/>
            <p:nvPr/>
          </p:nvSpPr>
          <p:spPr>
            <a:xfrm>
              <a:off x="6725225" y="3178800"/>
              <a:ext cx="17300" cy="28000"/>
            </a:xfrm>
            <a:custGeom>
              <a:avLst/>
              <a:gdLst/>
              <a:ahLst/>
              <a:cxnLst/>
              <a:rect l="l" t="t" r="r" b="b"/>
              <a:pathLst>
                <a:path w="692" h="1120" extrusionOk="0">
                  <a:moveTo>
                    <a:pt x="179" y="1119"/>
                  </a:moveTo>
                  <a:cubicBezTo>
                    <a:pt x="1" y="786"/>
                    <a:pt x="13" y="465"/>
                    <a:pt x="191" y="131"/>
                  </a:cubicBezTo>
                  <a:cubicBezTo>
                    <a:pt x="263" y="0"/>
                    <a:pt x="465" y="12"/>
                    <a:pt x="537" y="131"/>
                  </a:cubicBezTo>
                  <a:cubicBezTo>
                    <a:pt x="691" y="441"/>
                    <a:pt x="584" y="893"/>
                    <a:pt x="263" y="1096"/>
                  </a:cubicBezTo>
                  <a:cubicBezTo>
                    <a:pt x="239" y="1119"/>
                    <a:pt x="227" y="1108"/>
                    <a:pt x="179" y="111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4419;p70"/>
            <p:cNvSpPr/>
            <p:nvPr/>
          </p:nvSpPr>
          <p:spPr>
            <a:xfrm>
              <a:off x="6689800" y="3352625"/>
              <a:ext cx="6000" cy="69075"/>
            </a:xfrm>
            <a:custGeom>
              <a:avLst/>
              <a:gdLst/>
              <a:ahLst/>
              <a:cxnLst/>
              <a:rect l="l" t="t" r="r" b="b"/>
              <a:pathLst>
                <a:path w="240" h="2763" extrusionOk="0">
                  <a:moveTo>
                    <a:pt x="61" y="1"/>
                  </a:moveTo>
                  <a:cubicBezTo>
                    <a:pt x="239" y="917"/>
                    <a:pt x="227" y="1846"/>
                    <a:pt x="61" y="2763"/>
                  </a:cubicBezTo>
                  <a:cubicBezTo>
                    <a:pt x="61" y="2584"/>
                    <a:pt x="61" y="2429"/>
                    <a:pt x="49" y="2251"/>
                  </a:cubicBezTo>
                  <a:lnTo>
                    <a:pt x="1" y="286"/>
                  </a:lnTo>
                  <a:cubicBezTo>
                    <a:pt x="1" y="191"/>
                    <a:pt x="49" y="108"/>
                    <a:pt x="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4420;p70"/>
            <p:cNvSpPr/>
            <p:nvPr/>
          </p:nvSpPr>
          <p:spPr>
            <a:xfrm>
              <a:off x="6687725" y="3285350"/>
              <a:ext cx="4800" cy="67600"/>
            </a:xfrm>
            <a:custGeom>
              <a:avLst/>
              <a:gdLst/>
              <a:ahLst/>
              <a:cxnLst/>
              <a:rect l="l" t="t" r="r" b="b"/>
              <a:pathLst>
                <a:path w="192" h="2704" extrusionOk="0">
                  <a:moveTo>
                    <a:pt x="155" y="2703"/>
                  </a:moveTo>
                  <a:cubicBezTo>
                    <a:pt x="120" y="2453"/>
                    <a:pt x="60" y="2203"/>
                    <a:pt x="36" y="1941"/>
                  </a:cubicBezTo>
                  <a:cubicBezTo>
                    <a:pt x="13" y="1429"/>
                    <a:pt x="13" y="917"/>
                    <a:pt x="13" y="394"/>
                  </a:cubicBezTo>
                  <a:cubicBezTo>
                    <a:pt x="13" y="263"/>
                    <a:pt x="1" y="120"/>
                    <a:pt x="132" y="1"/>
                  </a:cubicBezTo>
                  <a:cubicBezTo>
                    <a:pt x="155" y="60"/>
                    <a:pt x="191" y="96"/>
                    <a:pt x="191" y="144"/>
                  </a:cubicBezTo>
                  <a:cubicBezTo>
                    <a:pt x="191" y="977"/>
                    <a:pt x="179" y="1810"/>
                    <a:pt x="155" y="2644"/>
                  </a:cubicBezTo>
                  <a:cubicBezTo>
                    <a:pt x="155" y="2656"/>
                    <a:pt x="144" y="2680"/>
                    <a:pt x="144" y="2703"/>
                  </a:cubicBezTo>
                  <a:cubicBezTo>
                    <a:pt x="144" y="2692"/>
                    <a:pt x="155" y="2703"/>
                    <a:pt x="155" y="270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4421;p70"/>
            <p:cNvSpPr/>
            <p:nvPr/>
          </p:nvSpPr>
          <p:spPr>
            <a:xfrm>
              <a:off x="6699050" y="3029675"/>
              <a:ext cx="24725" cy="58650"/>
            </a:xfrm>
            <a:custGeom>
              <a:avLst/>
              <a:gdLst/>
              <a:ahLst/>
              <a:cxnLst/>
              <a:rect l="l" t="t" r="r" b="b"/>
              <a:pathLst>
                <a:path w="989" h="2346" extrusionOk="0">
                  <a:moveTo>
                    <a:pt x="441" y="738"/>
                  </a:moveTo>
                  <a:cubicBezTo>
                    <a:pt x="512" y="655"/>
                    <a:pt x="583" y="560"/>
                    <a:pt x="643" y="477"/>
                  </a:cubicBezTo>
                  <a:cubicBezTo>
                    <a:pt x="738" y="322"/>
                    <a:pt x="810" y="167"/>
                    <a:pt x="893" y="0"/>
                  </a:cubicBezTo>
                  <a:cubicBezTo>
                    <a:pt x="941" y="60"/>
                    <a:pt x="988" y="107"/>
                    <a:pt x="976" y="119"/>
                  </a:cubicBezTo>
                  <a:cubicBezTo>
                    <a:pt x="691" y="822"/>
                    <a:pt x="417" y="1512"/>
                    <a:pt x="119" y="2215"/>
                  </a:cubicBezTo>
                  <a:cubicBezTo>
                    <a:pt x="107" y="2262"/>
                    <a:pt x="48" y="2286"/>
                    <a:pt x="0" y="2334"/>
                  </a:cubicBezTo>
                  <a:lnTo>
                    <a:pt x="24" y="2346"/>
                  </a:lnTo>
                  <a:cubicBezTo>
                    <a:pt x="36" y="1977"/>
                    <a:pt x="262" y="1667"/>
                    <a:pt x="333" y="1298"/>
                  </a:cubicBezTo>
                  <a:cubicBezTo>
                    <a:pt x="381" y="1096"/>
                    <a:pt x="405" y="917"/>
                    <a:pt x="441" y="727"/>
                  </a:cubicBezTo>
                  <a:cubicBezTo>
                    <a:pt x="453" y="715"/>
                    <a:pt x="441" y="738"/>
                    <a:pt x="441" y="73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4422;p70"/>
            <p:cNvSpPr/>
            <p:nvPr/>
          </p:nvSpPr>
          <p:spPr>
            <a:xfrm>
              <a:off x="6688025" y="3553550"/>
              <a:ext cx="16100" cy="55675"/>
            </a:xfrm>
            <a:custGeom>
              <a:avLst/>
              <a:gdLst/>
              <a:ahLst/>
              <a:cxnLst/>
              <a:rect l="l" t="t" r="r" b="b"/>
              <a:pathLst>
                <a:path w="644" h="2227" extrusionOk="0">
                  <a:moveTo>
                    <a:pt x="24" y="0"/>
                  </a:moveTo>
                  <a:cubicBezTo>
                    <a:pt x="239" y="738"/>
                    <a:pt x="429" y="1488"/>
                    <a:pt x="643" y="2215"/>
                  </a:cubicBezTo>
                  <a:cubicBezTo>
                    <a:pt x="620" y="2215"/>
                    <a:pt x="608" y="2215"/>
                    <a:pt x="608" y="2227"/>
                  </a:cubicBezTo>
                  <a:cubicBezTo>
                    <a:pt x="501" y="1858"/>
                    <a:pt x="393" y="1500"/>
                    <a:pt x="310" y="1131"/>
                  </a:cubicBezTo>
                  <a:lnTo>
                    <a:pt x="1" y="12"/>
                  </a:lnTo>
                  <a:cubicBezTo>
                    <a:pt x="1" y="0"/>
                    <a:pt x="12" y="0"/>
                    <a:pt x="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4423;p70"/>
            <p:cNvSpPr/>
            <p:nvPr/>
          </p:nvSpPr>
          <p:spPr>
            <a:xfrm>
              <a:off x="6664225" y="3371075"/>
              <a:ext cx="7450" cy="48550"/>
            </a:xfrm>
            <a:custGeom>
              <a:avLst/>
              <a:gdLst/>
              <a:ahLst/>
              <a:cxnLst/>
              <a:rect l="l" t="t" r="r" b="b"/>
              <a:pathLst>
                <a:path w="298" h="1942" extrusionOk="0">
                  <a:moveTo>
                    <a:pt x="167" y="1"/>
                  </a:moveTo>
                  <a:cubicBezTo>
                    <a:pt x="238" y="620"/>
                    <a:pt x="298" y="1239"/>
                    <a:pt x="71" y="1941"/>
                  </a:cubicBezTo>
                  <a:cubicBezTo>
                    <a:pt x="48" y="1775"/>
                    <a:pt x="12" y="1703"/>
                    <a:pt x="24" y="1644"/>
                  </a:cubicBezTo>
                  <a:cubicBezTo>
                    <a:pt x="71" y="1275"/>
                    <a:pt x="107" y="894"/>
                    <a:pt x="60" y="513"/>
                  </a:cubicBezTo>
                  <a:cubicBezTo>
                    <a:pt x="48" y="346"/>
                    <a:pt x="0" y="155"/>
                    <a:pt x="179" y="25"/>
                  </a:cubicBezTo>
                  <a:cubicBezTo>
                    <a:pt x="179" y="1"/>
                    <a:pt x="167"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4424;p70"/>
            <p:cNvSpPr/>
            <p:nvPr/>
          </p:nvSpPr>
          <p:spPr>
            <a:xfrm>
              <a:off x="6670750" y="3469900"/>
              <a:ext cx="8375" cy="39325"/>
            </a:xfrm>
            <a:custGeom>
              <a:avLst/>
              <a:gdLst/>
              <a:ahLst/>
              <a:cxnLst/>
              <a:rect l="l" t="t" r="r" b="b"/>
              <a:pathLst>
                <a:path w="335" h="1573" extrusionOk="0">
                  <a:moveTo>
                    <a:pt x="203" y="1572"/>
                  </a:moveTo>
                  <a:cubicBezTo>
                    <a:pt x="287" y="1370"/>
                    <a:pt x="180" y="1191"/>
                    <a:pt x="156" y="989"/>
                  </a:cubicBezTo>
                  <a:cubicBezTo>
                    <a:pt x="96" y="667"/>
                    <a:pt x="37" y="334"/>
                    <a:pt x="1" y="1"/>
                  </a:cubicBezTo>
                  <a:cubicBezTo>
                    <a:pt x="168" y="203"/>
                    <a:pt x="168" y="441"/>
                    <a:pt x="203" y="679"/>
                  </a:cubicBezTo>
                  <a:cubicBezTo>
                    <a:pt x="227" y="929"/>
                    <a:pt x="287" y="1191"/>
                    <a:pt x="334" y="1429"/>
                  </a:cubicBezTo>
                  <a:cubicBezTo>
                    <a:pt x="275" y="1489"/>
                    <a:pt x="227" y="1525"/>
                    <a:pt x="203" y="15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4425;p70"/>
            <p:cNvSpPr/>
            <p:nvPr/>
          </p:nvSpPr>
          <p:spPr>
            <a:xfrm>
              <a:off x="6713625" y="3066575"/>
              <a:ext cx="10450" cy="37825"/>
            </a:xfrm>
            <a:custGeom>
              <a:avLst/>
              <a:gdLst/>
              <a:ahLst/>
              <a:cxnLst/>
              <a:rect l="l" t="t" r="r" b="b"/>
              <a:pathLst>
                <a:path w="418" h="1513" extrusionOk="0">
                  <a:moveTo>
                    <a:pt x="310" y="1"/>
                  </a:moveTo>
                  <a:cubicBezTo>
                    <a:pt x="417" y="536"/>
                    <a:pt x="310" y="1036"/>
                    <a:pt x="0" y="1513"/>
                  </a:cubicBezTo>
                  <a:cubicBezTo>
                    <a:pt x="0" y="1441"/>
                    <a:pt x="0" y="1382"/>
                    <a:pt x="12" y="1310"/>
                  </a:cubicBezTo>
                  <a:cubicBezTo>
                    <a:pt x="72" y="929"/>
                    <a:pt x="155" y="560"/>
                    <a:pt x="227" y="203"/>
                  </a:cubicBezTo>
                  <a:cubicBezTo>
                    <a:pt x="239" y="120"/>
                    <a:pt x="286" y="60"/>
                    <a:pt x="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4426;p70"/>
            <p:cNvSpPr/>
            <p:nvPr/>
          </p:nvSpPr>
          <p:spPr>
            <a:xfrm>
              <a:off x="6685650" y="3095150"/>
              <a:ext cx="9850" cy="34250"/>
            </a:xfrm>
            <a:custGeom>
              <a:avLst/>
              <a:gdLst/>
              <a:ahLst/>
              <a:cxnLst/>
              <a:rect l="l" t="t" r="r" b="b"/>
              <a:pathLst>
                <a:path w="394" h="1370" extrusionOk="0">
                  <a:moveTo>
                    <a:pt x="24" y="1370"/>
                  </a:moveTo>
                  <a:cubicBezTo>
                    <a:pt x="0" y="953"/>
                    <a:pt x="96" y="548"/>
                    <a:pt x="227" y="167"/>
                  </a:cubicBezTo>
                  <a:cubicBezTo>
                    <a:pt x="238" y="108"/>
                    <a:pt x="334" y="60"/>
                    <a:pt x="393" y="13"/>
                  </a:cubicBezTo>
                  <a:lnTo>
                    <a:pt x="381" y="1"/>
                  </a:lnTo>
                  <a:cubicBezTo>
                    <a:pt x="334" y="441"/>
                    <a:pt x="238" y="870"/>
                    <a:pt x="96" y="1298"/>
                  </a:cubicBezTo>
                  <a:cubicBezTo>
                    <a:pt x="84" y="1322"/>
                    <a:pt x="36" y="1334"/>
                    <a:pt x="0" y="135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4427;p70"/>
            <p:cNvSpPr/>
            <p:nvPr/>
          </p:nvSpPr>
          <p:spPr>
            <a:xfrm>
              <a:off x="6663625" y="3341900"/>
              <a:ext cx="5375" cy="29200"/>
            </a:xfrm>
            <a:custGeom>
              <a:avLst/>
              <a:gdLst/>
              <a:ahLst/>
              <a:cxnLst/>
              <a:rect l="l" t="t" r="r" b="b"/>
              <a:pathLst>
                <a:path w="215" h="1168" extrusionOk="0">
                  <a:moveTo>
                    <a:pt x="167" y="1"/>
                  </a:moveTo>
                  <a:cubicBezTo>
                    <a:pt x="179" y="299"/>
                    <a:pt x="215" y="596"/>
                    <a:pt x="215" y="870"/>
                  </a:cubicBezTo>
                  <a:cubicBezTo>
                    <a:pt x="215" y="965"/>
                    <a:pt x="179" y="1072"/>
                    <a:pt x="179" y="1156"/>
                  </a:cubicBezTo>
                  <a:lnTo>
                    <a:pt x="203" y="1168"/>
                  </a:lnTo>
                  <a:cubicBezTo>
                    <a:pt x="0" y="846"/>
                    <a:pt x="107" y="477"/>
                    <a:pt x="60" y="132"/>
                  </a:cubicBezTo>
                  <a:cubicBezTo>
                    <a:pt x="72" y="96"/>
                    <a:pt x="143" y="37"/>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4428;p70"/>
            <p:cNvSpPr/>
            <p:nvPr/>
          </p:nvSpPr>
          <p:spPr>
            <a:xfrm>
              <a:off x="6675225" y="3509200"/>
              <a:ext cx="7775" cy="28000"/>
            </a:xfrm>
            <a:custGeom>
              <a:avLst/>
              <a:gdLst/>
              <a:ahLst/>
              <a:cxnLst/>
              <a:rect l="l" t="t" r="r" b="b"/>
              <a:pathLst>
                <a:path w="311" h="1120" extrusionOk="0">
                  <a:moveTo>
                    <a:pt x="1" y="0"/>
                  </a:moveTo>
                  <a:cubicBezTo>
                    <a:pt x="274" y="334"/>
                    <a:pt x="263" y="750"/>
                    <a:pt x="310" y="1119"/>
                  </a:cubicBezTo>
                  <a:cubicBezTo>
                    <a:pt x="227" y="762"/>
                    <a:pt x="120" y="393"/>
                    <a:pt x="1" y="0"/>
                  </a:cubicBezTo>
                  <a:cubicBezTo>
                    <a:pt x="24" y="0"/>
                    <a:pt x="1" y="0"/>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4429;p70"/>
            <p:cNvSpPr/>
            <p:nvPr/>
          </p:nvSpPr>
          <p:spPr>
            <a:xfrm>
              <a:off x="6736850" y="2991275"/>
              <a:ext cx="6575" cy="15800"/>
            </a:xfrm>
            <a:custGeom>
              <a:avLst/>
              <a:gdLst/>
              <a:ahLst/>
              <a:cxnLst/>
              <a:rect l="l" t="t" r="r" b="b"/>
              <a:pathLst>
                <a:path w="263" h="632" extrusionOk="0">
                  <a:moveTo>
                    <a:pt x="0" y="584"/>
                  </a:moveTo>
                  <a:cubicBezTo>
                    <a:pt x="72" y="417"/>
                    <a:pt x="155" y="238"/>
                    <a:pt x="262" y="0"/>
                  </a:cubicBezTo>
                  <a:cubicBezTo>
                    <a:pt x="226" y="393"/>
                    <a:pt x="226" y="369"/>
                    <a:pt x="84" y="596"/>
                  </a:cubicBezTo>
                  <a:lnTo>
                    <a:pt x="48" y="631"/>
                  </a:lnTo>
                  <a:cubicBezTo>
                    <a:pt x="36" y="631"/>
                    <a:pt x="24" y="608"/>
                    <a:pt x="0" y="58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4430;p70"/>
            <p:cNvSpPr/>
            <p:nvPr/>
          </p:nvSpPr>
          <p:spPr>
            <a:xfrm>
              <a:off x="6739825" y="3065975"/>
              <a:ext cx="6575" cy="19675"/>
            </a:xfrm>
            <a:custGeom>
              <a:avLst/>
              <a:gdLst/>
              <a:ahLst/>
              <a:cxnLst/>
              <a:rect l="l" t="t" r="r" b="b"/>
              <a:pathLst>
                <a:path w="263" h="787" extrusionOk="0">
                  <a:moveTo>
                    <a:pt x="119" y="787"/>
                  </a:moveTo>
                  <a:cubicBezTo>
                    <a:pt x="0" y="525"/>
                    <a:pt x="60" y="275"/>
                    <a:pt x="131" y="13"/>
                  </a:cubicBezTo>
                  <a:lnTo>
                    <a:pt x="119" y="1"/>
                  </a:lnTo>
                  <a:cubicBezTo>
                    <a:pt x="262" y="275"/>
                    <a:pt x="215" y="525"/>
                    <a:pt x="95" y="77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4431;p70"/>
            <p:cNvSpPr/>
            <p:nvPr/>
          </p:nvSpPr>
          <p:spPr>
            <a:xfrm>
              <a:off x="6727900" y="3014500"/>
              <a:ext cx="7775" cy="14000"/>
            </a:xfrm>
            <a:custGeom>
              <a:avLst/>
              <a:gdLst/>
              <a:ahLst/>
              <a:cxnLst/>
              <a:rect l="l" t="t" r="r" b="b"/>
              <a:pathLst>
                <a:path w="311" h="560" extrusionOk="0">
                  <a:moveTo>
                    <a:pt x="1" y="560"/>
                  </a:moveTo>
                  <a:cubicBezTo>
                    <a:pt x="72" y="381"/>
                    <a:pt x="156" y="214"/>
                    <a:pt x="263" y="0"/>
                  </a:cubicBezTo>
                  <a:cubicBezTo>
                    <a:pt x="311" y="238"/>
                    <a:pt x="251" y="393"/>
                    <a:pt x="156" y="5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4432;p70"/>
            <p:cNvSpPr/>
            <p:nvPr/>
          </p:nvSpPr>
          <p:spPr>
            <a:xfrm>
              <a:off x="6663925" y="3323150"/>
              <a:ext cx="5975" cy="19075"/>
            </a:xfrm>
            <a:custGeom>
              <a:avLst/>
              <a:gdLst/>
              <a:ahLst/>
              <a:cxnLst/>
              <a:rect l="l" t="t" r="r" b="b"/>
              <a:pathLst>
                <a:path w="239" h="763" extrusionOk="0">
                  <a:moveTo>
                    <a:pt x="179" y="763"/>
                  </a:moveTo>
                  <a:cubicBezTo>
                    <a:pt x="36" y="584"/>
                    <a:pt x="0" y="394"/>
                    <a:pt x="36" y="179"/>
                  </a:cubicBezTo>
                  <a:cubicBezTo>
                    <a:pt x="60" y="60"/>
                    <a:pt x="155" y="48"/>
                    <a:pt x="238" y="1"/>
                  </a:cubicBezTo>
                  <a:lnTo>
                    <a:pt x="238" y="1"/>
                  </a:lnTo>
                  <a:cubicBezTo>
                    <a:pt x="83" y="239"/>
                    <a:pt x="95" y="489"/>
                    <a:pt x="179" y="763"/>
                  </a:cubicBezTo>
                  <a:cubicBezTo>
                    <a:pt x="155" y="751"/>
                    <a:pt x="179" y="763"/>
                    <a:pt x="179" y="76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4433;p70"/>
            <p:cNvSpPr/>
            <p:nvPr/>
          </p:nvSpPr>
          <p:spPr>
            <a:xfrm>
              <a:off x="6692200" y="3433600"/>
              <a:ext cx="3000" cy="7150"/>
            </a:xfrm>
            <a:custGeom>
              <a:avLst/>
              <a:gdLst/>
              <a:ahLst/>
              <a:cxnLst/>
              <a:rect l="l" t="t" r="r" b="b"/>
              <a:pathLst>
                <a:path w="120" h="286" extrusionOk="0">
                  <a:moveTo>
                    <a:pt x="60" y="286"/>
                  </a:moveTo>
                  <a:cubicBezTo>
                    <a:pt x="36" y="202"/>
                    <a:pt x="24" y="107"/>
                    <a:pt x="0" y="24"/>
                  </a:cubicBezTo>
                  <a:cubicBezTo>
                    <a:pt x="24" y="24"/>
                    <a:pt x="36" y="0"/>
                    <a:pt x="72" y="0"/>
                  </a:cubicBezTo>
                  <a:lnTo>
                    <a:pt x="119" y="274"/>
                  </a:lnTo>
                  <a:cubicBezTo>
                    <a:pt x="95" y="274"/>
                    <a:pt x="72" y="274"/>
                    <a:pt x="60" y="28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4434;p70"/>
            <p:cNvSpPr/>
            <p:nvPr/>
          </p:nvSpPr>
          <p:spPr>
            <a:xfrm>
              <a:off x="6693075" y="3452050"/>
              <a:ext cx="4200" cy="8950"/>
            </a:xfrm>
            <a:custGeom>
              <a:avLst/>
              <a:gdLst/>
              <a:ahLst/>
              <a:cxnLst/>
              <a:rect l="l" t="t" r="r" b="b"/>
              <a:pathLst>
                <a:path w="168" h="358" extrusionOk="0">
                  <a:moveTo>
                    <a:pt x="156" y="357"/>
                  </a:moveTo>
                  <a:cubicBezTo>
                    <a:pt x="108" y="250"/>
                    <a:pt x="60" y="143"/>
                    <a:pt x="1" y="0"/>
                  </a:cubicBezTo>
                  <a:cubicBezTo>
                    <a:pt x="168" y="119"/>
                    <a:pt x="144" y="238"/>
                    <a:pt x="144" y="357"/>
                  </a:cubicBezTo>
                  <a:cubicBezTo>
                    <a:pt x="144" y="334"/>
                    <a:pt x="156" y="357"/>
                    <a:pt x="156" y="35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4435;p70"/>
            <p:cNvSpPr/>
            <p:nvPr/>
          </p:nvSpPr>
          <p:spPr>
            <a:xfrm>
              <a:off x="6721075" y="3560100"/>
              <a:ext cx="4475" cy="14900"/>
            </a:xfrm>
            <a:custGeom>
              <a:avLst/>
              <a:gdLst/>
              <a:ahLst/>
              <a:cxnLst/>
              <a:rect l="l" t="t" r="r" b="b"/>
              <a:pathLst>
                <a:path w="179" h="596" extrusionOk="0">
                  <a:moveTo>
                    <a:pt x="179" y="595"/>
                  </a:moveTo>
                  <a:cubicBezTo>
                    <a:pt x="12" y="441"/>
                    <a:pt x="0" y="238"/>
                    <a:pt x="36" y="24"/>
                  </a:cubicBezTo>
                  <a:lnTo>
                    <a:pt x="12" y="0"/>
                  </a:lnTo>
                  <a:cubicBezTo>
                    <a:pt x="167" y="167"/>
                    <a:pt x="155" y="381"/>
                    <a:pt x="167" y="58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4436;p70"/>
            <p:cNvSpPr/>
            <p:nvPr/>
          </p:nvSpPr>
          <p:spPr>
            <a:xfrm>
              <a:off x="6746675" y="2976675"/>
              <a:ext cx="6550" cy="8075"/>
            </a:xfrm>
            <a:custGeom>
              <a:avLst/>
              <a:gdLst/>
              <a:ahLst/>
              <a:cxnLst/>
              <a:rect l="l" t="t" r="r" b="b"/>
              <a:pathLst>
                <a:path w="262" h="323" extrusionOk="0">
                  <a:moveTo>
                    <a:pt x="60" y="1"/>
                  </a:moveTo>
                  <a:cubicBezTo>
                    <a:pt x="262" y="144"/>
                    <a:pt x="155" y="227"/>
                    <a:pt x="0" y="322"/>
                  </a:cubicBezTo>
                  <a:cubicBezTo>
                    <a:pt x="36" y="215"/>
                    <a:pt x="60" y="108"/>
                    <a:pt x="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4437;p70"/>
            <p:cNvSpPr/>
            <p:nvPr/>
          </p:nvSpPr>
          <p:spPr>
            <a:xfrm>
              <a:off x="6663925" y="3310950"/>
              <a:ext cx="5375" cy="11925"/>
            </a:xfrm>
            <a:custGeom>
              <a:avLst/>
              <a:gdLst/>
              <a:ahLst/>
              <a:cxnLst/>
              <a:rect l="l" t="t" r="r" b="b"/>
              <a:pathLst>
                <a:path w="215" h="477" extrusionOk="0">
                  <a:moveTo>
                    <a:pt x="214" y="477"/>
                  </a:moveTo>
                  <a:cubicBezTo>
                    <a:pt x="95" y="346"/>
                    <a:pt x="0" y="203"/>
                    <a:pt x="131" y="13"/>
                  </a:cubicBezTo>
                  <a:lnTo>
                    <a:pt x="119" y="1"/>
                  </a:lnTo>
                  <a:cubicBezTo>
                    <a:pt x="143" y="167"/>
                    <a:pt x="179" y="322"/>
                    <a:pt x="214" y="47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4438;p70"/>
            <p:cNvSpPr/>
            <p:nvPr/>
          </p:nvSpPr>
          <p:spPr>
            <a:xfrm>
              <a:off x="6694275" y="3088000"/>
              <a:ext cx="5675" cy="7775"/>
            </a:xfrm>
            <a:custGeom>
              <a:avLst/>
              <a:gdLst/>
              <a:ahLst/>
              <a:cxnLst/>
              <a:rect l="l" t="t" r="r" b="b"/>
              <a:pathLst>
                <a:path w="227" h="311" extrusionOk="0">
                  <a:moveTo>
                    <a:pt x="191" y="1"/>
                  </a:moveTo>
                  <a:cubicBezTo>
                    <a:pt x="227" y="156"/>
                    <a:pt x="167" y="251"/>
                    <a:pt x="36" y="299"/>
                  </a:cubicBezTo>
                  <a:lnTo>
                    <a:pt x="48" y="310"/>
                  </a:lnTo>
                  <a:cubicBezTo>
                    <a:pt x="1" y="156"/>
                    <a:pt x="36" y="37"/>
                    <a:pt x="191" y="1"/>
                  </a:cubicBezTo>
                  <a:cubicBezTo>
                    <a:pt x="215" y="1"/>
                    <a:pt x="191"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4439;p70"/>
            <p:cNvSpPr/>
            <p:nvPr/>
          </p:nvSpPr>
          <p:spPr>
            <a:xfrm>
              <a:off x="6739825" y="3085325"/>
              <a:ext cx="3300" cy="4200"/>
            </a:xfrm>
            <a:custGeom>
              <a:avLst/>
              <a:gdLst/>
              <a:ahLst/>
              <a:cxnLst/>
              <a:rect l="l" t="t" r="r" b="b"/>
              <a:pathLst>
                <a:path w="132" h="168" extrusionOk="0">
                  <a:moveTo>
                    <a:pt x="95" y="1"/>
                  </a:moveTo>
                  <a:cubicBezTo>
                    <a:pt x="95" y="25"/>
                    <a:pt x="107" y="48"/>
                    <a:pt x="107" y="60"/>
                  </a:cubicBezTo>
                  <a:cubicBezTo>
                    <a:pt x="107" y="96"/>
                    <a:pt x="84" y="144"/>
                    <a:pt x="84" y="167"/>
                  </a:cubicBezTo>
                  <a:cubicBezTo>
                    <a:pt x="0" y="96"/>
                    <a:pt x="12" y="36"/>
                    <a:pt x="131" y="25"/>
                  </a:cubicBezTo>
                  <a:cubicBezTo>
                    <a:pt x="119" y="13"/>
                    <a:pt x="95" y="1"/>
                    <a:pt x="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4440;p70"/>
            <p:cNvSpPr/>
            <p:nvPr/>
          </p:nvSpPr>
          <p:spPr>
            <a:xfrm>
              <a:off x="6720475" y="3061525"/>
              <a:ext cx="4475" cy="5375"/>
            </a:xfrm>
            <a:custGeom>
              <a:avLst/>
              <a:gdLst/>
              <a:ahLst/>
              <a:cxnLst/>
              <a:rect l="l" t="t" r="r" b="b"/>
              <a:pathLst>
                <a:path w="179" h="215" extrusionOk="0">
                  <a:moveTo>
                    <a:pt x="179" y="0"/>
                  </a:moveTo>
                  <a:cubicBezTo>
                    <a:pt x="131" y="60"/>
                    <a:pt x="84" y="119"/>
                    <a:pt x="36" y="191"/>
                  </a:cubicBezTo>
                  <a:lnTo>
                    <a:pt x="60" y="215"/>
                  </a:lnTo>
                  <a:cubicBezTo>
                    <a:pt x="0" y="72"/>
                    <a:pt x="36" y="24"/>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4441;p70"/>
            <p:cNvSpPr/>
            <p:nvPr/>
          </p:nvSpPr>
          <p:spPr>
            <a:xfrm>
              <a:off x="6722850" y="3053775"/>
              <a:ext cx="2700" cy="7775"/>
            </a:xfrm>
            <a:custGeom>
              <a:avLst/>
              <a:gdLst/>
              <a:ahLst/>
              <a:cxnLst/>
              <a:rect l="l" t="t" r="r" b="b"/>
              <a:pathLst>
                <a:path w="108" h="311" extrusionOk="0">
                  <a:moveTo>
                    <a:pt x="96" y="1"/>
                  </a:moveTo>
                  <a:cubicBezTo>
                    <a:pt x="96" y="108"/>
                    <a:pt x="84" y="215"/>
                    <a:pt x="84" y="310"/>
                  </a:cubicBezTo>
                  <a:lnTo>
                    <a:pt x="84" y="310"/>
                  </a:lnTo>
                  <a:cubicBezTo>
                    <a:pt x="60" y="251"/>
                    <a:pt x="48" y="215"/>
                    <a:pt x="36" y="167"/>
                  </a:cubicBezTo>
                  <a:cubicBezTo>
                    <a:pt x="1" y="96"/>
                    <a:pt x="24" y="36"/>
                    <a:pt x="108"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4442;p70"/>
            <p:cNvSpPr/>
            <p:nvPr/>
          </p:nvSpPr>
          <p:spPr>
            <a:xfrm>
              <a:off x="6724350" y="3049900"/>
              <a:ext cx="1200" cy="4200"/>
            </a:xfrm>
            <a:custGeom>
              <a:avLst/>
              <a:gdLst/>
              <a:ahLst/>
              <a:cxnLst/>
              <a:rect l="l" t="t" r="r" b="b"/>
              <a:pathLst>
                <a:path w="48" h="168" extrusionOk="0">
                  <a:moveTo>
                    <a:pt x="48" y="168"/>
                  </a:moveTo>
                  <a:cubicBezTo>
                    <a:pt x="36" y="144"/>
                    <a:pt x="0" y="108"/>
                    <a:pt x="0" y="84"/>
                  </a:cubicBezTo>
                  <a:cubicBezTo>
                    <a:pt x="0" y="60"/>
                    <a:pt x="36" y="37"/>
                    <a:pt x="36" y="1"/>
                  </a:cubicBezTo>
                  <a:cubicBezTo>
                    <a:pt x="36" y="25"/>
                    <a:pt x="48" y="37"/>
                    <a:pt x="48" y="49"/>
                  </a:cubicBezTo>
                  <a:cubicBezTo>
                    <a:pt x="48" y="84"/>
                    <a:pt x="36" y="120"/>
                    <a:pt x="36" y="15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4443;p70"/>
            <p:cNvSpPr/>
            <p:nvPr/>
          </p:nvSpPr>
          <p:spPr>
            <a:xfrm>
              <a:off x="6727325" y="3028475"/>
              <a:ext cx="2700" cy="3900"/>
            </a:xfrm>
            <a:custGeom>
              <a:avLst/>
              <a:gdLst/>
              <a:ahLst/>
              <a:cxnLst/>
              <a:rect l="l" t="t" r="r" b="b"/>
              <a:pathLst>
                <a:path w="108" h="156" extrusionOk="0">
                  <a:moveTo>
                    <a:pt x="0" y="1"/>
                  </a:moveTo>
                  <a:cubicBezTo>
                    <a:pt x="36" y="13"/>
                    <a:pt x="84" y="36"/>
                    <a:pt x="95" y="60"/>
                  </a:cubicBezTo>
                  <a:cubicBezTo>
                    <a:pt x="107" y="72"/>
                    <a:pt x="107" y="120"/>
                    <a:pt x="107" y="155"/>
                  </a:cubicBezTo>
                  <a:cubicBezTo>
                    <a:pt x="95" y="132"/>
                    <a:pt x="60" y="120"/>
                    <a:pt x="48" y="108"/>
                  </a:cubicBezTo>
                  <a:cubicBezTo>
                    <a:pt x="36" y="72"/>
                    <a:pt x="36" y="48"/>
                    <a:pt x="0" y="1"/>
                  </a:cubicBezTo>
                  <a:cubicBezTo>
                    <a:pt x="24" y="1"/>
                    <a:pt x="0" y="1"/>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4444;p70"/>
            <p:cNvSpPr/>
            <p:nvPr/>
          </p:nvSpPr>
          <p:spPr>
            <a:xfrm>
              <a:off x="6376975" y="3118975"/>
              <a:ext cx="46750" cy="25025"/>
            </a:xfrm>
            <a:custGeom>
              <a:avLst/>
              <a:gdLst/>
              <a:ahLst/>
              <a:cxnLst/>
              <a:rect l="l" t="t" r="r" b="b"/>
              <a:pathLst>
                <a:path w="1870" h="1001" extrusionOk="0">
                  <a:moveTo>
                    <a:pt x="1" y="738"/>
                  </a:moveTo>
                  <a:cubicBezTo>
                    <a:pt x="84" y="322"/>
                    <a:pt x="382" y="250"/>
                    <a:pt x="667" y="167"/>
                  </a:cubicBezTo>
                  <a:cubicBezTo>
                    <a:pt x="1084" y="48"/>
                    <a:pt x="1489" y="0"/>
                    <a:pt x="1870" y="357"/>
                  </a:cubicBezTo>
                  <a:cubicBezTo>
                    <a:pt x="1715" y="667"/>
                    <a:pt x="1394" y="738"/>
                    <a:pt x="1120" y="845"/>
                  </a:cubicBezTo>
                  <a:cubicBezTo>
                    <a:pt x="739" y="1000"/>
                    <a:pt x="370" y="1000"/>
                    <a:pt x="1" y="73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4445;p70"/>
            <p:cNvSpPr/>
            <p:nvPr/>
          </p:nvSpPr>
          <p:spPr>
            <a:xfrm>
              <a:off x="6372800" y="3046050"/>
              <a:ext cx="111950" cy="55675"/>
            </a:xfrm>
            <a:custGeom>
              <a:avLst/>
              <a:gdLst/>
              <a:ahLst/>
              <a:cxnLst/>
              <a:rect l="l" t="t" r="r" b="b"/>
              <a:pathLst>
                <a:path w="4478" h="2227" extrusionOk="0">
                  <a:moveTo>
                    <a:pt x="4454" y="0"/>
                  </a:moveTo>
                  <a:cubicBezTo>
                    <a:pt x="4478" y="83"/>
                    <a:pt x="4442" y="143"/>
                    <a:pt x="4359" y="191"/>
                  </a:cubicBezTo>
                  <a:cubicBezTo>
                    <a:pt x="3644" y="548"/>
                    <a:pt x="2954" y="917"/>
                    <a:pt x="2239" y="1262"/>
                  </a:cubicBezTo>
                  <a:cubicBezTo>
                    <a:pt x="1584" y="1572"/>
                    <a:pt x="894" y="1869"/>
                    <a:pt x="227" y="2191"/>
                  </a:cubicBezTo>
                  <a:cubicBezTo>
                    <a:pt x="156" y="2215"/>
                    <a:pt x="72" y="2227"/>
                    <a:pt x="1" y="2215"/>
                  </a:cubicBezTo>
                  <a:cubicBezTo>
                    <a:pt x="453" y="1857"/>
                    <a:pt x="1001" y="1738"/>
                    <a:pt x="1477" y="1488"/>
                  </a:cubicBezTo>
                  <a:cubicBezTo>
                    <a:pt x="1965" y="1215"/>
                    <a:pt x="2454" y="976"/>
                    <a:pt x="2965" y="726"/>
                  </a:cubicBezTo>
                  <a:cubicBezTo>
                    <a:pt x="3454" y="476"/>
                    <a:pt x="3966" y="238"/>
                    <a:pt x="4454" y="0"/>
                  </a:cubicBezTo>
                  <a:cubicBezTo>
                    <a:pt x="4466" y="0"/>
                    <a:pt x="4454" y="0"/>
                    <a:pt x="44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4446;p70"/>
            <p:cNvSpPr/>
            <p:nvPr/>
          </p:nvSpPr>
          <p:spPr>
            <a:xfrm>
              <a:off x="6335000" y="3109450"/>
              <a:ext cx="31875" cy="17275"/>
            </a:xfrm>
            <a:custGeom>
              <a:avLst/>
              <a:gdLst/>
              <a:ahLst/>
              <a:cxnLst/>
              <a:rect l="l" t="t" r="r" b="b"/>
              <a:pathLst>
                <a:path w="1275" h="691" extrusionOk="0">
                  <a:moveTo>
                    <a:pt x="1" y="429"/>
                  </a:moveTo>
                  <a:cubicBezTo>
                    <a:pt x="251" y="167"/>
                    <a:pt x="596" y="107"/>
                    <a:pt x="906" y="36"/>
                  </a:cubicBezTo>
                  <a:cubicBezTo>
                    <a:pt x="1013" y="0"/>
                    <a:pt x="1120" y="72"/>
                    <a:pt x="1275" y="83"/>
                  </a:cubicBezTo>
                  <a:cubicBezTo>
                    <a:pt x="1120" y="441"/>
                    <a:pt x="858" y="524"/>
                    <a:pt x="572" y="619"/>
                  </a:cubicBezTo>
                  <a:cubicBezTo>
                    <a:pt x="334" y="691"/>
                    <a:pt x="275" y="667"/>
                    <a:pt x="1" y="42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4447;p70"/>
            <p:cNvSpPr/>
            <p:nvPr/>
          </p:nvSpPr>
          <p:spPr>
            <a:xfrm>
              <a:off x="6621050" y="2995150"/>
              <a:ext cx="39925" cy="33650"/>
            </a:xfrm>
            <a:custGeom>
              <a:avLst/>
              <a:gdLst/>
              <a:ahLst/>
              <a:cxnLst/>
              <a:rect l="l" t="t" r="r" b="b"/>
              <a:pathLst>
                <a:path w="1597" h="1346" extrusionOk="0">
                  <a:moveTo>
                    <a:pt x="1" y="1346"/>
                  </a:moveTo>
                  <a:cubicBezTo>
                    <a:pt x="13" y="1310"/>
                    <a:pt x="24" y="1226"/>
                    <a:pt x="60" y="1203"/>
                  </a:cubicBezTo>
                  <a:cubicBezTo>
                    <a:pt x="465" y="857"/>
                    <a:pt x="882" y="536"/>
                    <a:pt x="1298" y="203"/>
                  </a:cubicBezTo>
                  <a:cubicBezTo>
                    <a:pt x="1382" y="131"/>
                    <a:pt x="1489" y="72"/>
                    <a:pt x="1596" y="12"/>
                  </a:cubicBezTo>
                  <a:lnTo>
                    <a:pt x="1572" y="0"/>
                  </a:lnTo>
                  <a:cubicBezTo>
                    <a:pt x="1572" y="24"/>
                    <a:pt x="1596" y="83"/>
                    <a:pt x="1572" y="95"/>
                  </a:cubicBezTo>
                  <a:cubicBezTo>
                    <a:pt x="1191" y="536"/>
                    <a:pt x="739" y="905"/>
                    <a:pt x="263" y="1226"/>
                  </a:cubicBezTo>
                  <a:cubicBezTo>
                    <a:pt x="191" y="1286"/>
                    <a:pt x="84" y="1310"/>
                    <a:pt x="1" y="13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4448;p70"/>
            <p:cNvSpPr/>
            <p:nvPr/>
          </p:nvSpPr>
          <p:spPr>
            <a:xfrm>
              <a:off x="6441275" y="3071350"/>
              <a:ext cx="44975" cy="19950"/>
            </a:xfrm>
            <a:custGeom>
              <a:avLst/>
              <a:gdLst/>
              <a:ahLst/>
              <a:cxnLst/>
              <a:rect l="l" t="t" r="r" b="b"/>
              <a:pathLst>
                <a:path w="1799" h="798" extrusionOk="0">
                  <a:moveTo>
                    <a:pt x="0" y="798"/>
                  </a:moveTo>
                  <a:cubicBezTo>
                    <a:pt x="584" y="572"/>
                    <a:pt x="1108" y="226"/>
                    <a:pt x="1798" y="0"/>
                  </a:cubicBezTo>
                  <a:cubicBezTo>
                    <a:pt x="1250" y="417"/>
                    <a:pt x="596" y="714"/>
                    <a:pt x="0" y="79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4449;p70"/>
            <p:cNvSpPr/>
            <p:nvPr/>
          </p:nvSpPr>
          <p:spPr>
            <a:xfrm>
              <a:off x="6601400" y="2986200"/>
              <a:ext cx="35150" cy="30400"/>
            </a:xfrm>
            <a:custGeom>
              <a:avLst/>
              <a:gdLst/>
              <a:ahLst/>
              <a:cxnLst/>
              <a:rect l="l" t="t" r="r" b="b"/>
              <a:pathLst>
                <a:path w="1406" h="1216" extrusionOk="0">
                  <a:moveTo>
                    <a:pt x="1394" y="1"/>
                  </a:moveTo>
                  <a:cubicBezTo>
                    <a:pt x="1108" y="394"/>
                    <a:pt x="679" y="656"/>
                    <a:pt x="310" y="965"/>
                  </a:cubicBezTo>
                  <a:cubicBezTo>
                    <a:pt x="203" y="1049"/>
                    <a:pt x="96" y="1144"/>
                    <a:pt x="1" y="1215"/>
                  </a:cubicBezTo>
                  <a:lnTo>
                    <a:pt x="1" y="1215"/>
                  </a:lnTo>
                  <a:cubicBezTo>
                    <a:pt x="13" y="1144"/>
                    <a:pt x="1" y="1049"/>
                    <a:pt x="37" y="1013"/>
                  </a:cubicBezTo>
                  <a:cubicBezTo>
                    <a:pt x="477" y="632"/>
                    <a:pt x="906" y="263"/>
                    <a:pt x="1394" y="1"/>
                  </a:cubicBezTo>
                  <a:cubicBezTo>
                    <a:pt x="1406" y="13"/>
                    <a:pt x="1394" y="1"/>
                    <a:pt x="1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4450;p70"/>
            <p:cNvSpPr/>
            <p:nvPr/>
          </p:nvSpPr>
          <p:spPr>
            <a:xfrm>
              <a:off x="6535325" y="3028775"/>
              <a:ext cx="35150" cy="19075"/>
            </a:xfrm>
            <a:custGeom>
              <a:avLst/>
              <a:gdLst/>
              <a:ahLst/>
              <a:cxnLst/>
              <a:rect l="l" t="t" r="r" b="b"/>
              <a:pathLst>
                <a:path w="1406" h="763" extrusionOk="0">
                  <a:moveTo>
                    <a:pt x="1394" y="1"/>
                  </a:moveTo>
                  <a:cubicBezTo>
                    <a:pt x="1358" y="60"/>
                    <a:pt x="1334" y="143"/>
                    <a:pt x="1287" y="179"/>
                  </a:cubicBezTo>
                  <a:cubicBezTo>
                    <a:pt x="894" y="465"/>
                    <a:pt x="417" y="560"/>
                    <a:pt x="1" y="763"/>
                  </a:cubicBezTo>
                  <a:cubicBezTo>
                    <a:pt x="417" y="405"/>
                    <a:pt x="941" y="262"/>
                    <a:pt x="1406" y="2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4451;p70"/>
            <p:cNvSpPr/>
            <p:nvPr/>
          </p:nvSpPr>
          <p:spPr>
            <a:xfrm>
              <a:off x="6588600" y="3028475"/>
              <a:ext cx="32475" cy="23550"/>
            </a:xfrm>
            <a:custGeom>
              <a:avLst/>
              <a:gdLst/>
              <a:ahLst/>
              <a:cxnLst/>
              <a:rect l="l" t="t" r="r" b="b"/>
              <a:pathLst>
                <a:path w="1299" h="942" extrusionOk="0">
                  <a:moveTo>
                    <a:pt x="1299" y="1"/>
                  </a:moveTo>
                  <a:cubicBezTo>
                    <a:pt x="1168" y="286"/>
                    <a:pt x="894" y="394"/>
                    <a:pt x="656" y="548"/>
                  </a:cubicBezTo>
                  <a:cubicBezTo>
                    <a:pt x="453" y="691"/>
                    <a:pt x="227" y="810"/>
                    <a:pt x="13" y="941"/>
                  </a:cubicBezTo>
                  <a:lnTo>
                    <a:pt x="37" y="941"/>
                  </a:lnTo>
                  <a:cubicBezTo>
                    <a:pt x="37" y="882"/>
                    <a:pt x="1" y="786"/>
                    <a:pt x="37" y="775"/>
                  </a:cubicBezTo>
                  <a:cubicBezTo>
                    <a:pt x="429" y="501"/>
                    <a:pt x="834" y="191"/>
                    <a:pt x="12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4452;p70"/>
            <p:cNvSpPr/>
            <p:nvPr/>
          </p:nvSpPr>
          <p:spPr>
            <a:xfrm>
              <a:off x="6607350" y="2954950"/>
              <a:ext cx="30100" cy="21750"/>
            </a:xfrm>
            <a:custGeom>
              <a:avLst/>
              <a:gdLst/>
              <a:ahLst/>
              <a:cxnLst/>
              <a:rect l="l" t="t" r="r" b="b"/>
              <a:pathLst>
                <a:path w="1204" h="870" extrusionOk="0">
                  <a:moveTo>
                    <a:pt x="1203" y="1"/>
                  </a:moveTo>
                  <a:cubicBezTo>
                    <a:pt x="1013" y="370"/>
                    <a:pt x="656" y="537"/>
                    <a:pt x="322" y="739"/>
                  </a:cubicBezTo>
                  <a:cubicBezTo>
                    <a:pt x="215" y="799"/>
                    <a:pt x="96" y="834"/>
                    <a:pt x="1" y="858"/>
                  </a:cubicBezTo>
                  <a:lnTo>
                    <a:pt x="13" y="870"/>
                  </a:lnTo>
                  <a:cubicBezTo>
                    <a:pt x="37" y="715"/>
                    <a:pt x="191" y="679"/>
                    <a:pt x="311" y="62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4453;p70"/>
            <p:cNvSpPr/>
            <p:nvPr/>
          </p:nvSpPr>
          <p:spPr>
            <a:xfrm>
              <a:off x="6506450" y="3080875"/>
              <a:ext cx="29800" cy="16975"/>
            </a:xfrm>
            <a:custGeom>
              <a:avLst/>
              <a:gdLst/>
              <a:ahLst/>
              <a:cxnLst/>
              <a:rect l="l" t="t" r="r" b="b"/>
              <a:pathLst>
                <a:path w="1192" h="679" extrusionOk="0">
                  <a:moveTo>
                    <a:pt x="13" y="679"/>
                  </a:moveTo>
                  <a:cubicBezTo>
                    <a:pt x="13" y="655"/>
                    <a:pt x="13" y="631"/>
                    <a:pt x="25" y="619"/>
                  </a:cubicBezTo>
                  <a:cubicBezTo>
                    <a:pt x="334" y="274"/>
                    <a:pt x="775" y="155"/>
                    <a:pt x="1191" y="0"/>
                  </a:cubicBezTo>
                  <a:cubicBezTo>
                    <a:pt x="846" y="333"/>
                    <a:pt x="406" y="464"/>
                    <a:pt x="1" y="65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4454;p70"/>
            <p:cNvSpPr/>
            <p:nvPr/>
          </p:nvSpPr>
          <p:spPr>
            <a:xfrm>
              <a:off x="6555575" y="3050200"/>
              <a:ext cx="33350" cy="18475"/>
            </a:xfrm>
            <a:custGeom>
              <a:avLst/>
              <a:gdLst/>
              <a:ahLst/>
              <a:cxnLst/>
              <a:rect l="l" t="t" r="r" b="b"/>
              <a:pathLst>
                <a:path w="1334" h="739" extrusionOk="0">
                  <a:moveTo>
                    <a:pt x="1322" y="60"/>
                  </a:moveTo>
                  <a:cubicBezTo>
                    <a:pt x="846" y="203"/>
                    <a:pt x="465" y="537"/>
                    <a:pt x="0" y="739"/>
                  </a:cubicBezTo>
                  <a:cubicBezTo>
                    <a:pt x="24" y="691"/>
                    <a:pt x="60" y="620"/>
                    <a:pt x="107" y="596"/>
                  </a:cubicBezTo>
                  <a:cubicBezTo>
                    <a:pt x="310" y="441"/>
                    <a:pt x="536" y="310"/>
                    <a:pt x="762" y="179"/>
                  </a:cubicBezTo>
                  <a:cubicBezTo>
                    <a:pt x="941" y="84"/>
                    <a:pt x="1119" y="1"/>
                    <a:pt x="1322" y="60"/>
                  </a:cubicBezTo>
                  <a:cubicBezTo>
                    <a:pt x="1334" y="72"/>
                    <a:pt x="1322" y="60"/>
                    <a:pt x="1322" y="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4455;p70"/>
            <p:cNvSpPr/>
            <p:nvPr/>
          </p:nvSpPr>
          <p:spPr>
            <a:xfrm>
              <a:off x="6529975" y="3007350"/>
              <a:ext cx="22650" cy="16400"/>
            </a:xfrm>
            <a:custGeom>
              <a:avLst/>
              <a:gdLst/>
              <a:ahLst/>
              <a:cxnLst/>
              <a:rect l="l" t="t" r="r" b="b"/>
              <a:pathLst>
                <a:path w="906" h="656" extrusionOk="0">
                  <a:moveTo>
                    <a:pt x="12" y="655"/>
                  </a:moveTo>
                  <a:cubicBezTo>
                    <a:pt x="12" y="619"/>
                    <a:pt x="0" y="560"/>
                    <a:pt x="12" y="548"/>
                  </a:cubicBezTo>
                  <a:cubicBezTo>
                    <a:pt x="215" y="298"/>
                    <a:pt x="500" y="155"/>
                    <a:pt x="905" y="0"/>
                  </a:cubicBezTo>
                  <a:cubicBezTo>
                    <a:pt x="596" y="346"/>
                    <a:pt x="274" y="453"/>
                    <a:pt x="12" y="655"/>
                  </a:cubicBezTo>
                  <a:cubicBezTo>
                    <a:pt x="0" y="643"/>
                    <a:pt x="12" y="655"/>
                    <a:pt x="12" y="65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4456;p70"/>
            <p:cNvSpPr/>
            <p:nvPr/>
          </p:nvSpPr>
          <p:spPr>
            <a:xfrm>
              <a:off x="6444250" y="3116875"/>
              <a:ext cx="23825" cy="11650"/>
            </a:xfrm>
            <a:custGeom>
              <a:avLst/>
              <a:gdLst/>
              <a:ahLst/>
              <a:cxnLst/>
              <a:rect l="l" t="t" r="r" b="b"/>
              <a:pathLst>
                <a:path w="953" h="466" extrusionOk="0">
                  <a:moveTo>
                    <a:pt x="0" y="465"/>
                  </a:moveTo>
                  <a:cubicBezTo>
                    <a:pt x="358" y="287"/>
                    <a:pt x="608" y="167"/>
                    <a:pt x="953" y="1"/>
                  </a:cubicBezTo>
                  <a:cubicBezTo>
                    <a:pt x="608" y="322"/>
                    <a:pt x="608" y="322"/>
                    <a:pt x="0" y="46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4457;p70"/>
            <p:cNvSpPr/>
            <p:nvPr/>
          </p:nvSpPr>
          <p:spPr>
            <a:xfrm>
              <a:off x="6570150" y="3016875"/>
              <a:ext cx="31275" cy="12525"/>
            </a:xfrm>
            <a:custGeom>
              <a:avLst/>
              <a:gdLst/>
              <a:ahLst/>
              <a:cxnLst/>
              <a:rect l="l" t="t" r="r" b="b"/>
              <a:pathLst>
                <a:path w="1251" h="501" extrusionOk="0">
                  <a:moveTo>
                    <a:pt x="13" y="500"/>
                  </a:moveTo>
                  <a:cubicBezTo>
                    <a:pt x="358" y="167"/>
                    <a:pt x="786" y="24"/>
                    <a:pt x="1251" y="0"/>
                  </a:cubicBezTo>
                  <a:lnTo>
                    <a:pt x="1251" y="0"/>
                  </a:lnTo>
                  <a:cubicBezTo>
                    <a:pt x="977" y="119"/>
                    <a:pt x="715" y="262"/>
                    <a:pt x="441" y="357"/>
                  </a:cubicBezTo>
                  <a:cubicBezTo>
                    <a:pt x="310" y="417"/>
                    <a:pt x="144" y="453"/>
                    <a:pt x="13" y="500"/>
                  </a:cubicBezTo>
                  <a:cubicBezTo>
                    <a:pt x="1" y="477"/>
                    <a:pt x="13" y="500"/>
                    <a:pt x="13" y="50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4458;p70"/>
            <p:cNvSpPr/>
            <p:nvPr/>
          </p:nvSpPr>
          <p:spPr>
            <a:xfrm>
              <a:off x="6696650" y="2908225"/>
              <a:ext cx="13725" cy="10150"/>
            </a:xfrm>
            <a:custGeom>
              <a:avLst/>
              <a:gdLst/>
              <a:ahLst/>
              <a:cxnLst/>
              <a:rect l="l" t="t" r="r" b="b"/>
              <a:pathLst>
                <a:path w="549" h="406" extrusionOk="0">
                  <a:moveTo>
                    <a:pt x="1" y="322"/>
                  </a:moveTo>
                  <a:cubicBezTo>
                    <a:pt x="156" y="215"/>
                    <a:pt x="334" y="108"/>
                    <a:pt x="501" y="1"/>
                  </a:cubicBezTo>
                  <a:cubicBezTo>
                    <a:pt x="513" y="36"/>
                    <a:pt x="537" y="48"/>
                    <a:pt x="549" y="84"/>
                  </a:cubicBezTo>
                  <a:cubicBezTo>
                    <a:pt x="370" y="179"/>
                    <a:pt x="203" y="298"/>
                    <a:pt x="25" y="405"/>
                  </a:cubicBezTo>
                  <a:cubicBezTo>
                    <a:pt x="25" y="382"/>
                    <a:pt x="13" y="346"/>
                    <a:pt x="1" y="32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4459;p70"/>
            <p:cNvSpPr/>
            <p:nvPr/>
          </p:nvSpPr>
          <p:spPr>
            <a:xfrm>
              <a:off x="6508550" y="3022825"/>
              <a:ext cx="21750" cy="12825"/>
            </a:xfrm>
            <a:custGeom>
              <a:avLst/>
              <a:gdLst/>
              <a:ahLst/>
              <a:cxnLst/>
              <a:rect l="l" t="t" r="r" b="b"/>
              <a:pathLst>
                <a:path w="870" h="513" extrusionOk="0">
                  <a:moveTo>
                    <a:pt x="24" y="512"/>
                  </a:moveTo>
                  <a:cubicBezTo>
                    <a:pt x="24" y="489"/>
                    <a:pt x="0" y="465"/>
                    <a:pt x="0" y="453"/>
                  </a:cubicBezTo>
                  <a:cubicBezTo>
                    <a:pt x="238" y="239"/>
                    <a:pt x="476" y="48"/>
                    <a:pt x="810" y="0"/>
                  </a:cubicBezTo>
                  <a:cubicBezTo>
                    <a:pt x="822" y="0"/>
                    <a:pt x="834" y="24"/>
                    <a:pt x="869" y="24"/>
                  </a:cubicBezTo>
                  <a:cubicBezTo>
                    <a:pt x="869" y="24"/>
                    <a:pt x="857" y="0"/>
                    <a:pt x="857" y="24"/>
                  </a:cubicBezTo>
                  <a:cubicBezTo>
                    <a:pt x="572" y="179"/>
                    <a:pt x="286" y="346"/>
                    <a:pt x="24" y="5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4460;p70"/>
            <p:cNvSpPr/>
            <p:nvPr/>
          </p:nvSpPr>
          <p:spPr>
            <a:xfrm>
              <a:off x="6737725" y="2872500"/>
              <a:ext cx="13425" cy="14925"/>
            </a:xfrm>
            <a:custGeom>
              <a:avLst/>
              <a:gdLst/>
              <a:ahLst/>
              <a:cxnLst/>
              <a:rect l="l" t="t" r="r" b="b"/>
              <a:pathLst>
                <a:path w="537" h="597" extrusionOk="0">
                  <a:moveTo>
                    <a:pt x="501" y="1"/>
                  </a:moveTo>
                  <a:cubicBezTo>
                    <a:pt x="501" y="84"/>
                    <a:pt x="537" y="167"/>
                    <a:pt x="513" y="215"/>
                  </a:cubicBezTo>
                  <a:cubicBezTo>
                    <a:pt x="394" y="394"/>
                    <a:pt x="263" y="572"/>
                    <a:pt x="1" y="584"/>
                  </a:cubicBezTo>
                  <a:lnTo>
                    <a:pt x="13" y="596"/>
                  </a:lnTo>
                  <a:cubicBezTo>
                    <a:pt x="108" y="477"/>
                    <a:pt x="191" y="382"/>
                    <a:pt x="299" y="263"/>
                  </a:cubicBezTo>
                  <a:cubicBezTo>
                    <a:pt x="382" y="167"/>
                    <a:pt x="441" y="96"/>
                    <a:pt x="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4461;p70"/>
            <p:cNvSpPr/>
            <p:nvPr/>
          </p:nvSpPr>
          <p:spPr>
            <a:xfrm>
              <a:off x="6651125" y="2965375"/>
              <a:ext cx="17875" cy="12525"/>
            </a:xfrm>
            <a:custGeom>
              <a:avLst/>
              <a:gdLst/>
              <a:ahLst/>
              <a:cxnLst/>
              <a:rect l="l" t="t" r="r" b="b"/>
              <a:pathLst>
                <a:path w="715" h="501" extrusionOk="0">
                  <a:moveTo>
                    <a:pt x="703" y="1"/>
                  </a:moveTo>
                  <a:cubicBezTo>
                    <a:pt x="536" y="262"/>
                    <a:pt x="274" y="346"/>
                    <a:pt x="0" y="489"/>
                  </a:cubicBezTo>
                  <a:lnTo>
                    <a:pt x="12" y="501"/>
                  </a:lnTo>
                  <a:cubicBezTo>
                    <a:pt x="12" y="465"/>
                    <a:pt x="0" y="405"/>
                    <a:pt x="12" y="393"/>
                  </a:cubicBezTo>
                  <a:cubicBezTo>
                    <a:pt x="238" y="239"/>
                    <a:pt x="429" y="48"/>
                    <a:pt x="703" y="1"/>
                  </a:cubicBezTo>
                  <a:cubicBezTo>
                    <a:pt x="715" y="12"/>
                    <a:pt x="703" y="1"/>
                    <a:pt x="7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4462;p70"/>
            <p:cNvSpPr/>
            <p:nvPr/>
          </p:nvSpPr>
          <p:spPr>
            <a:xfrm>
              <a:off x="6660950" y="2985025"/>
              <a:ext cx="16975" cy="10450"/>
            </a:xfrm>
            <a:custGeom>
              <a:avLst/>
              <a:gdLst/>
              <a:ahLst/>
              <a:cxnLst/>
              <a:rect l="l" t="t" r="r" b="b"/>
              <a:pathLst>
                <a:path w="679" h="418" extrusionOk="0">
                  <a:moveTo>
                    <a:pt x="12" y="417"/>
                  </a:moveTo>
                  <a:cubicBezTo>
                    <a:pt x="214" y="262"/>
                    <a:pt x="393" y="60"/>
                    <a:pt x="679" y="12"/>
                  </a:cubicBezTo>
                  <a:lnTo>
                    <a:pt x="667" y="0"/>
                  </a:lnTo>
                  <a:cubicBezTo>
                    <a:pt x="500" y="238"/>
                    <a:pt x="274" y="381"/>
                    <a:pt x="12" y="417"/>
                  </a:cubicBezTo>
                  <a:cubicBezTo>
                    <a:pt x="0" y="405"/>
                    <a:pt x="12" y="417"/>
                    <a:pt x="12" y="41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4463;p70"/>
            <p:cNvSpPr/>
            <p:nvPr/>
          </p:nvSpPr>
          <p:spPr>
            <a:xfrm>
              <a:off x="6700225" y="2935025"/>
              <a:ext cx="10150" cy="10425"/>
            </a:xfrm>
            <a:custGeom>
              <a:avLst/>
              <a:gdLst/>
              <a:ahLst/>
              <a:cxnLst/>
              <a:rect l="l" t="t" r="r" b="b"/>
              <a:pathLst>
                <a:path w="406" h="417" extrusionOk="0">
                  <a:moveTo>
                    <a:pt x="120" y="417"/>
                  </a:moveTo>
                  <a:cubicBezTo>
                    <a:pt x="1" y="179"/>
                    <a:pt x="203" y="119"/>
                    <a:pt x="346" y="0"/>
                  </a:cubicBezTo>
                  <a:cubicBezTo>
                    <a:pt x="406" y="119"/>
                    <a:pt x="286" y="155"/>
                    <a:pt x="239" y="226"/>
                  </a:cubicBezTo>
                  <a:cubicBezTo>
                    <a:pt x="215" y="286"/>
                    <a:pt x="167" y="357"/>
                    <a:pt x="120" y="41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4464;p70"/>
            <p:cNvSpPr/>
            <p:nvPr/>
          </p:nvSpPr>
          <p:spPr>
            <a:xfrm>
              <a:off x="6688025" y="2964775"/>
              <a:ext cx="11625" cy="11650"/>
            </a:xfrm>
            <a:custGeom>
              <a:avLst/>
              <a:gdLst/>
              <a:ahLst/>
              <a:cxnLst/>
              <a:rect l="l" t="t" r="r" b="b"/>
              <a:pathLst>
                <a:path w="465" h="466" extrusionOk="0">
                  <a:moveTo>
                    <a:pt x="12" y="465"/>
                  </a:moveTo>
                  <a:cubicBezTo>
                    <a:pt x="48" y="406"/>
                    <a:pt x="72" y="334"/>
                    <a:pt x="120" y="286"/>
                  </a:cubicBezTo>
                  <a:cubicBezTo>
                    <a:pt x="203" y="179"/>
                    <a:pt x="298" y="96"/>
                    <a:pt x="382" y="1"/>
                  </a:cubicBezTo>
                  <a:lnTo>
                    <a:pt x="382" y="1"/>
                  </a:lnTo>
                  <a:cubicBezTo>
                    <a:pt x="382" y="96"/>
                    <a:pt x="465" y="191"/>
                    <a:pt x="346" y="263"/>
                  </a:cubicBezTo>
                  <a:cubicBezTo>
                    <a:pt x="227" y="334"/>
                    <a:pt x="120" y="394"/>
                    <a:pt x="1" y="46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4465;p70"/>
            <p:cNvSpPr/>
            <p:nvPr/>
          </p:nvSpPr>
          <p:spPr>
            <a:xfrm>
              <a:off x="6494250" y="3034725"/>
              <a:ext cx="14900" cy="7475"/>
            </a:xfrm>
            <a:custGeom>
              <a:avLst/>
              <a:gdLst/>
              <a:ahLst/>
              <a:cxnLst/>
              <a:rect l="l" t="t" r="r" b="b"/>
              <a:pathLst>
                <a:path w="596" h="299" extrusionOk="0">
                  <a:moveTo>
                    <a:pt x="572" y="36"/>
                  </a:moveTo>
                  <a:cubicBezTo>
                    <a:pt x="382" y="120"/>
                    <a:pt x="191" y="203"/>
                    <a:pt x="1" y="286"/>
                  </a:cubicBezTo>
                  <a:lnTo>
                    <a:pt x="12" y="298"/>
                  </a:lnTo>
                  <a:cubicBezTo>
                    <a:pt x="132" y="60"/>
                    <a:pt x="334" y="1"/>
                    <a:pt x="572" y="36"/>
                  </a:cubicBezTo>
                  <a:cubicBezTo>
                    <a:pt x="596" y="36"/>
                    <a:pt x="572" y="36"/>
                    <a:pt x="572" y="3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4466;p70"/>
            <p:cNvSpPr/>
            <p:nvPr/>
          </p:nvSpPr>
          <p:spPr>
            <a:xfrm>
              <a:off x="6677900" y="2949600"/>
              <a:ext cx="14625" cy="6275"/>
            </a:xfrm>
            <a:custGeom>
              <a:avLst/>
              <a:gdLst/>
              <a:ahLst/>
              <a:cxnLst/>
              <a:rect l="l" t="t" r="r" b="b"/>
              <a:pathLst>
                <a:path w="585" h="251" extrusionOk="0">
                  <a:moveTo>
                    <a:pt x="13" y="251"/>
                  </a:moveTo>
                  <a:cubicBezTo>
                    <a:pt x="215" y="179"/>
                    <a:pt x="394" y="84"/>
                    <a:pt x="584" y="12"/>
                  </a:cubicBezTo>
                  <a:lnTo>
                    <a:pt x="572" y="0"/>
                  </a:lnTo>
                  <a:cubicBezTo>
                    <a:pt x="429" y="191"/>
                    <a:pt x="215" y="203"/>
                    <a:pt x="1" y="23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4467;p70"/>
            <p:cNvSpPr/>
            <p:nvPr/>
          </p:nvSpPr>
          <p:spPr>
            <a:xfrm>
              <a:off x="6668675" y="2955550"/>
              <a:ext cx="9550" cy="10150"/>
            </a:xfrm>
            <a:custGeom>
              <a:avLst/>
              <a:gdLst/>
              <a:ahLst/>
              <a:cxnLst/>
              <a:rect l="l" t="t" r="r" b="b"/>
              <a:pathLst>
                <a:path w="382" h="406" extrusionOk="0">
                  <a:moveTo>
                    <a:pt x="370" y="1"/>
                  </a:moveTo>
                  <a:cubicBezTo>
                    <a:pt x="358" y="239"/>
                    <a:pt x="298" y="298"/>
                    <a:pt x="1" y="394"/>
                  </a:cubicBezTo>
                  <a:lnTo>
                    <a:pt x="13" y="405"/>
                  </a:lnTo>
                  <a:cubicBezTo>
                    <a:pt x="48" y="358"/>
                    <a:pt x="48" y="298"/>
                    <a:pt x="84" y="274"/>
                  </a:cubicBezTo>
                  <a:cubicBezTo>
                    <a:pt x="179" y="179"/>
                    <a:pt x="298" y="108"/>
                    <a:pt x="382" y="1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4468;p70"/>
            <p:cNvSpPr/>
            <p:nvPr/>
          </p:nvSpPr>
          <p:spPr>
            <a:xfrm>
              <a:off x="6683550" y="2924300"/>
              <a:ext cx="4500" cy="1800"/>
            </a:xfrm>
            <a:custGeom>
              <a:avLst/>
              <a:gdLst/>
              <a:ahLst/>
              <a:cxnLst/>
              <a:rect l="l" t="t" r="r" b="b"/>
              <a:pathLst>
                <a:path w="180" h="72" extrusionOk="0">
                  <a:moveTo>
                    <a:pt x="1" y="48"/>
                  </a:moveTo>
                  <a:cubicBezTo>
                    <a:pt x="72" y="36"/>
                    <a:pt x="120" y="12"/>
                    <a:pt x="180" y="0"/>
                  </a:cubicBezTo>
                  <a:cubicBezTo>
                    <a:pt x="144" y="36"/>
                    <a:pt x="108" y="60"/>
                    <a:pt x="72" y="72"/>
                  </a:cubicBezTo>
                  <a:cubicBezTo>
                    <a:pt x="60" y="72"/>
                    <a:pt x="49" y="60"/>
                    <a:pt x="1" y="4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4469;p70"/>
            <p:cNvSpPr/>
            <p:nvPr/>
          </p:nvSpPr>
          <p:spPr>
            <a:xfrm>
              <a:off x="6647850" y="2945425"/>
              <a:ext cx="5075" cy="5700"/>
            </a:xfrm>
            <a:custGeom>
              <a:avLst/>
              <a:gdLst/>
              <a:ahLst/>
              <a:cxnLst/>
              <a:rect l="l" t="t" r="r" b="b"/>
              <a:pathLst>
                <a:path w="203" h="228" extrusionOk="0">
                  <a:moveTo>
                    <a:pt x="12" y="227"/>
                  </a:moveTo>
                  <a:cubicBezTo>
                    <a:pt x="60" y="156"/>
                    <a:pt x="119" y="84"/>
                    <a:pt x="167" y="1"/>
                  </a:cubicBezTo>
                  <a:cubicBezTo>
                    <a:pt x="179" y="25"/>
                    <a:pt x="191" y="25"/>
                    <a:pt x="203" y="37"/>
                  </a:cubicBezTo>
                  <a:lnTo>
                    <a:pt x="12" y="227"/>
                  </a:lnTo>
                  <a:cubicBezTo>
                    <a:pt x="0" y="215"/>
                    <a:pt x="12" y="227"/>
                    <a:pt x="12" y="22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4470;p70"/>
            <p:cNvSpPr/>
            <p:nvPr/>
          </p:nvSpPr>
          <p:spPr>
            <a:xfrm>
              <a:off x="6697550" y="2960900"/>
              <a:ext cx="11325" cy="5400"/>
            </a:xfrm>
            <a:custGeom>
              <a:avLst/>
              <a:gdLst/>
              <a:ahLst/>
              <a:cxnLst/>
              <a:rect l="l" t="t" r="r" b="b"/>
              <a:pathLst>
                <a:path w="453" h="216" extrusionOk="0">
                  <a:moveTo>
                    <a:pt x="1" y="144"/>
                  </a:moveTo>
                  <a:lnTo>
                    <a:pt x="453" y="13"/>
                  </a:lnTo>
                  <a:lnTo>
                    <a:pt x="441" y="1"/>
                  </a:lnTo>
                  <a:cubicBezTo>
                    <a:pt x="346" y="203"/>
                    <a:pt x="179" y="215"/>
                    <a:pt x="1" y="14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4471;p70"/>
            <p:cNvSpPr/>
            <p:nvPr/>
          </p:nvSpPr>
          <p:spPr>
            <a:xfrm>
              <a:off x="6758275" y="2863575"/>
              <a:ext cx="5675" cy="5975"/>
            </a:xfrm>
            <a:custGeom>
              <a:avLst/>
              <a:gdLst/>
              <a:ahLst/>
              <a:cxnLst/>
              <a:rect l="l" t="t" r="r" b="b"/>
              <a:pathLst>
                <a:path w="227" h="239" extrusionOk="0">
                  <a:moveTo>
                    <a:pt x="0" y="239"/>
                  </a:moveTo>
                  <a:cubicBezTo>
                    <a:pt x="0" y="84"/>
                    <a:pt x="167" y="96"/>
                    <a:pt x="227" y="1"/>
                  </a:cubicBezTo>
                  <a:lnTo>
                    <a:pt x="227" y="24"/>
                  </a:lnTo>
                  <a:cubicBezTo>
                    <a:pt x="215" y="155"/>
                    <a:pt x="119" y="215"/>
                    <a:pt x="0" y="23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4472;p70"/>
            <p:cNvSpPr/>
            <p:nvPr/>
          </p:nvSpPr>
          <p:spPr>
            <a:xfrm>
              <a:off x="6721375" y="2896925"/>
              <a:ext cx="7150" cy="5375"/>
            </a:xfrm>
            <a:custGeom>
              <a:avLst/>
              <a:gdLst/>
              <a:ahLst/>
              <a:cxnLst/>
              <a:rect l="l" t="t" r="r" b="b"/>
              <a:pathLst>
                <a:path w="286" h="215" extrusionOk="0">
                  <a:moveTo>
                    <a:pt x="24" y="214"/>
                  </a:moveTo>
                  <a:cubicBezTo>
                    <a:pt x="48" y="72"/>
                    <a:pt x="167" y="24"/>
                    <a:pt x="286" y="12"/>
                  </a:cubicBezTo>
                  <a:lnTo>
                    <a:pt x="274" y="0"/>
                  </a:lnTo>
                  <a:lnTo>
                    <a:pt x="0" y="214"/>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4473;p70"/>
            <p:cNvSpPr/>
            <p:nvPr/>
          </p:nvSpPr>
          <p:spPr>
            <a:xfrm>
              <a:off x="6637425" y="2950500"/>
              <a:ext cx="10750" cy="4775"/>
            </a:xfrm>
            <a:custGeom>
              <a:avLst/>
              <a:gdLst/>
              <a:ahLst/>
              <a:cxnLst/>
              <a:rect l="l" t="t" r="r" b="b"/>
              <a:pathLst>
                <a:path w="430" h="191" extrusionOk="0">
                  <a:moveTo>
                    <a:pt x="12" y="191"/>
                  </a:moveTo>
                  <a:cubicBezTo>
                    <a:pt x="108" y="24"/>
                    <a:pt x="251" y="0"/>
                    <a:pt x="429" y="24"/>
                  </a:cubicBezTo>
                  <a:cubicBezTo>
                    <a:pt x="429" y="24"/>
                    <a:pt x="417" y="24"/>
                    <a:pt x="429" y="24"/>
                  </a:cubicBezTo>
                  <a:cubicBezTo>
                    <a:pt x="286" y="72"/>
                    <a:pt x="143" y="131"/>
                    <a:pt x="12" y="191"/>
                  </a:cubicBezTo>
                  <a:cubicBezTo>
                    <a:pt x="0" y="179"/>
                    <a:pt x="12" y="191"/>
                    <a:pt x="12" y="19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4474;p70"/>
            <p:cNvSpPr/>
            <p:nvPr/>
          </p:nvSpPr>
          <p:spPr>
            <a:xfrm>
              <a:off x="6691600" y="2944250"/>
              <a:ext cx="11625" cy="5675"/>
            </a:xfrm>
            <a:custGeom>
              <a:avLst/>
              <a:gdLst/>
              <a:ahLst/>
              <a:cxnLst/>
              <a:rect l="l" t="t" r="r" b="b"/>
              <a:pathLst>
                <a:path w="465" h="227" extrusionOk="0">
                  <a:moveTo>
                    <a:pt x="465" y="48"/>
                  </a:moveTo>
                  <a:cubicBezTo>
                    <a:pt x="322" y="107"/>
                    <a:pt x="167" y="155"/>
                    <a:pt x="0" y="214"/>
                  </a:cubicBezTo>
                  <a:lnTo>
                    <a:pt x="24" y="226"/>
                  </a:lnTo>
                  <a:cubicBezTo>
                    <a:pt x="119" y="0"/>
                    <a:pt x="298" y="72"/>
                    <a:pt x="465" y="4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4475;p70"/>
            <p:cNvSpPr/>
            <p:nvPr/>
          </p:nvSpPr>
          <p:spPr>
            <a:xfrm>
              <a:off x="6601700" y="2976400"/>
              <a:ext cx="5975" cy="5075"/>
            </a:xfrm>
            <a:custGeom>
              <a:avLst/>
              <a:gdLst/>
              <a:ahLst/>
              <a:cxnLst/>
              <a:rect l="l" t="t" r="r" b="b"/>
              <a:pathLst>
                <a:path w="239" h="203" extrusionOk="0">
                  <a:moveTo>
                    <a:pt x="227" y="0"/>
                  </a:moveTo>
                  <a:cubicBezTo>
                    <a:pt x="179" y="48"/>
                    <a:pt x="120" y="107"/>
                    <a:pt x="1" y="202"/>
                  </a:cubicBezTo>
                  <a:cubicBezTo>
                    <a:pt x="60" y="0"/>
                    <a:pt x="167" y="24"/>
                    <a:pt x="239"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4476;p70"/>
            <p:cNvSpPr/>
            <p:nvPr/>
          </p:nvSpPr>
          <p:spPr>
            <a:xfrm>
              <a:off x="6642175" y="2976675"/>
              <a:ext cx="9275" cy="5400"/>
            </a:xfrm>
            <a:custGeom>
              <a:avLst/>
              <a:gdLst/>
              <a:ahLst/>
              <a:cxnLst/>
              <a:rect l="l" t="t" r="r" b="b"/>
              <a:pathLst>
                <a:path w="371" h="216" extrusionOk="0">
                  <a:moveTo>
                    <a:pt x="37" y="215"/>
                  </a:moveTo>
                  <a:cubicBezTo>
                    <a:pt x="96" y="37"/>
                    <a:pt x="215" y="1"/>
                    <a:pt x="370" y="37"/>
                  </a:cubicBezTo>
                  <a:lnTo>
                    <a:pt x="358" y="13"/>
                  </a:lnTo>
                  <a:lnTo>
                    <a:pt x="1" y="19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4477;p70"/>
            <p:cNvSpPr/>
            <p:nvPr/>
          </p:nvSpPr>
          <p:spPr>
            <a:xfrm>
              <a:off x="6484125" y="3041875"/>
              <a:ext cx="10450" cy="5375"/>
            </a:xfrm>
            <a:custGeom>
              <a:avLst/>
              <a:gdLst/>
              <a:ahLst/>
              <a:cxnLst/>
              <a:rect l="l" t="t" r="r" b="b"/>
              <a:pathLst>
                <a:path w="418" h="215" extrusionOk="0">
                  <a:moveTo>
                    <a:pt x="406" y="0"/>
                  </a:moveTo>
                  <a:cubicBezTo>
                    <a:pt x="310" y="167"/>
                    <a:pt x="179" y="215"/>
                    <a:pt x="1" y="167"/>
                  </a:cubicBezTo>
                  <a:cubicBezTo>
                    <a:pt x="1" y="167"/>
                    <a:pt x="13" y="179"/>
                    <a:pt x="13" y="167"/>
                  </a:cubicBezTo>
                  <a:cubicBezTo>
                    <a:pt x="144" y="108"/>
                    <a:pt x="287" y="6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4478;p70"/>
            <p:cNvSpPr/>
            <p:nvPr/>
          </p:nvSpPr>
          <p:spPr>
            <a:xfrm>
              <a:off x="6676725" y="2980550"/>
              <a:ext cx="5675" cy="4800"/>
            </a:xfrm>
            <a:custGeom>
              <a:avLst/>
              <a:gdLst/>
              <a:ahLst/>
              <a:cxnLst/>
              <a:rect l="l" t="t" r="r" b="b"/>
              <a:pathLst>
                <a:path w="227" h="192" extrusionOk="0">
                  <a:moveTo>
                    <a:pt x="36" y="191"/>
                  </a:moveTo>
                  <a:cubicBezTo>
                    <a:pt x="24" y="36"/>
                    <a:pt x="107" y="25"/>
                    <a:pt x="214" y="13"/>
                  </a:cubicBezTo>
                  <a:lnTo>
                    <a:pt x="203" y="1"/>
                  </a:lnTo>
                  <a:cubicBezTo>
                    <a:pt x="226" y="144"/>
                    <a:pt x="107" y="144"/>
                    <a:pt x="0" y="17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4479;p70"/>
            <p:cNvSpPr/>
            <p:nvPr/>
          </p:nvSpPr>
          <p:spPr>
            <a:xfrm>
              <a:off x="6681775" y="2976100"/>
              <a:ext cx="6575" cy="4775"/>
            </a:xfrm>
            <a:custGeom>
              <a:avLst/>
              <a:gdLst/>
              <a:ahLst/>
              <a:cxnLst/>
              <a:rect l="l" t="t" r="r" b="b"/>
              <a:pathLst>
                <a:path w="263" h="191" extrusionOk="0">
                  <a:moveTo>
                    <a:pt x="239" y="0"/>
                  </a:moveTo>
                  <a:cubicBezTo>
                    <a:pt x="203" y="119"/>
                    <a:pt x="96" y="143"/>
                    <a:pt x="1" y="179"/>
                  </a:cubicBezTo>
                  <a:lnTo>
                    <a:pt x="12" y="191"/>
                  </a:lnTo>
                  <a:cubicBezTo>
                    <a:pt x="36" y="72"/>
                    <a:pt x="143" y="48"/>
                    <a:pt x="251" y="24"/>
                  </a:cubicBezTo>
                  <a:cubicBezTo>
                    <a:pt x="262" y="12"/>
                    <a:pt x="239" y="0"/>
                    <a:pt x="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4480;p70"/>
            <p:cNvSpPr/>
            <p:nvPr/>
          </p:nvSpPr>
          <p:spPr>
            <a:xfrm>
              <a:off x="6636225" y="2981450"/>
              <a:ext cx="6875" cy="5075"/>
            </a:xfrm>
            <a:custGeom>
              <a:avLst/>
              <a:gdLst/>
              <a:ahLst/>
              <a:cxnLst/>
              <a:rect l="l" t="t" r="r" b="b"/>
              <a:pathLst>
                <a:path w="275" h="203" extrusionOk="0">
                  <a:moveTo>
                    <a:pt x="239" y="0"/>
                  </a:moveTo>
                  <a:cubicBezTo>
                    <a:pt x="227" y="155"/>
                    <a:pt x="108" y="167"/>
                    <a:pt x="1" y="191"/>
                  </a:cubicBezTo>
                  <a:lnTo>
                    <a:pt x="13" y="203"/>
                  </a:lnTo>
                  <a:cubicBezTo>
                    <a:pt x="96" y="143"/>
                    <a:pt x="179" y="84"/>
                    <a:pt x="251" y="24"/>
                  </a:cubicBezTo>
                  <a:cubicBezTo>
                    <a:pt x="275" y="24"/>
                    <a:pt x="239" y="0"/>
                    <a:pt x="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4481;p70"/>
            <p:cNvSpPr/>
            <p:nvPr/>
          </p:nvSpPr>
          <p:spPr>
            <a:xfrm>
              <a:off x="6717500" y="2901975"/>
              <a:ext cx="3900" cy="2700"/>
            </a:xfrm>
            <a:custGeom>
              <a:avLst/>
              <a:gdLst/>
              <a:ahLst/>
              <a:cxnLst/>
              <a:rect l="l" t="t" r="r" b="b"/>
              <a:pathLst>
                <a:path w="156" h="108" extrusionOk="0">
                  <a:moveTo>
                    <a:pt x="143" y="12"/>
                  </a:moveTo>
                  <a:cubicBezTo>
                    <a:pt x="119" y="48"/>
                    <a:pt x="84" y="72"/>
                    <a:pt x="60" y="96"/>
                  </a:cubicBezTo>
                  <a:cubicBezTo>
                    <a:pt x="36" y="108"/>
                    <a:pt x="24" y="96"/>
                    <a:pt x="0" y="96"/>
                  </a:cubicBezTo>
                  <a:cubicBezTo>
                    <a:pt x="12" y="60"/>
                    <a:pt x="12" y="36"/>
                    <a:pt x="36" y="12"/>
                  </a:cubicBezTo>
                  <a:cubicBezTo>
                    <a:pt x="72" y="0"/>
                    <a:pt x="119" y="12"/>
                    <a:pt x="155"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4482;p70"/>
            <p:cNvSpPr/>
            <p:nvPr/>
          </p:nvSpPr>
          <p:spPr>
            <a:xfrm>
              <a:off x="6727900" y="2890950"/>
              <a:ext cx="3025" cy="6275"/>
            </a:xfrm>
            <a:custGeom>
              <a:avLst/>
              <a:gdLst/>
              <a:ahLst/>
              <a:cxnLst/>
              <a:rect l="l" t="t" r="r" b="b"/>
              <a:pathLst>
                <a:path w="121" h="251" extrusionOk="0">
                  <a:moveTo>
                    <a:pt x="25" y="251"/>
                  </a:moveTo>
                  <a:cubicBezTo>
                    <a:pt x="37" y="156"/>
                    <a:pt x="72" y="84"/>
                    <a:pt x="84" y="1"/>
                  </a:cubicBezTo>
                  <a:lnTo>
                    <a:pt x="84" y="1"/>
                  </a:lnTo>
                  <a:cubicBezTo>
                    <a:pt x="72" y="84"/>
                    <a:pt x="120" y="191"/>
                    <a:pt x="1" y="239"/>
                  </a:cubicBezTo>
                  <a:cubicBezTo>
                    <a:pt x="13" y="239"/>
                    <a:pt x="25" y="251"/>
                    <a:pt x="25" y="25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4483;p70"/>
            <p:cNvSpPr/>
            <p:nvPr/>
          </p:nvSpPr>
          <p:spPr>
            <a:xfrm>
              <a:off x="6730000" y="2887100"/>
              <a:ext cx="8350" cy="4475"/>
            </a:xfrm>
            <a:custGeom>
              <a:avLst/>
              <a:gdLst/>
              <a:ahLst/>
              <a:cxnLst/>
              <a:rect l="l" t="t" r="r" b="b"/>
              <a:pathLst>
                <a:path w="334" h="179" extrusionOk="0">
                  <a:moveTo>
                    <a:pt x="310" y="0"/>
                  </a:moveTo>
                  <a:cubicBezTo>
                    <a:pt x="274" y="179"/>
                    <a:pt x="119" y="131"/>
                    <a:pt x="0" y="155"/>
                  </a:cubicBezTo>
                  <a:lnTo>
                    <a:pt x="0" y="155"/>
                  </a:lnTo>
                  <a:cubicBezTo>
                    <a:pt x="107" y="107"/>
                    <a:pt x="227" y="60"/>
                    <a:pt x="334"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4484;p70"/>
            <p:cNvSpPr/>
            <p:nvPr/>
          </p:nvSpPr>
          <p:spPr>
            <a:xfrm>
              <a:off x="6750225" y="2869225"/>
              <a:ext cx="8075" cy="4800"/>
            </a:xfrm>
            <a:custGeom>
              <a:avLst/>
              <a:gdLst/>
              <a:ahLst/>
              <a:cxnLst/>
              <a:rect l="l" t="t" r="r" b="b"/>
              <a:pathLst>
                <a:path w="323" h="192" extrusionOk="0">
                  <a:moveTo>
                    <a:pt x="311" y="1"/>
                  </a:moveTo>
                  <a:cubicBezTo>
                    <a:pt x="263" y="191"/>
                    <a:pt x="120" y="132"/>
                    <a:pt x="1" y="120"/>
                  </a:cubicBezTo>
                  <a:lnTo>
                    <a:pt x="1" y="120"/>
                  </a:lnTo>
                  <a:cubicBezTo>
                    <a:pt x="96" y="96"/>
                    <a:pt x="215" y="60"/>
                    <a:pt x="311" y="1"/>
                  </a:cubicBezTo>
                  <a:cubicBezTo>
                    <a:pt x="322" y="13"/>
                    <a:pt x="311"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4485;p70"/>
            <p:cNvSpPr/>
            <p:nvPr/>
          </p:nvSpPr>
          <p:spPr>
            <a:xfrm>
              <a:off x="6763925" y="2863575"/>
              <a:ext cx="1825" cy="625"/>
            </a:xfrm>
            <a:custGeom>
              <a:avLst/>
              <a:gdLst/>
              <a:ahLst/>
              <a:cxnLst/>
              <a:rect l="l" t="t" r="r" b="b"/>
              <a:pathLst>
                <a:path w="73" h="25" extrusionOk="0">
                  <a:moveTo>
                    <a:pt x="13" y="1"/>
                  </a:moveTo>
                  <a:cubicBezTo>
                    <a:pt x="24" y="1"/>
                    <a:pt x="60" y="1"/>
                    <a:pt x="72" y="24"/>
                  </a:cubicBezTo>
                  <a:cubicBezTo>
                    <a:pt x="48" y="24"/>
                    <a:pt x="24" y="24"/>
                    <a:pt x="13" y="1"/>
                  </a:cubicBezTo>
                  <a:cubicBezTo>
                    <a:pt x="1" y="24"/>
                    <a:pt x="13" y="1"/>
                    <a:pt x="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4486;p70"/>
            <p:cNvSpPr/>
            <p:nvPr/>
          </p:nvSpPr>
          <p:spPr>
            <a:xfrm>
              <a:off x="6503775" y="3097225"/>
              <a:ext cx="3300" cy="2725"/>
            </a:xfrm>
            <a:custGeom>
              <a:avLst/>
              <a:gdLst/>
              <a:ahLst/>
              <a:cxnLst/>
              <a:rect l="l" t="t" r="r" b="b"/>
              <a:pathLst>
                <a:path w="132" h="109" extrusionOk="0">
                  <a:moveTo>
                    <a:pt x="108" y="1"/>
                  </a:moveTo>
                  <a:cubicBezTo>
                    <a:pt x="96" y="37"/>
                    <a:pt x="60" y="60"/>
                    <a:pt x="48" y="96"/>
                  </a:cubicBezTo>
                  <a:cubicBezTo>
                    <a:pt x="36" y="108"/>
                    <a:pt x="12" y="108"/>
                    <a:pt x="1" y="108"/>
                  </a:cubicBezTo>
                  <a:cubicBezTo>
                    <a:pt x="1" y="84"/>
                    <a:pt x="1" y="49"/>
                    <a:pt x="36" y="37"/>
                  </a:cubicBezTo>
                  <a:cubicBezTo>
                    <a:pt x="60" y="25"/>
                    <a:pt x="108" y="25"/>
                    <a:pt x="132" y="25"/>
                  </a:cubicBezTo>
                  <a:cubicBezTo>
                    <a:pt x="120" y="25"/>
                    <a:pt x="108" y="1"/>
                    <a:pt x="1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4487;p70"/>
            <p:cNvSpPr/>
            <p:nvPr/>
          </p:nvSpPr>
          <p:spPr>
            <a:xfrm>
              <a:off x="6782975" y="2623975"/>
              <a:ext cx="8075" cy="136050"/>
            </a:xfrm>
            <a:custGeom>
              <a:avLst/>
              <a:gdLst/>
              <a:ahLst/>
              <a:cxnLst/>
              <a:rect l="l" t="t" r="r" b="b"/>
              <a:pathLst>
                <a:path w="323" h="5442" extrusionOk="0">
                  <a:moveTo>
                    <a:pt x="60" y="5441"/>
                  </a:moveTo>
                  <a:cubicBezTo>
                    <a:pt x="36" y="5346"/>
                    <a:pt x="1" y="5239"/>
                    <a:pt x="13" y="5155"/>
                  </a:cubicBezTo>
                  <a:cubicBezTo>
                    <a:pt x="60" y="4024"/>
                    <a:pt x="120" y="2881"/>
                    <a:pt x="144" y="1750"/>
                  </a:cubicBezTo>
                  <a:cubicBezTo>
                    <a:pt x="155" y="1429"/>
                    <a:pt x="120" y="1107"/>
                    <a:pt x="96" y="798"/>
                  </a:cubicBezTo>
                  <a:cubicBezTo>
                    <a:pt x="84" y="536"/>
                    <a:pt x="60" y="286"/>
                    <a:pt x="251" y="0"/>
                  </a:cubicBezTo>
                  <a:cubicBezTo>
                    <a:pt x="322" y="1000"/>
                    <a:pt x="310" y="1929"/>
                    <a:pt x="274" y="2858"/>
                  </a:cubicBezTo>
                  <a:cubicBezTo>
                    <a:pt x="251" y="3548"/>
                    <a:pt x="239" y="4215"/>
                    <a:pt x="191" y="4905"/>
                  </a:cubicBezTo>
                  <a:cubicBezTo>
                    <a:pt x="179" y="5060"/>
                    <a:pt x="203" y="5275"/>
                    <a:pt x="60" y="544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4488;p70"/>
            <p:cNvSpPr/>
            <p:nvPr/>
          </p:nvSpPr>
          <p:spPr>
            <a:xfrm>
              <a:off x="6935075" y="2274225"/>
              <a:ext cx="29500" cy="37225"/>
            </a:xfrm>
            <a:custGeom>
              <a:avLst/>
              <a:gdLst/>
              <a:ahLst/>
              <a:cxnLst/>
              <a:rect l="l" t="t" r="r" b="b"/>
              <a:pathLst>
                <a:path w="1180" h="1489" extrusionOk="0">
                  <a:moveTo>
                    <a:pt x="179" y="1489"/>
                  </a:moveTo>
                  <a:cubicBezTo>
                    <a:pt x="120" y="1429"/>
                    <a:pt x="36" y="1393"/>
                    <a:pt x="13" y="1334"/>
                  </a:cubicBezTo>
                  <a:cubicBezTo>
                    <a:pt x="1" y="1250"/>
                    <a:pt x="1" y="1167"/>
                    <a:pt x="48" y="1084"/>
                  </a:cubicBezTo>
                  <a:cubicBezTo>
                    <a:pt x="251" y="762"/>
                    <a:pt x="465" y="453"/>
                    <a:pt x="667" y="155"/>
                  </a:cubicBezTo>
                  <a:cubicBezTo>
                    <a:pt x="703" y="107"/>
                    <a:pt x="775" y="72"/>
                    <a:pt x="822" y="60"/>
                  </a:cubicBezTo>
                  <a:cubicBezTo>
                    <a:pt x="965" y="0"/>
                    <a:pt x="1179" y="155"/>
                    <a:pt x="1132" y="310"/>
                  </a:cubicBezTo>
                  <a:cubicBezTo>
                    <a:pt x="1060" y="607"/>
                    <a:pt x="965" y="893"/>
                    <a:pt x="715" y="1084"/>
                  </a:cubicBezTo>
                  <a:cubicBezTo>
                    <a:pt x="560" y="1227"/>
                    <a:pt x="382" y="1346"/>
                    <a:pt x="179" y="148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4489;p70"/>
            <p:cNvSpPr/>
            <p:nvPr/>
          </p:nvSpPr>
          <p:spPr>
            <a:xfrm>
              <a:off x="6891925" y="2325425"/>
              <a:ext cx="28600" cy="33650"/>
            </a:xfrm>
            <a:custGeom>
              <a:avLst/>
              <a:gdLst/>
              <a:ahLst/>
              <a:cxnLst/>
              <a:rect l="l" t="t" r="r" b="b"/>
              <a:pathLst>
                <a:path w="1144" h="1346" extrusionOk="0">
                  <a:moveTo>
                    <a:pt x="0" y="1155"/>
                  </a:moveTo>
                  <a:cubicBezTo>
                    <a:pt x="60" y="691"/>
                    <a:pt x="322" y="381"/>
                    <a:pt x="655" y="119"/>
                  </a:cubicBezTo>
                  <a:cubicBezTo>
                    <a:pt x="715" y="72"/>
                    <a:pt x="786" y="36"/>
                    <a:pt x="858" y="24"/>
                  </a:cubicBezTo>
                  <a:cubicBezTo>
                    <a:pt x="977" y="0"/>
                    <a:pt x="1096" y="95"/>
                    <a:pt x="1120" y="214"/>
                  </a:cubicBezTo>
                  <a:cubicBezTo>
                    <a:pt x="1143" y="572"/>
                    <a:pt x="881" y="1012"/>
                    <a:pt x="524" y="1155"/>
                  </a:cubicBezTo>
                  <a:cubicBezTo>
                    <a:pt x="369" y="1226"/>
                    <a:pt x="227" y="1346"/>
                    <a:pt x="0" y="115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4490;p70"/>
            <p:cNvSpPr/>
            <p:nvPr/>
          </p:nvSpPr>
          <p:spPr>
            <a:xfrm>
              <a:off x="6792500" y="2485250"/>
              <a:ext cx="28000" cy="103025"/>
            </a:xfrm>
            <a:custGeom>
              <a:avLst/>
              <a:gdLst/>
              <a:ahLst/>
              <a:cxnLst/>
              <a:rect l="l" t="t" r="r" b="b"/>
              <a:pathLst>
                <a:path w="1120" h="4121" extrusionOk="0">
                  <a:moveTo>
                    <a:pt x="13" y="4120"/>
                  </a:moveTo>
                  <a:cubicBezTo>
                    <a:pt x="191" y="2787"/>
                    <a:pt x="429" y="1465"/>
                    <a:pt x="906" y="191"/>
                  </a:cubicBezTo>
                  <a:cubicBezTo>
                    <a:pt x="941" y="120"/>
                    <a:pt x="1001" y="72"/>
                    <a:pt x="1048" y="13"/>
                  </a:cubicBezTo>
                  <a:lnTo>
                    <a:pt x="1025" y="1"/>
                  </a:lnTo>
                  <a:cubicBezTo>
                    <a:pt x="1120" y="215"/>
                    <a:pt x="1013" y="394"/>
                    <a:pt x="953" y="572"/>
                  </a:cubicBezTo>
                  <a:cubicBezTo>
                    <a:pt x="608" y="1560"/>
                    <a:pt x="417" y="2573"/>
                    <a:pt x="239" y="3620"/>
                  </a:cubicBezTo>
                  <a:cubicBezTo>
                    <a:pt x="215" y="3799"/>
                    <a:pt x="227" y="4025"/>
                    <a:pt x="1" y="410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4491;p70"/>
            <p:cNvSpPr/>
            <p:nvPr/>
          </p:nvSpPr>
          <p:spPr>
            <a:xfrm>
              <a:off x="6853825" y="2398650"/>
              <a:ext cx="38725" cy="76500"/>
            </a:xfrm>
            <a:custGeom>
              <a:avLst/>
              <a:gdLst/>
              <a:ahLst/>
              <a:cxnLst/>
              <a:rect l="l" t="t" r="r" b="b"/>
              <a:pathLst>
                <a:path w="1549" h="3060" extrusionOk="0">
                  <a:moveTo>
                    <a:pt x="84" y="3060"/>
                  </a:moveTo>
                  <a:cubicBezTo>
                    <a:pt x="0" y="2905"/>
                    <a:pt x="96" y="2750"/>
                    <a:pt x="155" y="2608"/>
                  </a:cubicBezTo>
                  <a:cubicBezTo>
                    <a:pt x="310" y="2250"/>
                    <a:pt x="477" y="1869"/>
                    <a:pt x="655" y="1512"/>
                  </a:cubicBezTo>
                  <a:lnTo>
                    <a:pt x="1286" y="226"/>
                  </a:lnTo>
                  <a:cubicBezTo>
                    <a:pt x="1334" y="143"/>
                    <a:pt x="1393" y="83"/>
                    <a:pt x="1465" y="0"/>
                  </a:cubicBezTo>
                  <a:cubicBezTo>
                    <a:pt x="1512" y="71"/>
                    <a:pt x="1548" y="119"/>
                    <a:pt x="1536" y="131"/>
                  </a:cubicBezTo>
                  <a:lnTo>
                    <a:pt x="155" y="2989"/>
                  </a:lnTo>
                  <a:cubicBezTo>
                    <a:pt x="143" y="3024"/>
                    <a:pt x="96" y="3036"/>
                    <a:pt x="84" y="30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4492;p70"/>
            <p:cNvSpPr/>
            <p:nvPr/>
          </p:nvSpPr>
          <p:spPr>
            <a:xfrm>
              <a:off x="6792200" y="2694500"/>
              <a:ext cx="19075" cy="86950"/>
            </a:xfrm>
            <a:custGeom>
              <a:avLst/>
              <a:gdLst/>
              <a:ahLst/>
              <a:cxnLst/>
              <a:rect l="l" t="t" r="r" b="b"/>
              <a:pathLst>
                <a:path w="763" h="3478" extrusionOk="0">
                  <a:moveTo>
                    <a:pt x="584" y="1692"/>
                  </a:moveTo>
                  <a:cubicBezTo>
                    <a:pt x="382" y="1846"/>
                    <a:pt x="358" y="2061"/>
                    <a:pt x="322" y="2275"/>
                  </a:cubicBezTo>
                  <a:cubicBezTo>
                    <a:pt x="263" y="2632"/>
                    <a:pt x="144" y="2977"/>
                    <a:pt x="203" y="3335"/>
                  </a:cubicBezTo>
                  <a:cubicBezTo>
                    <a:pt x="227" y="3394"/>
                    <a:pt x="191" y="3430"/>
                    <a:pt x="167" y="3477"/>
                  </a:cubicBezTo>
                  <a:cubicBezTo>
                    <a:pt x="1" y="3049"/>
                    <a:pt x="60" y="2632"/>
                    <a:pt x="179" y="2227"/>
                  </a:cubicBezTo>
                  <a:cubicBezTo>
                    <a:pt x="322" y="1751"/>
                    <a:pt x="441" y="1275"/>
                    <a:pt x="465" y="775"/>
                  </a:cubicBezTo>
                  <a:cubicBezTo>
                    <a:pt x="465" y="513"/>
                    <a:pt x="560" y="263"/>
                    <a:pt x="620" y="1"/>
                  </a:cubicBezTo>
                  <a:cubicBezTo>
                    <a:pt x="763" y="96"/>
                    <a:pt x="715" y="191"/>
                    <a:pt x="703" y="299"/>
                  </a:cubicBezTo>
                  <a:cubicBezTo>
                    <a:pt x="644" y="715"/>
                    <a:pt x="584" y="1132"/>
                    <a:pt x="537" y="1549"/>
                  </a:cubicBezTo>
                  <a:cubicBezTo>
                    <a:pt x="537" y="1608"/>
                    <a:pt x="560" y="1644"/>
                    <a:pt x="584" y="1703"/>
                  </a:cubicBezTo>
                  <a:cubicBezTo>
                    <a:pt x="560" y="1727"/>
                    <a:pt x="584" y="1692"/>
                    <a:pt x="584" y="169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4493;p70"/>
            <p:cNvSpPr/>
            <p:nvPr/>
          </p:nvSpPr>
          <p:spPr>
            <a:xfrm>
              <a:off x="6861850" y="2320950"/>
              <a:ext cx="36050" cy="52700"/>
            </a:xfrm>
            <a:custGeom>
              <a:avLst/>
              <a:gdLst/>
              <a:ahLst/>
              <a:cxnLst/>
              <a:rect l="l" t="t" r="r" b="b"/>
              <a:pathLst>
                <a:path w="1442" h="2108" extrusionOk="0">
                  <a:moveTo>
                    <a:pt x="13" y="2108"/>
                  </a:moveTo>
                  <a:cubicBezTo>
                    <a:pt x="1" y="1858"/>
                    <a:pt x="120" y="1644"/>
                    <a:pt x="239" y="1441"/>
                  </a:cubicBezTo>
                  <a:cubicBezTo>
                    <a:pt x="310" y="1310"/>
                    <a:pt x="394" y="1167"/>
                    <a:pt x="501" y="1036"/>
                  </a:cubicBezTo>
                  <a:cubicBezTo>
                    <a:pt x="751" y="679"/>
                    <a:pt x="1025" y="334"/>
                    <a:pt x="1287" y="1"/>
                  </a:cubicBezTo>
                  <a:cubicBezTo>
                    <a:pt x="1441" y="60"/>
                    <a:pt x="1346" y="143"/>
                    <a:pt x="1334" y="191"/>
                  </a:cubicBezTo>
                  <a:cubicBezTo>
                    <a:pt x="1251" y="334"/>
                    <a:pt x="1156" y="501"/>
                    <a:pt x="1037" y="632"/>
                  </a:cubicBezTo>
                  <a:cubicBezTo>
                    <a:pt x="632" y="1096"/>
                    <a:pt x="310" y="1608"/>
                    <a:pt x="13" y="210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4494;p70"/>
            <p:cNvSpPr/>
            <p:nvPr/>
          </p:nvSpPr>
          <p:spPr>
            <a:xfrm>
              <a:off x="6903525" y="2364700"/>
              <a:ext cx="17300" cy="24150"/>
            </a:xfrm>
            <a:custGeom>
              <a:avLst/>
              <a:gdLst/>
              <a:ahLst/>
              <a:cxnLst/>
              <a:rect l="l" t="t" r="r" b="b"/>
              <a:pathLst>
                <a:path w="692" h="966" extrusionOk="0">
                  <a:moveTo>
                    <a:pt x="1" y="894"/>
                  </a:moveTo>
                  <a:cubicBezTo>
                    <a:pt x="1" y="537"/>
                    <a:pt x="120" y="251"/>
                    <a:pt x="429" y="60"/>
                  </a:cubicBezTo>
                  <a:cubicBezTo>
                    <a:pt x="513" y="1"/>
                    <a:pt x="656" y="60"/>
                    <a:pt x="667" y="156"/>
                  </a:cubicBezTo>
                  <a:cubicBezTo>
                    <a:pt x="691" y="394"/>
                    <a:pt x="548" y="572"/>
                    <a:pt x="429" y="727"/>
                  </a:cubicBezTo>
                  <a:cubicBezTo>
                    <a:pt x="334" y="870"/>
                    <a:pt x="203" y="965"/>
                    <a:pt x="1" y="89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4495;p70"/>
            <p:cNvSpPr/>
            <p:nvPr/>
          </p:nvSpPr>
          <p:spPr>
            <a:xfrm>
              <a:off x="6892525" y="2416500"/>
              <a:ext cx="19375" cy="43775"/>
            </a:xfrm>
            <a:custGeom>
              <a:avLst/>
              <a:gdLst/>
              <a:ahLst/>
              <a:cxnLst/>
              <a:rect l="l" t="t" r="r" b="b"/>
              <a:pathLst>
                <a:path w="775" h="1751" extrusionOk="0">
                  <a:moveTo>
                    <a:pt x="0" y="1751"/>
                  </a:moveTo>
                  <a:cubicBezTo>
                    <a:pt x="155" y="1084"/>
                    <a:pt x="500" y="608"/>
                    <a:pt x="679" y="0"/>
                  </a:cubicBezTo>
                  <a:cubicBezTo>
                    <a:pt x="738" y="108"/>
                    <a:pt x="774" y="167"/>
                    <a:pt x="762" y="203"/>
                  </a:cubicBezTo>
                  <a:cubicBezTo>
                    <a:pt x="738" y="358"/>
                    <a:pt x="703" y="524"/>
                    <a:pt x="643" y="655"/>
                  </a:cubicBezTo>
                  <a:cubicBezTo>
                    <a:pt x="512" y="953"/>
                    <a:pt x="345" y="1251"/>
                    <a:pt x="179" y="1548"/>
                  </a:cubicBezTo>
                  <a:cubicBezTo>
                    <a:pt x="167" y="1596"/>
                    <a:pt x="119" y="1632"/>
                    <a:pt x="0" y="175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4496;p70"/>
            <p:cNvSpPr/>
            <p:nvPr/>
          </p:nvSpPr>
          <p:spPr>
            <a:xfrm>
              <a:off x="6845775" y="2373350"/>
              <a:ext cx="16400" cy="35425"/>
            </a:xfrm>
            <a:custGeom>
              <a:avLst/>
              <a:gdLst/>
              <a:ahLst/>
              <a:cxnLst/>
              <a:rect l="l" t="t" r="r" b="b"/>
              <a:pathLst>
                <a:path w="656" h="1417" extrusionOk="0">
                  <a:moveTo>
                    <a:pt x="13" y="1417"/>
                  </a:moveTo>
                  <a:cubicBezTo>
                    <a:pt x="84" y="976"/>
                    <a:pt x="263" y="595"/>
                    <a:pt x="465" y="226"/>
                  </a:cubicBezTo>
                  <a:cubicBezTo>
                    <a:pt x="501" y="143"/>
                    <a:pt x="584" y="83"/>
                    <a:pt x="656" y="12"/>
                  </a:cubicBezTo>
                  <a:lnTo>
                    <a:pt x="644" y="0"/>
                  </a:lnTo>
                  <a:cubicBezTo>
                    <a:pt x="525" y="476"/>
                    <a:pt x="346" y="941"/>
                    <a:pt x="108" y="1369"/>
                  </a:cubicBezTo>
                  <a:cubicBezTo>
                    <a:pt x="84" y="1381"/>
                    <a:pt x="25" y="1381"/>
                    <a:pt x="1" y="1393"/>
                  </a:cubicBezTo>
                  <a:cubicBezTo>
                    <a:pt x="1" y="1417"/>
                    <a:pt x="13" y="1417"/>
                    <a:pt x="13" y="141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4497;p70"/>
            <p:cNvSpPr/>
            <p:nvPr/>
          </p:nvSpPr>
          <p:spPr>
            <a:xfrm>
              <a:off x="6830900" y="2419475"/>
              <a:ext cx="13125" cy="34550"/>
            </a:xfrm>
            <a:custGeom>
              <a:avLst/>
              <a:gdLst/>
              <a:ahLst/>
              <a:cxnLst/>
              <a:rect l="l" t="t" r="r" b="b"/>
              <a:pathLst>
                <a:path w="525" h="1382" extrusionOk="0">
                  <a:moveTo>
                    <a:pt x="12" y="1382"/>
                  </a:moveTo>
                  <a:cubicBezTo>
                    <a:pt x="12" y="905"/>
                    <a:pt x="286" y="501"/>
                    <a:pt x="417" y="72"/>
                  </a:cubicBezTo>
                  <a:cubicBezTo>
                    <a:pt x="429" y="48"/>
                    <a:pt x="477" y="24"/>
                    <a:pt x="501" y="12"/>
                  </a:cubicBezTo>
                  <a:lnTo>
                    <a:pt x="489" y="0"/>
                  </a:lnTo>
                  <a:cubicBezTo>
                    <a:pt x="501" y="12"/>
                    <a:pt x="524" y="48"/>
                    <a:pt x="524" y="60"/>
                  </a:cubicBezTo>
                  <a:cubicBezTo>
                    <a:pt x="429" y="524"/>
                    <a:pt x="310" y="977"/>
                    <a:pt x="12" y="1382"/>
                  </a:cubicBezTo>
                  <a:cubicBezTo>
                    <a:pt x="1" y="1370"/>
                    <a:pt x="12" y="1382"/>
                    <a:pt x="12" y="138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4498;p70"/>
            <p:cNvSpPr/>
            <p:nvPr/>
          </p:nvSpPr>
          <p:spPr>
            <a:xfrm>
              <a:off x="6851450" y="2564125"/>
              <a:ext cx="9825" cy="33975"/>
            </a:xfrm>
            <a:custGeom>
              <a:avLst/>
              <a:gdLst/>
              <a:ahLst/>
              <a:cxnLst/>
              <a:rect l="l" t="t" r="r" b="b"/>
              <a:pathLst>
                <a:path w="393" h="1359" extrusionOk="0">
                  <a:moveTo>
                    <a:pt x="24" y="1358"/>
                  </a:moveTo>
                  <a:cubicBezTo>
                    <a:pt x="12" y="1346"/>
                    <a:pt x="0" y="1323"/>
                    <a:pt x="0" y="1311"/>
                  </a:cubicBezTo>
                  <a:cubicBezTo>
                    <a:pt x="12" y="846"/>
                    <a:pt x="107" y="406"/>
                    <a:pt x="381" y="1"/>
                  </a:cubicBezTo>
                  <a:lnTo>
                    <a:pt x="393" y="1"/>
                  </a:lnTo>
                  <a:cubicBezTo>
                    <a:pt x="381" y="453"/>
                    <a:pt x="238" y="965"/>
                    <a:pt x="24" y="135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4499;p70"/>
            <p:cNvSpPr/>
            <p:nvPr/>
          </p:nvSpPr>
          <p:spPr>
            <a:xfrm>
              <a:off x="6875550" y="2376900"/>
              <a:ext cx="12225" cy="12525"/>
            </a:xfrm>
            <a:custGeom>
              <a:avLst/>
              <a:gdLst/>
              <a:ahLst/>
              <a:cxnLst/>
              <a:rect l="l" t="t" r="r" b="b"/>
              <a:pathLst>
                <a:path w="489" h="501" extrusionOk="0">
                  <a:moveTo>
                    <a:pt x="48" y="501"/>
                  </a:moveTo>
                  <a:cubicBezTo>
                    <a:pt x="0" y="334"/>
                    <a:pt x="60" y="179"/>
                    <a:pt x="179" y="84"/>
                  </a:cubicBezTo>
                  <a:cubicBezTo>
                    <a:pt x="239" y="25"/>
                    <a:pt x="417" y="1"/>
                    <a:pt x="441" y="60"/>
                  </a:cubicBezTo>
                  <a:cubicBezTo>
                    <a:pt x="477" y="120"/>
                    <a:pt x="489" y="227"/>
                    <a:pt x="465" y="287"/>
                  </a:cubicBezTo>
                  <a:cubicBezTo>
                    <a:pt x="370" y="465"/>
                    <a:pt x="298" y="501"/>
                    <a:pt x="48" y="50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4500;p70"/>
            <p:cNvSpPr/>
            <p:nvPr/>
          </p:nvSpPr>
          <p:spPr>
            <a:xfrm>
              <a:off x="6880025" y="2473050"/>
              <a:ext cx="10725" cy="25625"/>
            </a:xfrm>
            <a:custGeom>
              <a:avLst/>
              <a:gdLst/>
              <a:ahLst/>
              <a:cxnLst/>
              <a:rect l="l" t="t" r="r" b="b"/>
              <a:pathLst>
                <a:path w="429" h="1025" extrusionOk="0">
                  <a:moveTo>
                    <a:pt x="48" y="1025"/>
                  </a:moveTo>
                  <a:cubicBezTo>
                    <a:pt x="0" y="715"/>
                    <a:pt x="0" y="715"/>
                    <a:pt x="310" y="1"/>
                  </a:cubicBezTo>
                  <a:cubicBezTo>
                    <a:pt x="429" y="227"/>
                    <a:pt x="310" y="382"/>
                    <a:pt x="250" y="548"/>
                  </a:cubicBezTo>
                  <a:cubicBezTo>
                    <a:pt x="202" y="715"/>
                    <a:pt x="226" y="905"/>
                    <a:pt x="48" y="102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4501;p70"/>
            <p:cNvSpPr/>
            <p:nvPr/>
          </p:nvSpPr>
          <p:spPr>
            <a:xfrm>
              <a:off x="6831500" y="2517400"/>
              <a:ext cx="8650" cy="25925"/>
            </a:xfrm>
            <a:custGeom>
              <a:avLst/>
              <a:gdLst/>
              <a:ahLst/>
              <a:cxnLst/>
              <a:rect l="l" t="t" r="r" b="b"/>
              <a:pathLst>
                <a:path w="346" h="1037" extrusionOk="0">
                  <a:moveTo>
                    <a:pt x="96" y="1036"/>
                  </a:moveTo>
                  <a:cubicBezTo>
                    <a:pt x="0" y="786"/>
                    <a:pt x="155" y="572"/>
                    <a:pt x="179" y="334"/>
                  </a:cubicBezTo>
                  <a:cubicBezTo>
                    <a:pt x="203" y="251"/>
                    <a:pt x="262" y="179"/>
                    <a:pt x="346" y="1"/>
                  </a:cubicBezTo>
                  <a:cubicBezTo>
                    <a:pt x="274" y="679"/>
                    <a:pt x="274" y="679"/>
                    <a:pt x="60" y="102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4502;p70"/>
            <p:cNvSpPr/>
            <p:nvPr/>
          </p:nvSpPr>
          <p:spPr>
            <a:xfrm>
              <a:off x="6939250" y="2325425"/>
              <a:ext cx="10750" cy="11025"/>
            </a:xfrm>
            <a:custGeom>
              <a:avLst/>
              <a:gdLst/>
              <a:ahLst/>
              <a:cxnLst/>
              <a:rect l="l" t="t" r="r" b="b"/>
              <a:pathLst>
                <a:path w="430" h="441" extrusionOk="0">
                  <a:moveTo>
                    <a:pt x="429" y="95"/>
                  </a:moveTo>
                  <a:cubicBezTo>
                    <a:pt x="417" y="155"/>
                    <a:pt x="417" y="250"/>
                    <a:pt x="370" y="298"/>
                  </a:cubicBezTo>
                  <a:cubicBezTo>
                    <a:pt x="298" y="381"/>
                    <a:pt x="179" y="441"/>
                    <a:pt x="60" y="381"/>
                  </a:cubicBezTo>
                  <a:cubicBezTo>
                    <a:pt x="24" y="369"/>
                    <a:pt x="0" y="322"/>
                    <a:pt x="0" y="298"/>
                  </a:cubicBezTo>
                  <a:cubicBezTo>
                    <a:pt x="12" y="131"/>
                    <a:pt x="179" y="0"/>
                    <a:pt x="322" y="12"/>
                  </a:cubicBezTo>
                  <a:cubicBezTo>
                    <a:pt x="334" y="12"/>
                    <a:pt x="370" y="60"/>
                    <a:pt x="429" y="9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4503;p70"/>
            <p:cNvSpPr/>
            <p:nvPr/>
          </p:nvSpPr>
          <p:spPr>
            <a:xfrm>
              <a:off x="6818700" y="2576350"/>
              <a:ext cx="8950" cy="23525"/>
            </a:xfrm>
            <a:custGeom>
              <a:avLst/>
              <a:gdLst/>
              <a:ahLst/>
              <a:cxnLst/>
              <a:rect l="l" t="t" r="r" b="b"/>
              <a:pathLst>
                <a:path w="358" h="941" extrusionOk="0">
                  <a:moveTo>
                    <a:pt x="334" y="0"/>
                  </a:moveTo>
                  <a:cubicBezTo>
                    <a:pt x="358" y="345"/>
                    <a:pt x="310" y="655"/>
                    <a:pt x="84" y="941"/>
                  </a:cubicBezTo>
                  <a:lnTo>
                    <a:pt x="96" y="941"/>
                  </a:lnTo>
                  <a:cubicBezTo>
                    <a:pt x="0" y="619"/>
                    <a:pt x="131" y="333"/>
                    <a:pt x="250" y="48"/>
                  </a:cubicBezTo>
                  <a:cubicBezTo>
                    <a:pt x="262" y="24"/>
                    <a:pt x="322" y="24"/>
                    <a:pt x="3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4504;p70"/>
            <p:cNvSpPr/>
            <p:nvPr/>
          </p:nvSpPr>
          <p:spPr>
            <a:xfrm>
              <a:off x="6787150" y="2588250"/>
              <a:ext cx="9550" cy="20850"/>
            </a:xfrm>
            <a:custGeom>
              <a:avLst/>
              <a:gdLst/>
              <a:ahLst/>
              <a:cxnLst/>
              <a:rect l="l" t="t" r="r" b="b"/>
              <a:pathLst>
                <a:path w="382" h="834" extrusionOk="0">
                  <a:moveTo>
                    <a:pt x="215" y="0"/>
                  </a:moveTo>
                  <a:cubicBezTo>
                    <a:pt x="381" y="286"/>
                    <a:pt x="155" y="560"/>
                    <a:pt x="191" y="834"/>
                  </a:cubicBezTo>
                  <a:cubicBezTo>
                    <a:pt x="0" y="560"/>
                    <a:pt x="84" y="274"/>
                    <a:pt x="227" y="24"/>
                  </a:cubicBezTo>
                  <a:cubicBezTo>
                    <a:pt x="227" y="0"/>
                    <a:pt x="215" y="0"/>
                    <a:pt x="2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4505;p70"/>
            <p:cNvSpPr/>
            <p:nvPr/>
          </p:nvSpPr>
          <p:spPr>
            <a:xfrm>
              <a:off x="6817200" y="2599850"/>
              <a:ext cx="5100" cy="18775"/>
            </a:xfrm>
            <a:custGeom>
              <a:avLst/>
              <a:gdLst/>
              <a:ahLst/>
              <a:cxnLst/>
              <a:rect l="l" t="t" r="r" b="b"/>
              <a:pathLst>
                <a:path w="204" h="751" extrusionOk="0">
                  <a:moveTo>
                    <a:pt x="144" y="1"/>
                  </a:moveTo>
                  <a:cubicBezTo>
                    <a:pt x="203" y="405"/>
                    <a:pt x="203" y="405"/>
                    <a:pt x="13" y="751"/>
                  </a:cubicBezTo>
                  <a:cubicBezTo>
                    <a:pt x="1" y="405"/>
                    <a:pt x="1" y="370"/>
                    <a:pt x="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4506;p70"/>
            <p:cNvSpPr/>
            <p:nvPr/>
          </p:nvSpPr>
          <p:spPr>
            <a:xfrm>
              <a:off x="6826425" y="2556700"/>
              <a:ext cx="6575" cy="19675"/>
            </a:xfrm>
            <a:custGeom>
              <a:avLst/>
              <a:gdLst/>
              <a:ahLst/>
              <a:cxnLst/>
              <a:rect l="l" t="t" r="r" b="b"/>
              <a:pathLst>
                <a:path w="263" h="787" extrusionOk="0">
                  <a:moveTo>
                    <a:pt x="191" y="0"/>
                  </a:moveTo>
                  <a:cubicBezTo>
                    <a:pt x="263" y="286"/>
                    <a:pt x="239" y="548"/>
                    <a:pt x="25" y="786"/>
                  </a:cubicBezTo>
                  <a:lnTo>
                    <a:pt x="49" y="786"/>
                  </a:lnTo>
                  <a:cubicBezTo>
                    <a:pt x="1" y="453"/>
                    <a:pt x="49" y="274"/>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4507;p70"/>
            <p:cNvSpPr/>
            <p:nvPr/>
          </p:nvSpPr>
          <p:spPr>
            <a:xfrm>
              <a:off x="6822575" y="2453100"/>
              <a:ext cx="8950" cy="18500"/>
            </a:xfrm>
            <a:custGeom>
              <a:avLst/>
              <a:gdLst/>
              <a:ahLst/>
              <a:cxnLst/>
              <a:rect l="l" t="t" r="r" b="b"/>
              <a:pathLst>
                <a:path w="358" h="740" extrusionOk="0">
                  <a:moveTo>
                    <a:pt x="48" y="739"/>
                  </a:moveTo>
                  <a:cubicBezTo>
                    <a:pt x="0" y="441"/>
                    <a:pt x="107" y="203"/>
                    <a:pt x="345" y="25"/>
                  </a:cubicBezTo>
                  <a:lnTo>
                    <a:pt x="334" y="1"/>
                  </a:lnTo>
                  <a:cubicBezTo>
                    <a:pt x="357" y="322"/>
                    <a:pt x="238" y="549"/>
                    <a:pt x="48" y="73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4508;p70"/>
            <p:cNvSpPr/>
            <p:nvPr/>
          </p:nvSpPr>
          <p:spPr>
            <a:xfrm>
              <a:off x="6859475" y="2550750"/>
              <a:ext cx="5975" cy="13125"/>
            </a:xfrm>
            <a:custGeom>
              <a:avLst/>
              <a:gdLst/>
              <a:ahLst/>
              <a:cxnLst/>
              <a:rect l="l" t="t" r="r" b="b"/>
              <a:pathLst>
                <a:path w="239" h="525" extrusionOk="0">
                  <a:moveTo>
                    <a:pt x="60" y="524"/>
                  </a:moveTo>
                  <a:cubicBezTo>
                    <a:pt x="1" y="345"/>
                    <a:pt x="48" y="214"/>
                    <a:pt x="179" y="0"/>
                  </a:cubicBezTo>
                  <a:cubicBezTo>
                    <a:pt x="239" y="250"/>
                    <a:pt x="227" y="405"/>
                    <a:pt x="60" y="52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4509;p70"/>
            <p:cNvSpPr/>
            <p:nvPr/>
          </p:nvSpPr>
          <p:spPr>
            <a:xfrm>
              <a:off x="6817500" y="2471275"/>
              <a:ext cx="7775" cy="14300"/>
            </a:xfrm>
            <a:custGeom>
              <a:avLst/>
              <a:gdLst/>
              <a:ahLst/>
              <a:cxnLst/>
              <a:rect l="l" t="t" r="r" b="b"/>
              <a:pathLst>
                <a:path w="311" h="572" extrusionOk="0">
                  <a:moveTo>
                    <a:pt x="25" y="572"/>
                  </a:moveTo>
                  <a:cubicBezTo>
                    <a:pt x="1" y="357"/>
                    <a:pt x="13" y="143"/>
                    <a:pt x="251" y="12"/>
                  </a:cubicBezTo>
                  <a:lnTo>
                    <a:pt x="239" y="0"/>
                  </a:lnTo>
                  <a:cubicBezTo>
                    <a:pt x="310" y="238"/>
                    <a:pt x="191" y="417"/>
                    <a:pt x="13" y="5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4510;p70"/>
            <p:cNvSpPr/>
            <p:nvPr/>
          </p:nvSpPr>
          <p:spPr>
            <a:xfrm>
              <a:off x="6829700" y="2543300"/>
              <a:ext cx="6000" cy="13425"/>
            </a:xfrm>
            <a:custGeom>
              <a:avLst/>
              <a:gdLst/>
              <a:ahLst/>
              <a:cxnLst/>
              <a:rect l="l" t="t" r="r" b="b"/>
              <a:pathLst>
                <a:path w="240" h="537" extrusionOk="0">
                  <a:moveTo>
                    <a:pt x="72" y="536"/>
                  </a:moveTo>
                  <a:cubicBezTo>
                    <a:pt x="1" y="346"/>
                    <a:pt x="13" y="155"/>
                    <a:pt x="168" y="0"/>
                  </a:cubicBezTo>
                  <a:lnTo>
                    <a:pt x="156" y="0"/>
                  </a:lnTo>
                  <a:cubicBezTo>
                    <a:pt x="239" y="191"/>
                    <a:pt x="239" y="393"/>
                    <a:pt x="72" y="536"/>
                  </a:cubicBezTo>
                  <a:cubicBezTo>
                    <a:pt x="60" y="536"/>
                    <a:pt x="72" y="536"/>
                    <a:pt x="72" y="53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4511;p70"/>
            <p:cNvSpPr/>
            <p:nvPr/>
          </p:nvSpPr>
          <p:spPr>
            <a:xfrm>
              <a:off x="6841625" y="2408175"/>
              <a:ext cx="6850" cy="11325"/>
            </a:xfrm>
            <a:custGeom>
              <a:avLst/>
              <a:gdLst/>
              <a:ahLst/>
              <a:cxnLst/>
              <a:rect l="l" t="t" r="r" b="b"/>
              <a:pathLst>
                <a:path w="274" h="453" extrusionOk="0">
                  <a:moveTo>
                    <a:pt x="72" y="452"/>
                  </a:moveTo>
                  <a:cubicBezTo>
                    <a:pt x="0" y="286"/>
                    <a:pt x="107" y="155"/>
                    <a:pt x="179" y="24"/>
                  </a:cubicBezTo>
                  <a:lnTo>
                    <a:pt x="167" y="0"/>
                  </a:lnTo>
                  <a:cubicBezTo>
                    <a:pt x="274" y="226"/>
                    <a:pt x="250" y="286"/>
                    <a:pt x="60" y="44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4512;p70"/>
            <p:cNvSpPr/>
            <p:nvPr/>
          </p:nvSpPr>
          <p:spPr>
            <a:xfrm>
              <a:off x="6978250" y="2240575"/>
              <a:ext cx="7150" cy="6875"/>
            </a:xfrm>
            <a:custGeom>
              <a:avLst/>
              <a:gdLst/>
              <a:ahLst/>
              <a:cxnLst/>
              <a:rect l="l" t="t" r="r" b="b"/>
              <a:pathLst>
                <a:path w="286" h="275" extrusionOk="0">
                  <a:moveTo>
                    <a:pt x="250" y="1"/>
                  </a:moveTo>
                  <a:cubicBezTo>
                    <a:pt x="286" y="156"/>
                    <a:pt x="203" y="251"/>
                    <a:pt x="60" y="275"/>
                  </a:cubicBezTo>
                  <a:cubicBezTo>
                    <a:pt x="0" y="96"/>
                    <a:pt x="107" y="37"/>
                    <a:pt x="2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4513;p70"/>
            <p:cNvSpPr/>
            <p:nvPr/>
          </p:nvSpPr>
          <p:spPr>
            <a:xfrm>
              <a:off x="6851450" y="2475125"/>
              <a:ext cx="5975" cy="10150"/>
            </a:xfrm>
            <a:custGeom>
              <a:avLst/>
              <a:gdLst/>
              <a:ahLst/>
              <a:cxnLst/>
              <a:rect l="l" t="t" r="r" b="b"/>
              <a:pathLst>
                <a:path w="239" h="406" extrusionOk="0">
                  <a:moveTo>
                    <a:pt x="155" y="1"/>
                  </a:moveTo>
                  <a:cubicBezTo>
                    <a:pt x="238" y="180"/>
                    <a:pt x="179" y="322"/>
                    <a:pt x="24" y="406"/>
                  </a:cubicBezTo>
                  <a:lnTo>
                    <a:pt x="36" y="406"/>
                  </a:lnTo>
                  <a:cubicBezTo>
                    <a:pt x="0" y="263"/>
                    <a:pt x="12" y="108"/>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4514;p70"/>
            <p:cNvSpPr/>
            <p:nvPr/>
          </p:nvSpPr>
          <p:spPr>
            <a:xfrm>
              <a:off x="6848475" y="2485250"/>
              <a:ext cx="5075" cy="9250"/>
            </a:xfrm>
            <a:custGeom>
              <a:avLst/>
              <a:gdLst/>
              <a:ahLst/>
              <a:cxnLst/>
              <a:rect l="l" t="t" r="r" b="b"/>
              <a:pathLst>
                <a:path w="203" h="370" extrusionOk="0">
                  <a:moveTo>
                    <a:pt x="143" y="1"/>
                  </a:moveTo>
                  <a:cubicBezTo>
                    <a:pt x="202" y="132"/>
                    <a:pt x="191" y="251"/>
                    <a:pt x="60" y="370"/>
                  </a:cubicBezTo>
                  <a:cubicBezTo>
                    <a:pt x="0" y="191"/>
                    <a:pt x="24" y="96"/>
                    <a:pt x="1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4515;p70"/>
            <p:cNvSpPr/>
            <p:nvPr/>
          </p:nvSpPr>
          <p:spPr>
            <a:xfrm>
              <a:off x="6493050" y="2961200"/>
              <a:ext cx="46775" cy="28300"/>
            </a:xfrm>
            <a:custGeom>
              <a:avLst/>
              <a:gdLst/>
              <a:ahLst/>
              <a:cxnLst/>
              <a:rect l="l" t="t" r="r" b="b"/>
              <a:pathLst>
                <a:path w="1871" h="1132" extrusionOk="0">
                  <a:moveTo>
                    <a:pt x="1" y="882"/>
                  </a:moveTo>
                  <a:cubicBezTo>
                    <a:pt x="180" y="382"/>
                    <a:pt x="608" y="310"/>
                    <a:pt x="965" y="168"/>
                  </a:cubicBezTo>
                  <a:cubicBezTo>
                    <a:pt x="1239" y="48"/>
                    <a:pt x="1549" y="1"/>
                    <a:pt x="1870" y="179"/>
                  </a:cubicBezTo>
                  <a:cubicBezTo>
                    <a:pt x="1811" y="251"/>
                    <a:pt x="1763" y="346"/>
                    <a:pt x="1715" y="406"/>
                  </a:cubicBezTo>
                  <a:cubicBezTo>
                    <a:pt x="1513" y="560"/>
                    <a:pt x="1311" y="739"/>
                    <a:pt x="1096" y="882"/>
                  </a:cubicBezTo>
                  <a:cubicBezTo>
                    <a:pt x="739" y="1084"/>
                    <a:pt x="382" y="1132"/>
                    <a:pt x="1" y="88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4516;p70"/>
            <p:cNvSpPr/>
            <p:nvPr/>
          </p:nvSpPr>
          <p:spPr>
            <a:xfrm>
              <a:off x="6336800" y="3003475"/>
              <a:ext cx="68475" cy="68475"/>
            </a:xfrm>
            <a:custGeom>
              <a:avLst/>
              <a:gdLst/>
              <a:ahLst/>
              <a:cxnLst/>
              <a:rect l="l" t="t" r="r" b="b"/>
              <a:pathLst>
                <a:path w="2739" h="2739" extrusionOk="0">
                  <a:moveTo>
                    <a:pt x="0" y="2739"/>
                  </a:moveTo>
                  <a:cubicBezTo>
                    <a:pt x="48" y="2477"/>
                    <a:pt x="250" y="2298"/>
                    <a:pt x="417" y="2120"/>
                  </a:cubicBezTo>
                  <a:cubicBezTo>
                    <a:pt x="846" y="1655"/>
                    <a:pt x="1310" y="1227"/>
                    <a:pt x="1762" y="774"/>
                  </a:cubicBezTo>
                  <a:cubicBezTo>
                    <a:pt x="1989" y="560"/>
                    <a:pt x="2227" y="346"/>
                    <a:pt x="2465" y="143"/>
                  </a:cubicBezTo>
                  <a:cubicBezTo>
                    <a:pt x="2536" y="84"/>
                    <a:pt x="2643" y="48"/>
                    <a:pt x="2739" y="24"/>
                  </a:cubicBezTo>
                  <a:lnTo>
                    <a:pt x="2727" y="1"/>
                  </a:lnTo>
                  <a:cubicBezTo>
                    <a:pt x="2643" y="239"/>
                    <a:pt x="2465" y="393"/>
                    <a:pt x="2286" y="524"/>
                  </a:cubicBezTo>
                  <a:cubicBezTo>
                    <a:pt x="1917" y="822"/>
                    <a:pt x="1572" y="1155"/>
                    <a:pt x="1262" y="1525"/>
                  </a:cubicBezTo>
                  <a:cubicBezTo>
                    <a:pt x="917" y="1941"/>
                    <a:pt x="536" y="2310"/>
                    <a:pt x="155" y="2703"/>
                  </a:cubicBezTo>
                  <a:cubicBezTo>
                    <a:pt x="119" y="2715"/>
                    <a:pt x="48" y="2715"/>
                    <a:pt x="0" y="273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4517;p70"/>
            <p:cNvSpPr/>
            <p:nvPr/>
          </p:nvSpPr>
          <p:spPr>
            <a:xfrm>
              <a:off x="6272800" y="3071650"/>
              <a:ext cx="64025" cy="63125"/>
            </a:xfrm>
            <a:custGeom>
              <a:avLst/>
              <a:gdLst/>
              <a:ahLst/>
              <a:cxnLst/>
              <a:rect l="l" t="t" r="r" b="b"/>
              <a:pathLst>
                <a:path w="2561" h="2525" extrusionOk="0">
                  <a:moveTo>
                    <a:pt x="2560" y="0"/>
                  </a:moveTo>
                  <a:cubicBezTo>
                    <a:pt x="2524" y="71"/>
                    <a:pt x="2513" y="155"/>
                    <a:pt x="2465" y="214"/>
                  </a:cubicBezTo>
                  <a:cubicBezTo>
                    <a:pt x="2036" y="667"/>
                    <a:pt x="1608" y="1143"/>
                    <a:pt x="1179" y="1607"/>
                  </a:cubicBezTo>
                  <a:cubicBezTo>
                    <a:pt x="1024" y="1750"/>
                    <a:pt x="846" y="1893"/>
                    <a:pt x="667" y="2024"/>
                  </a:cubicBezTo>
                  <a:cubicBezTo>
                    <a:pt x="477" y="2191"/>
                    <a:pt x="262" y="2346"/>
                    <a:pt x="72" y="2512"/>
                  </a:cubicBezTo>
                  <a:lnTo>
                    <a:pt x="84" y="2524"/>
                  </a:lnTo>
                  <a:cubicBezTo>
                    <a:pt x="36" y="2465"/>
                    <a:pt x="0" y="2393"/>
                    <a:pt x="72" y="2322"/>
                  </a:cubicBezTo>
                  <a:cubicBezTo>
                    <a:pt x="250" y="2155"/>
                    <a:pt x="441" y="2024"/>
                    <a:pt x="619" y="1857"/>
                  </a:cubicBezTo>
                  <a:cubicBezTo>
                    <a:pt x="858" y="1655"/>
                    <a:pt x="1096" y="1429"/>
                    <a:pt x="1322" y="1203"/>
                  </a:cubicBezTo>
                  <a:cubicBezTo>
                    <a:pt x="1679" y="845"/>
                    <a:pt x="2024" y="488"/>
                    <a:pt x="2382" y="143"/>
                  </a:cubicBezTo>
                  <a:cubicBezTo>
                    <a:pt x="2405" y="71"/>
                    <a:pt x="2501" y="48"/>
                    <a:pt x="2560" y="0"/>
                  </a:cubicBezTo>
                  <a:cubicBezTo>
                    <a:pt x="2560" y="12"/>
                    <a:pt x="2560" y="0"/>
                    <a:pt x="2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4518;p70"/>
            <p:cNvSpPr/>
            <p:nvPr/>
          </p:nvSpPr>
          <p:spPr>
            <a:xfrm>
              <a:off x="6379950" y="3016575"/>
              <a:ext cx="66100" cy="47950"/>
            </a:xfrm>
            <a:custGeom>
              <a:avLst/>
              <a:gdLst/>
              <a:ahLst/>
              <a:cxnLst/>
              <a:rect l="l" t="t" r="r" b="b"/>
              <a:pathLst>
                <a:path w="2644" h="1918" extrusionOk="0">
                  <a:moveTo>
                    <a:pt x="1" y="1917"/>
                  </a:moveTo>
                  <a:cubicBezTo>
                    <a:pt x="12" y="1858"/>
                    <a:pt x="1" y="1786"/>
                    <a:pt x="24" y="1763"/>
                  </a:cubicBezTo>
                  <a:cubicBezTo>
                    <a:pt x="251" y="1560"/>
                    <a:pt x="477" y="1358"/>
                    <a:pt x="727" y="1203"/>
                  </a:cubicBezTo>
                  <a:cubicBezTo>
                    <a:pt x="1275" y="881"/>
                    <a:pt x="1787" y="500"/>
                    <a:pt x="2322" y="143"/>
                  </a:cubicBezTo>
                  <a:cubicBezTo>
                    <a:pt x="2406" y="84"/>
                    <a:pt x="2549" y="60"/>
                    <a:pt x="2644" y="12"/>
                  </a:cubicBezTo>
                  <a:lnTo>
                    <a:pt x="2632" y="0"/>
                  </a:lnTo>
                  <a:cubicBezTo>
                    <a:pt x="2584" y="60"/>
                    <a:pt x="2560" y="131"/>
                    <a:pt x="2501" y="179"/>
                  </a:cubicBezTo>
                  <a:cubicBezTo>
                    <a:pt x="2168" y="417"/>
                    <a:pt x="1846" y="643"/>
                    <a:pt x="1513" y="870"/>
                  </a:cubicBezTo>
                  <a:cubicBezTo>
                    <a:pt x="1013" y="1227"/>
                    <a:pt x="501" y="1560"/>
                    <a:pt x="1" y="191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4519;p70"/>
            <p:cNvSpPr/>
            <p:nvPr/>
          </p:nvSpPr>
          <p:spPr>
            <a:xfrm>
              <a:off x="6544250" y="2930850"/>
              <a:ext cx="27425" cy="17000"/>
            </a:xfrm>
            <a:custGeom>
              <a:avLst/>
              <a:gdLst/>
              <a:ahLst/>
              <a:cxnLst/>
              <a:rect l="l" t="t" r="r" b="b"/>
              <a:pathLst>
                <a:path w="1097" h="680" extrusionOk="0">
                  <a:moveTo>
                    <a:pt x="1" y="393"/>
                  </a:moveTo>
                  <a:cubicBezTo>
                    <a:pt x="227" y="96"/>
                    <a:pt x="501" y="0"/>
                    <a:pt x="810" y="48"/>
                  </a:cubicBezTo>
                  <a:cubicBezTo>
                    <a:pt x="882" y="72"/>
                    <a:pt x="977" y="155"/>
                    <a:pt x="1037" y="227"/>
                  </a:cubicBezTo>
                  <a:cubicBezTo>
                    <a:pt x="1096" y="322"/>
                    <a:pt x="1001" y="453"/>
                    <a:pt x="882" y="512"/>
                  </a:cubicBezTo>
                  <a:cubicBezTo>
                    <a:pt x="584" y="643"/>
                    <a:pt x="298" y="679"/>
                    <a:pt x="1" y="39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4520;p70"/>
            <p:cNvSpPr/>
            <p:nvPr/>
          </p:nvSpPr>
          <p:spPr>
            <a:xfrm>
              <a:off x="6491875" y="2912400"/>
              <a:ext cx="52400" cy="29475"/>
            </a:xfrm>
            <a:custGeom>
              <a:avLst/>
              <a:gdLst/>
              <a:ahLst/>
              <a:cxnLst/>
              <a:rect l="l" t="t" r="r" b="b"/>
              <a:pathLst>
                <a:path w="2096" h="1179" extrusionOk="0">
                  <a:moveTo>
                    <a:pt x="2096" y="0"/>
                  </a:moveTo>
                  <a:cubicBezTo>
                    <a:pt x="1739" y="357"/>
                    <a:pt x="643" y="941"/>
                    <a:pt x="0" y="1179"/>
                  </a:cubicBezTo>
                  <a:cubicBezTo>
                    <a:pt x="12" y="1143"/>
                    <a:pt x="36" y="1107"/>
                    <a:pt x="48" y="1084"/>
                  </a:cubicBezTo>
                  <a:cubicBezTo>
                    <a:pt x="179" y="1000"/>
                    <a:pt x="310" y="905"/>
                    <a:pt x="453" y="834"/>
                  </a:cubicBezTo>
                  <a:cubicBezTo>
                    <a:pt x="1012" y="548"/>
                    <a:pt x="1548" y="286"/>
                    <a:pt x="2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4521;p70"/>
            <p:cNvSpPr/>
            <p:nvPr/>
          </p:nvSpPr>
          <p:spPr>
            <a:xfrm>
              <a:off x="6634750" y="2873700"/>
              <a:ext cx="62825" cy="28600"/>
            </a:xfrm>
            <a:custGeom>
              <a:avLst/>
              <a:gdLst/>
              <a:ahLst/>
              <a:cxnLst/>
              <a:rect l="l" t="t" r="r" b="b"/>
              <a:pathLst>
                <a:path w="2513" h="1144" extrusionOk="0">
                  <a:moveTo>
                    <a:pt x="0" y="1143"/>
                  </a:moveTo>
                  <a:cubicBezTo>
                    <a:pt x="846" y="596"/>
                    <a:pt x="1727" y="369"/>
                    <a:pt x="2513" y="0"/>
                  </a:cubicBezTo>
                  <a:cubicBezTo>
                    <a:pt x="2191" y="274"/>
                    <a:pt x="846" y="881"/>
                    <a:pt x="0" y="114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4522;p70"/>
            <p:cNvSpPr/>
            <p:nvPr/>
          </p:nvSpPr>
          <p:spPr>
            <a:xfrm>
              <a:off x="6433825" y="2951100"/>
              <a:ext cx="42600" cy="29475"/>
            </a:xfrm>
            <a:custGeom>
              <a:avLst/>
              <a:gdLst/>
              <a:ahLst/>
              <a:cxnLst/>
              <a:rect l="l" t="t" r="r" b="b"/>
              <a:pathLst>
                <a:path w="1704" h="1179" extrusionOk="0">
                  <a:moveTo>
                    <a:pt x="1" y="1179"/>
                  </a:moveTo>
                  <a:cubicBezTo>
                    <a:pt x="13" y="1131"/>
                    <a:pt x="13" y="1060"/>
                    <a:pt x="60" y="1024"/>
                  </a:cubicBezTo>
                  <a:cubicBezTo>
                    <a:pt x="477" y="702"/>
                    <a:pt x="905" y="369"/>
                    <a:pt x="1346" y="60"/>
                  </a:cubicBezTo>
                  <a:cubicBezTo>
                    <a:pt x="1429" y="0"/>
                    <a:pt x="1560" y="0"/>
                    <a:pt x="1703" y="12"/>
                  </a:cubicBezTo>
                  <a:lnTo>
                    <a:pt x="1525" y="155"/>
                  </a:lnTo>
                  <a:cubicBezTo>
                    <a:pt x="1144" y="417"/>
                    <a:pt x="775" y="667"/>
                    <a:pt x="405" y="941"/>
                  </a:cubicBezTo>
                  <a:cubicBezTo>
                    <a:pt x="251" y="1012"/>
                    <a:pt x="120" y="1083"/>
                    <a:pt x="1" y="117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4523;p70"/>
            <p:cNvSpPr/>
            <p:nvPr/>
          </p:nvSpPr>
          <p:spPr>
            <a:xfrm>
              <a:off x="6340950" y="3064200"/>
              <a:ext cx="39025" cy="22050"/>
            </a:xfrm>
            <a:custGeom>
              <a:avLst/>
              <a:gdLst/>
              <a:ahLst/>
              <a:cxnLst/>
              <a:rect l="l" t="t" r="r" b="b"/>
              <a:pathLst>
                <a:path w="1561" h="882" extrusionOk="0">
                  <a:moveTo>
                    <a:pt x="1549" y="12"/>
                  </a:moveTo>
                  <a:cubicBezTo>
                    <a:pt x="1049" y="298"/>
                    <a:pt x="549" y="596"/>
                    <a:pt x="37" y="881"/>
                  </a:cubicBezTo>
                  <a:cubicBezTo>
                    <a:pt x="1" y="715"/>
                    <a:pt x="96" y="667"/>
                    <a:pt x="156" y="643"/>
                  </a:cubicBezTo>
                  <a:cubicBezTo>
                    <a:pt x="560" y="417"/>
                    <a:pt x="965" y="227"/>
                    <a:pt x="1382" y="12"/>
                  </a:cubicBezTo>
                  <a:cubicBezTo>
                    <a:pt x="1430" y="0"/>
                    <a:pt x="1501" y="12"/>
                    <a:pt x="1549" y="12"/>
                  </a:cubicBezTo>
                  <a:cubicBezTo>
                    <a:pt x="1561" y="12"/>
                    <a:pt x="1549" y="12"/>
                    <a:pt x="1549"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4524;p70"/>
            <p:cNvSpPr/>
            <p:nvPr/>
          </p:nvSpPr>
          <p:spPr>
            <a:xfrm>
              <a:off x="6404950" y="2984725"/>
              <a:ext cx="23250" cy="18775"/>
            </a:xfrm>
            <a:custGeom>
              <a:avLst/>
              <a:gdLst/>
              <a:ahLst/>
              <a:cxnLst/>
              <a:rect l="l" t="t" r="r" b="b"/>
              <a:pathLst>
                <a:path w="930" h="751" extrusionOk="0">
                  <a:moveTo>
                    <a:pt x="13" y="751"/>
                  </a:moveTo>
                  <a:cubicBezTo>
                    <a:pt x="334" y="358"/>
                    <a:pt x="536" y="191"/>
                    <a:pt x="929" y="12"/>
                  </a:cubicBezTo>
                  <a:lnTo>
                    <a:pt x="917" y="0"/>
                  </a:lnTo>
                  <a:cubicBezTo>
                    <a:pt x="715" y="370"/>
                    <a:pt x="394" y="608"/>
                    <a:pt x="13" y="751"/>
                  </a:cubicBezTo>
                  <a:cubicBezTo>
                    <a:pt x="1" y="739"/>
                    <a:pt x="13" y="751"/>
                    <a:pt x="13" y="75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4525;p70"/>
            <p:cNvSpPr/>
            <p:nvPr/>
          </p:nvSpPr>
          <p:spPr>
            <a:xfrm>
              <a:off x="6466875" y="2986500"/>
              <a:ext cx="23225" cy="16100"/>
            </a:xfrm>
            <a:custGeom>
              <a:avLst/>
              <a:gdLst/>
              <a:ahLst/>
              <a:cxnLst/>
              <a:rect l="l" t="t" r="r" b="b"/>
              <a:pathLst>
                <a:path w="929" h="644" extrusionOk="0">
                  <a:moveTo>
                    <a:pt x="48" y="644"/>
                  </a:moveTo>
                  <a:cubicBezTo>
                    <a:pt x="36" y="608"/>
                    <a:pt x="0" y="549"/>
                    <a:pt x="24" y="537"/>
                  </a:cubicBezTo>
                  <a:cubicBezTo>
                    <a:pt x="226" y="251"/>
                    <a:pt x="441" y="120"/>
                    <a:pt x="929" y="1"/>
                  </a:cubicBezTo>
                  <a:cubicBezTo>
                    <a:pt x="584" y="251"/>
                    <a:pt x="298" y="441"/>
                    <a:pt x="48" y="644"/>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4526;p70"/>
            <p:cNvSpPr/>
            <p:nvPr/>
          </p:nvSpPr>
          <p:spPr>
            <a:xfrm>
              <a:off x="6716600" y="2862975"/>
              <a:ext cx="10150" cy="4500"/>
            </a:xfrm>
            <a:custGeom>
              <a:avLst/>
              <a:gdLst/>
              <a:ahLst/>
              <a:cxnLst/>
              <a:rect l="l" t="t" r="r" b="b"/>
              <a:pathLst>
                <a:path w="406" h="180" extrusionOk="0">
                  <a:moveTo>
                    <a:pt x="405" y="72"/>
                  </a:moveTo>
                  <a:cubicBezTo>
                    <a:pt x="274" y="108"/>
                    <a:pt x="155" y="144"/>
                    <a:pt x="12" y="179"/>
                  </a:cubicBezTo>
                  <a:cubicBezTo>
                    <a:pt x="12" y="167"/>
                    <a:pt x="1" y="144"/>
                    <a:pt x="1" y="132"/>
                  </a:cubicBezTo>
                  <a:lnTo>
                    <a:pt x="358" y="1"/>
                  </a:lnTo>
                  <a:cubicBezTo>
                    <a:pt x="370" y="25"/>
                    <a:pt x="393" y="48"/>
                    <a:pt x="405" y="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4527;p70"/>
            <p:cNvSpPr/>
            <p:nvPr/>
          </p:nvSpPr>
          <p:spPr>
            <a:xfrm>
              <a:off x="6445725" y="3006450"/>
              <a:ext cx="13425" cy="10450"/>
            </a:xfrm>
            <a:custGeom>
              <a:avLst/>
              <a:gdLst/>
              <a:ahLst/>
              <a:cxnLst/>
              <a:rect l="l" t="t" r="r" b="b"/>
              <a:pathLst>
                <a:path w="537" h="418" extrusionOk="0">
                  <a:moveTo>
                    <a:pt x="13" y="417"/>
                  </a:moveTo>
                  <a:cubicBezTo>
                    <a:pt x="120" y="191"/>
                    <a:pt x="299" y="96"/>
                    <a:pt x="537" y="12"/>
                  </a:cubicBezTo>
                  <a:lnTo>
                    <a:pt x="525" y="1"/>
                  </a:lnTo>
                  <a:cubicBezTo>
                    <a:pt x="418" y="239"/>
                    <a:pt x="251" y="393"/>
                    <a:pt x="13" y="417"/>
                  </a:cubicBezTo>
                  <a:cubicBezTo>
                    <a:pt x="1" y="417"/>
                    <a:pt x="13" y="417"/>
                    <a:pt x="13" y="417"/>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4528;p70"/>
            <p:cNvSpPr/>
            <p:nvPr/>
          </p:nvSpPr>
          <p:spPr>
            <a:xfrm>
              <a:off x="6593375" y="2920125"/>
              <a:ext cx="15800" cy="5675"/>
            </a:xfrm>
            <a:custGeom>
              <a:avLst/>
              <a:gdLst/>
              <a:ahLst/>
              <a:cxnLst/>
              <a:rect l="l" t="t" r="r" b="b"/>
              <a:pathLst>
                <a:path w="632" h="227" extrusionOk="0">
                  <a:moveTo>
                    <a:pt x="0" y="203"/>
                  </a:moveTo>
                  <a:cubicBezTo>
                    <a:pt x="155" y="120"/>
                    <a:pt x="227" y="96"/>
                    <a:pt x="298" y="60"/>
                  </a:cubicBezTo>
                  <a:cubicBezTo>
                    <a:pt x="381" y="48"/>
                    <a:pt x="453" y="36"/>
                    <a:pt x="631" y="1"/>
                  </a:cubicBezTo>
                  <a:cubicBezTo>
                    <a:pt x="393" y="167"/>
                    <a:pt x="262" y="227"/>
                    <a:pt x="0" y="20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4529;p70"/>
            <p:cNvSpPr/>
            <p:nvPr/>
          </p:nvSpPr>
          <p:spPr>
            <a:xfrm>
              <a:off x="6458825" y="3002575"/>
              <a:ext cx="9250" cy="5100"/>
            </a:xfrm>
            <a:custGeom>
              <a:avLst/>
              <a:gdLst/>
              <a:ahLst/>
              <a:cxnLst/>
              <a:rect l="l" t="t" r="r" b="b"/>
              <a:pathLst>
                <a:path w="370" h="204" extrusionOk="0">
                  <a:moveTo>
                    <a:pt x="358" y="1"/>
                  </a:moveTo>
                  <a:cubicBezTo>
                    <a:pt x="263" y="108"/>
                    <a:pt x="167" y="203"/>
                    <a:pt x="1" y="179"/>
                  </a:cubicBezTo>
                  <a:lnTo>
                    <a:pt x="13" y="191"/>
                  </a:lnTo>
                  <a:cubicBezTo>
                    <a:pt x="72" y="13"/>
                    <a:pt x="227" y="1"/>
                    <a:pt x="358" y="1"/>
                  </a:cubicBezTo>
                  <a:cubicBezTo>
                    <a:pt x="370" y="1"/>
                    <a:pt x="358" y="1"/>
                    <a:pt x="3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4530;p70"/>
            <p:cNvSpPr/>
            <p:nvPr/>
          </p:nvSpPr>
          <p:spPr>
            <a:xfrm>
              <a:off x="6427875" y="2980250"/>
              <a:ext cx="5975" cy="4500"/>
            </a:xfrm>
            <a:custGeom>
              <a:avLst/>
              <a:gdLst/>
              <a:ahLst/>
              <a:cxnLst/>
              <a:rect l="l" t="t" r="r" b="b"/>
              <a:pathLst>
                <a:path w="239" h="180" extrusionOk="0">
                  <a:moveTo>
                    <a:pt x="227" y="1"/>
                  </a:moveTo>
                  <a:cubicBezTo>
                    <a:pt x="215" y="108"/>
                    <a:pt x="120" y="156"/>
                    <a:pt x="0" y="156"/>
                  </a:cubicBezTo>
                  <a:lnTo>
                    <a:pt x="12" y="179"/>
                  </a:lnTo>
                  <a:cubicBezTo>
                    <a:pt x="12" y="25"/>
                    <a:pt x="120" y="13"/>
                    <a:pt x="227" y="1"/>
                  </a:cubicBezTo>
                  <a:cubicBezTo>
                    <a:pt x="239" y="13"/>
                    <a:pt x="227" y="1"/>
                    <a:pt x="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4531;p70"/>
            <p:cNvSpPr/>
            <p:nvPr/>
          </p:nvSpPr>
          <p:spPr>
            <a:xfrm>
              <a:off x="6680875" y="2589425"/>
              <a:ext cx="25025" cy="35150"/>
            </a:xfrm>
            <a:custGeom>
              <a:avLst/>
              <a:gdLst/>
              <a:ahLst/>
              <a:cxnLst/>
              <a:rect l="l" t="t" r="r" b="b"/>
              <a:pathLst>
                <a:path w="1001" h="1406" extrusionOk="0">
                  <a:moveTo>
                    <a:pt x="787" y="1406"/>
                  </a:moveTo>
                  <a:cubicBezTo>
                    <a:pt x="275" y="1227"/>
                    <a:pt x="156" y="811"/>
                    <a:pt x="37" y="394"/>
                  </a:cubicBezTo>
                  <a:cubicBezTo>
                    <a:pt x="1" y="299"/>
                    <a:pt x="72" y="156"/>
                    <a:pt x="156" y="72"/>
                  </a:cubicBezTo>
                  <a:cubicBezTo>
                    <a:pt x="191" y="13"/>
                    <a:pt x="346" y="1"/>
                    <a:pt x="418" y="37"/>
                  </a:cubicBezTo>
                  <a:cubicBezTo>
                    <a:pt x="668" y="168"/>
                    <a:pt x="691" y="465"/>
                    <a:pt x="787" y="680"/>
                  </a:cubicBezTo>
                  <a:cubicBezTo>
                    <a:pt x="894" y="894"/>
                    <a:pt x="1001" y="1120"/>
                    <a:pt x="787" y="140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4532;p70"/>
            <p:cNvSpPr/>
            <p:nvPr/>
          </p:nvSpPr>
          <p:spPr>
            <a:xfrm>
              <a:off x="6701425" y="2644800"/>
              <a:ext cx="16400" cy="22350"/>
            </a:xfrm>
            <a:custGeom>
              <a:avLst/>
              <a:gdLst/>
              <a:ahLst/>
              <a:cxnLst/>
              <a:rect l="l" t="t" r="r" b="b"/>
              <a:pathLst>
                <a:path w="656" h="894" extrusionOk="0">
                  <a:moveTo>
                    <a:pt x="465" y="893"/>
                  </a:moveTo>
                  <a:cubicBezTo>
                    <a:pt x="369" y="858"/>
                    <a:pt x="238" y="822"/>
                    <a:pt x="203" y="763"/>
                  </a:cubicBezTo>
                  <a:cubicBezTo>
                    <a:pt x="119" y="572"/>
                    <a:pt x="60" y="358"/>
                    <a:pt x="12" y="155"/>
                  </a:cubicBezTo>
                  <a:cubicBezTo>
                    <a:pt x="0" y="108"/>
                    <a:pt x="60" y="36"/>
                    <a:pt x="84" y="24"/>
                  </a:cubicBezTo>
                  <a:cubicBezTo>
                    <a:pt x="131" y="1"/>
                    <a:pt x="227" y="1"/>
                    <a:pt x="250" y="36"/>
                  </a:cubicBezTo>
                  <a:cubicBezTo>
                    <a:pt x="441" y="274"/>
                    <a:pt x="655" y="524"/>
                    <a:pt x="465" y="893"/>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4533;p70"/>
            <p:cNvSpPr/>
            <p:nvPr/>
          </p:nvSpPr>
          <p:spPr>
            <a:xfrm>
              <a:off x="6625525" y="2535850"/>
              <a:ext cx="30375" cy="34275"/>
            </a:xfrm>
            <a:custGeom>
              <a:avLst/>
              <a:gdLst/>
              <a:ahLst/>
              <a:cxnLst/>
              <a:rect l="l" t="t" r="r" b="b"/>
              <a:pathLst>
                <a:path w="1215" h="1371" extrusionOk="0">
                  <a:moveTo>
                    <a:pt x="0" y="13"/>
                  </a:moveTo>
                  <a:cubicBezTo>
                    <a:pt x="60" y="13"/>
                    <a:pt x="119" y="1"/>
                    <a:pt x="143" y="37"/>
                  </a:cubicBezTo>
                  <a:cubicBezTo>
                    <a:pt x="584" y="394"/>
                    <a:pt x="905" y="822"/>
                    <a:pt x="1215" y="1287"/>
                  </a:cubicBezTo>
                  <a:cubicBezTo>
                    <a:pt x="1215" y="1299"/>
                    <a:pt x="1203" y="1311"/>
                    <a:pt x="1191" y="1370"/>
                  </a:cubicBezTo>
                  <a:cubicBezTo>
                    <a:pt x="727" y="953"/>
                    <a:pt x="405" y="453"/>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4534;p70"/>
            <p:cNvSpPr/>
            <p:nvPr/>
          </p:nvSpPr>
          <p:spPr>
            <a:xfrm>
              <a:off x="6738925" y="2691825"/>
              <a:ext cx="17300" cy="40500"/>
            </a:xfrm>
            <a:custGeom>
              <a:avLst/>
              <a:gdLst/>
              <a:ahLst/>
              <a:cxnLst/>
              <a:rect l="l" t="t" r="r" b="b"/>
              <a:pathLst>
                <a:path w="692" h="1620" extrusionOk="0">
                  <a:moveTo>
                    <a:pt x="1" y="1"/>
                  </a:moveTo>
                  <a:cubicBezTo>
                    <a:pt x="274" y="596"/>
                    <a:pt x="477" y="1060"/>
                    <a:pt x="691" y="1537"/>
                  </a:cubicBezTo>
                  <a:cubicBezTo>
                    <a:pt x="596" y="1620"/>
                    <a:pt x="548" y="1537"/>
                    <a:pt x="524" y="1477"/>
                  </a:cubicBezTo>
                  <a:cubicBezTo>
                    <a:pt x="310" y="1037"/>
                    <a:pt x="72" y="620"/>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4535;p70"/>
            <p:cNvSpPr/>
            <p:nvPr/>
          </p:nvSpPr>
          <p:spPr>
            <a:xfrm>
              <a:off x="6713325" y="2635575"/>
              <a:ext cx="10750" cy="21750"/>
            </a:xfrm>
            <a:custGeom>
              <a:avLst/>
              <a:gdLst/>
              <a:ahLst/>
              <a:cxnLst/>
              <a:rect l="l" t="t" r="r" b="b"/>
              <a:pathLst>
                <a:path w="430" h="870" extrusionOk="0">
                  <a:moveTo>
                    <a:pt x="1" y="0"/>
                  </a:moveTo>
                  <a:cubicBezTo>
                    <a:pt x="346" y="465"/>
                    <a:pt x="346" y="465"/>
                    <a:pt x="429" y="870"/>
                  </a:cubicBezTo>
                  <a:cubicBezTo>
                    <a:pt x="227" y="655"/>
                    <a:pt x="108" y="417"/>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4536;p70"/>
            <p:cNvSpPr/>
            <p:nvPr/>
          </p:nvSpPr>
          <p:spPr>
            <a:xfrm>
              <a:off x="6761250" y="2748975"/>
              <a:ext cx="1500" cy="1525"/>
            </a:xfrm>
            <a:custGeom>
              <a:avLst/>
              <a:gdLst/>
              <a:ahLst/>
              <a:cxnLst/>
              <a:rect l="l" t="t" r="r" b="b"/>
              <a:pathLst>
                <a:path w="60" h="61" extrusionOk="0">
                  <a:moveTo>
                    <a:pt x="60" y="48"/>
                  </a:moveTo>
                  <a:cubicBezTo>
                    <a:pt x="48" y="36"/>
                    <a:pt x="12" y="24"/>
                    <a:pt x="0" y="1"/>
                  </a:cubicBezTo>
                  <a:cubicBezTo>
                    <a:pt x="12" y="24"/>
                    <a:pt x="36" y="48"/>
                    <a:pt x="60" y="6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4537;p70"/>
            <p:cNvSpPr/>
            <p:nvPr/>
          </p:nvSpPr>
          <p:spPr>
            <a:xfrm>
              <a:off x="6622250" y="2527225"/>
              <a:ext cx="3300" cy="8950"/>
            </a:xfrm>
            <a:custGeom>
              <a:avLst/>
              <a:gdLst/>
              <a:ahLst/>
              <a:cxnLst/>
              <a:rect l="l" t="t" r="r" b="b"/>
              <a:pathLst>
                <a:path w="132" h="358" extrusionOk="0">
                  <a:moveTo>
                    <a:pt x="131" y="346"/>
                  </a:moveTo>
                  <a:cubicBezTo>
                    <a:pt x="0" y="262"/>
                    <a:pt x="0" y="143"/>
                    <a:pt x="24" y="1"/>
                  </a:cubicBezTo>
                  <a:lnTo>
                    <a:pt x="24" y="1"/>
                  </a:lnTo>
                  <a:cubicBezTo>
                    <a:pt x="72" y="120"/>
                    <a:pt x="96" y="239"/>
                    <a:pt x="131" y="346"/>
                  </a:cubicBezTo>
                  <a:cubicBezTo>
                    <a:pt x="131" y="358"/>
                    <a:pt x="131" y="346"/>
                    <a:pt x="131" y="346"/>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4538;p70"/>
            <p:cNvSpPr/>
            <p:nvPr/>
          </p:nvSpPr>
          <p:spPr>
            <a:xfrm>
              <a:off x="6692200" y="2701350"/>
              <a:ext cx="67875" cy="96775"/>
            </a:xfrm>
            <a:custGeom>
              <a:avLst/>
              <a:gdLst/>
              <a:ahLst/>
              <a:cxnLst/>
              <a:rect l="l" t="t" r="r" b="b"/>
              <a:pathLst>
                <a:path w="2715" h="3871" extrusionOk="0">
                  <a:moveTo>
                    <a:pt x="2703" y="3858"/>
                  </a:moveTo>
                  <a:cubicBezTo>
                    <a:pt x="2096" y="3275"/>
                    <a:pt x="1679" y="2549"/>
                    <a:pt x="1203" y="1870"/>
                  </a:cubicBezTo>
                  <a:cubicBezTo>
                    <a:pt x="786" y="1275"/>
                    <a:pt x="393" y="644"/>
                    <a:pt x="0" y="25"/>
                  </a:cubicBezTo>
                  <a:lnTo>
                    <a:pt x="0" y="36"/>
                  </a:lnTo>
                  <a:cubicBezTo>
                    <a:pt x="84" y="1"/>
                    <a:pt x="143" y="25"/>
                    <a:pt x="191" y="108"/>
                  </a:cubicBezTo>
                  <a:cubicBezTo>
                    <a:pt x="476" y="536"/>
                    <a:pt x="774" y="977"/>
                    <a:pt x="1072" y="1394"/>
                  </a:cubicBezTo>
                  <a:cubicBezTo>
                    <a:pt x="1572" y="2120"/>
                    <a:pt x="2060" y="2834"/>
                    <a:pt x="2572" y="3561"/>
                  </a:cubicBezTo>
                  <a:cubicBezTo>
                    <a:pt x="2632" y="3656"/>
                    <a:pt x="2715" y="3739"/>
                    <a:pt x="2703" y="3858"/>
                  </a:cubicBezTo>
                  <a:cubicBezTo>
                    <a:pt x="2691" y="3870"/>
                    <a:pt x="2703" y="3858"/>
                    <a:pt x="2703" y="3858"/>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4539;p70"/>
            <p:cNvSpPr/>
            <p:nvPr/>
          </p:nvSpPr>
          <p:spPr>
            <a:xfrm>
              <a:off x="6606775" y="2544500"/>
              <a:ext cx="36625" cy="72650"/>
            </a:xfrm>
            <a:custGeom>
              <a:avLst/>
              <a:gdLst/>
              <a:ahLst/>
              <a:cxnLst/>
              <a:rect l="l" t="t" r="r" b="b"/>
              <a:pathLst>
                <a:path w="1465" h="2906" extrusionOk="0">
                  <a:moveTo>
                    <a:pt x="48" y="12"/>
                  </a:moveTo>
                  <a:cubicBezTo>
                    <a:pt x="357" y="607"/>
                    <a:pt x="655" y="1203"/>
                    <a:pt x="976" y="1810"/>
                  </a:cubicBezTo>
                  <a:cubicBezTo>
                    <a:pt x="1107" y="2084"/>
                    <a:pt x="1250" y="2334"/>
                    <a:pt x="1393" y="2608"/>
                  </a:cubicBezTo>
                  <a:cubicBezTo>
                    <a:pt x="1429" y="2691"/>
                    <a:pt x="1465" y="2786"/>
                    <a:pt x="1453" y="2905"/>
                  </a:cubicBezTo>
                  <a:cubicBezTo>
                    <a:pt x="1369" y="2810"/>
                    <a:pt x="1298" y="2739"/>
                    <a:pt x="1238" y="2631"/>
                  </a:cubicBezTo>
                  <a:cubicBezTo>
                    <a:pt x="881" y="1965"/>
                    <a:pt x="536" y="1310"/>
                    <a:pt x="203" y="643"/>
                  </a:cubicBezTo>
                  <a:cubicBezTo>
                    <a:pt x="119" y="429"/>
                    <a:pt x="0" y="238"/>
                    <a:pt x="48" y="12"/>
                  </a:cubicBezTo>
                  <a:cubicBezTo>
                    <a:pt x="60" y="0"/>
                    <a:pt x="48" y="12"/>
                    <a:pt x="48" y="1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4540;p70"/>
            <p:cNvSpPr/>
            <p:nvPr/>
          </p:nvSpPr>
          <p:spPr>
            <a:xfrm>
              <a:off x="6663025" y="2652825"/>
              <a:ext cx="25325" cy="39025"/>
            </a:xfrm>
            <a:custGeom>
              <a:avLst/>
              <a:gdLst/>
              <a:ahLst/>
              <a:cxnLst/>
              <a:rect l="l" t="t" r="r" b="b"/>
              <a:pathLst>
                <a:path w="1013" h="1561" extrusionOk="0">
                  <a:moveTo>
                    <a:pt x="1012" y="1525"/>
                  </a:moveTo>
                  <a:cubicBezTo>
                    <a:pt x="989" y="1525"/>
                    <a:pt x="929" y="1561"/>
                    <a:pt x="905" y="1525"/>
                  </a:cubicBezTo>
                  <a:cubicBezTo>
                    <a:pt x="834" y="1454"/>
                    <a:pt x="762" y="1394"/>
                    <a:pt x="715" y="1311"/>
                  </a:cubicBezTo>
                  <a:cubicBezTo>
                    <a:pt x="477" y="870"/>
                    <a:pt x="239" y="442"/>
                    <a:pt x="0" y="1"/>
                  </a:cubicBezTo>
                  <a:cubicBezTo>
                    <a:pt x="239" y="132"/>
                    <a:pt x="250" y="144"/>
                    <a:pt x="405" y="442"/>
                  </a:cubicBezTo>
                  <a:cubicBezTo>
                    <a:pt x="489" y="620"/>
                    <a:pt x="596" y="799"/>
                    <a:pt x="691" y="965"/>
                  </a:cubicBezTo>
                  <a:cubicBezTo>
                    <a:pt x="786" y="1156"/>
                    <a:pt x="893" y="1346"/>
                    <a:pt x="1012" y="152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4541;p70"/>
            <p:cNvSpPr/>
            <p:nvPr/>
          </p:nvSpPr>
          <p:spPr>
            <a:xfrm>
              <a:off x="6688325" y="2690925"/>
              <a:ext cx="5375" cy="11350"/>
            </a:xfrm>
            <a:custGeom>
              <a:avLst/>
              <a:gdLst/>
              <a:ahLst/>
              <a:cxnLst/>
              <a:rect l="l" t="t" r="r" b="b"/>
              <a:pathLst>
                <a:path w="215" h="454" extrusionOk="0">
                  <a:moveTo>
                    <a:pt x="0" y="25"/>
                  </a:moveTo>
                  <a:cubicBezTo>
                    <a:pt x="120" y="144"/>
                    <a:pt x="215" y="275"/>
                    <a:pt x="155" y="453"/>
                  </a:cubicBezTo>
                  <a:lnTo>
                    <a:pt x="155" y="442"/>
                  </a:lnTo>
                  <a:cubicBezTo>
                    <a:pt x="108" y="299"/>
                    <a:pt x="48" y="156"/>
                    <a:pt x="0" y="25"/>
                  </a:cubicBezTo>
                  <a:cubicBezTo>
                    <a:pt x="0" y="1"/>
                    <a:pt x="0" y="25"/>
                    <a:pt x="0" y="25"/>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7"/>
          <p:cNvSpPr/>
          <p:nvPr/>
        </p:nvSpPr>
        <p:spPr>
          <a:xfrm>
            <a:off x="777900" y="3402988"/>
            <a:ext cx="840600" cy="840600"/>
          </a:xfrm>
          <a:prstGeom prst="star12">
            <a:avLst>
              <a:gd name="adj" fmla="val 3185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4768825" y="1842388"/>
            <a:ext cx="840600" cy="840600"/>
          </a:xfrm>
          <a:prstGeom prst="star12">
            <a:avLst>
              <a:gd name="adj" fmla="val 3185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4768825" y="3402988"/>
            <a:ext cx="840600" cy="840600"/>
          </a:xfrm>
          <a:prstGeom prst="star12">
            <a:avLst>
              <a:gd name="adj" fmla="val 3185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777900" y="1842388"/>
            <a:ext cx="840600" cy="840600"/>
          </a:xfrm>
          <a:prstGeom prst="star12">
            <a:avLst>
              <a:gd name="adj" fmla="val 3185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txBox="1">
            <a:spLocks noGrp="1"/>
          </p:cNvSpPr>
          <p:nvPr>
            <p:ph type="subTitle" idx="1"/>
          </p:nvPr>
        </p:nvSpPr>
        <p:spPr>
          <a:xfrm>
            <a:off x="1715938" y="2011813"/>
            <a:ext cx="27192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CONTEXT DU PROJET</a:t>
            </a:r>
            <a:endParaRPr dirty="0"/>
          </a:p>
        </p:txBody>
      </p:sp>
      <p:sp>
        <p:nvSpPr>
          <p:cNvPr id="447" name="Google Shape;447;p37"/>
          <p:cNvSpPr txBox="1">
            <a:spLocks noGrp="1"/>
          </p:cNvSpPr>
          <p:nvPr>
            <p:ph type="title" idx="15"/>
          </p:nvPr>
        </p:nvSpPr>
        <p:spPr>
          <a:xfrm>
            <a:off x="2171700" y="452325"/>
            <a:ext cx="480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448" name="Google Shape;448;p37"/>
          <p:cNvSpPr txBox="1">
            <a:spLocks noGrp="1"/>
          </p:cNvSpPr>
          <p:nvPr>
            <p:ph type="title"/>
          </p:nvPr>
        </p:nvSpPr>
        <p:spPr>
          <a:xfrm>
            <a:off x="713400" y="1994694"/>
            <a:ext cx="960300" cy="47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50" name="Google Shape;450;p37"/>
          <p:cNvSpPr txBox="1">
            <a:spLocks noGrp="1"/>
          </p:cNvSpPr>
          <p:nvPr>
            <p:ph type="title" idx="3"/>
          </p:nvPr>
        </p:nvSpPr>
        <p:spPr>
          <a:xfrm>
            <a:off x="4708925" y="1994694"/>
            <a:ext cx="960300" cy="47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51" name="Google Shape;451;p37"/>
          <p:cNvSpPr txBox="1">
            <a:spLocks noGrp="1"/>
          </p:cNvSpPr>
          <p:nvPr>
            <p:ph type="title" idx="4"/>
          </p:nvPr>
        </p:nvSpPr>
        <p:spPr>
          <a:xfrm>
            <a:off x="713400" y="3602788"/>
            <a:ext cx="960300" cy="46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52" name="Google Shape;452;p37"/>
          <p:cNvSpPr txBox="1">
            <a:spLocks noGrp="1"/>
          </p:cNvSpPr>
          <p:nvPr>
            <p:ph type="title" idx="5"/>
          </p:nvPr>
        </p:nvSpPr>
        <p:spPr>
          <a:xfrm>
            <a:off x="4708973" y="3602788"/>
            <a:ext cx="960300" cy="46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53" name="Google Shape;453;p37"/>
          <p:cNvSpPr txBox="1">
            <a:spLocks noGrp="1"/>
          </p:cNvSpPr>
          <p:nvPr>
            <p:ph type="subTitle" idx="6"/>
          </p:nvPr>
        </p:nvSpPr>
        <p:spPr>
          <a:xfrm>
            <a:off x="5711513" y="2160181"/>
            <a:ext cx="2719200" cy="420600"/>
          </a:xfrm>
          <a:prstGeom prst="rect">
            <a:avLst/>
          </a:prstGeom>
        </p:spPr>
        <p:txBody>
          <a:bodyPr spcFirstLastPara="1" wrap="square" lIns="91425" tIns="91425" rIns="91425" bIns="91425" anchor="b" anchorCtr="0">
            <a:noAutofit/>
          </a:bodyPr>
          <a:lstStyle/>
          <a:p>
            <a:pPr marL="0" lvl="0" indent="0"/>
            <a:r>
              <a:rPr lang="fr-MA" dirty="0"/>
              <a:t>GRAPHISME ET ERGONOMIE</a:t>
            </a:r>
            <a:endParaRPr dirty="0"/>
          </a:p>
        </p:txBody>
      </p:sp>
      <p:sp>
        <p:nvSpPr>
          <p:cNvPr id="455" name="Google Shape;455;p37"/>
          <p:cNvSpPr txBox="1">
            <a:spLocks noGrp="1"/>
          </p:cNvSpPr>
          <p:nvPr>
            <p:ph type="subTitle" idx="8"/>
          </p:nvPr>
        </p:nvSpPr>
        <p:spPr>
          <a:xfrm>
            <a:off x="1641517" y="3627088"/>
            <a:ext cx="2719200" cy="420600"/>
          </a:xfrm>
          <a:prstGeom prst="rect">
            <a:avLst/>
          </a:prstGeom>
        </p:spPr>
        <p:txBody>
          <a:bodyPr spcFirstLastPara="1" wrap="square" lIns="91425" tIns="91425" rIns="91425" bIns="91425" anchor="b" anchorCtr="0">
            <a:noAutofit/>
          </a:bodyPr>
          <a:lstStyle/>
          <a:p>
            <a:pPr marL="0" lvl="0" indent="0"/>
            <a:r>
              <a:rPr lang="fr-MA" dirty="0" smtClean="0"/>
              <a:t>SPECIFICITES</a:t>
            </a:r>
            <a:endParaRPr dirty="0"/>
          </a:p>
        </p:txBody>
      </p:sp>
      <p:sp>
        <p:nvSpPr>
          <p:cNvPr id="457" name="Google Shape;457;p37"/>
          <p:cNvSpPr txBox="1">
            <a:spLocks noGrp="1"/>
          </p:cNvSpPr>
          <p:nvPr>
            <p:ph type="subTitle" idx="13"/>
          </p:nvPr>
        </p:nvSpPr>
        <p:spPr>
          <a:xfrm>
            <a:off x="5711513" y="3579764"/>
            <a:ext cx="2719200" cy="420600"/>
          </a:xfrm>
          <a:prstGeom prst="rect">
            <a:avLst/>
          </a:prstGeom>
        </p:spPr>
        <p:txBody>
          <a:bodyPr spcFirstLastPara="1" wrap="square" lIns="91425" tIns="91425" rIns="91425" bIns="91425" anchor="b" anchorCtr="0">
            <a:noAutofit/>
          </a:bodyPr>
          <a:lstStyle/>
          <a:p>
            <a:pPr marL="0" lvl="0" indent="0"/>
            <a:r>
              <a:rPr lang="fr-MA" dirty="0"/>
              <a:t>CONCLUSION </a:t>
            </a:r>
            <a:endParaRPr dirty="0"/>
          </a:p>
        </p:txBody>
      </p:sp>
      <p:cxnSp>
        <p:nvCxnSpPr>
          <p:cNvPr id="459" name="Google Shape;459;p37"/>
          <p:cNvCxnSpPr/>
          <p:nvPr/>
        </p:nvCxnSpPr>
        <p:spPr>
          <a:xfrm>
            <a:off x="4572000" y="1835843"/>
            <a:ext cx="0" cy="765600"/>
          </a:xfrm>
          <a:prstGeom prst="straightConnector1">
            <a:avLst/>
          </a:prstGeom>
          <a:noFill/>
          <a:ln w="9525" cap="flat" cmpd="sng">
            <a:solidFill>
              <a:schemeClr val="accent2"/>
            </a:solidFill>
            <a:prstDash val="solid"/>
            <a:round/>
            <a:headEnd type="none" w="med" len="med"/>
            <a:tailEnd type="none" w="med" len="med"/>
          </a:ln>
        </p:spPr>
      </p:cxnSp>
      <p:cxnSp>
        <p:nvCxnSpPr>
          <p:cNvPr id="460" name="Google Shape;460;p37"/>
          <p:cNvCxnSpPr/>
          <p:nvPr/>
        </p:nvCxnSpPr>
        <p:spPr>
          <a:xfrm>
            <a:off x="4572000" y="3440493"/>
            <a:ext cx="0" cy="765600"/>
          </a:xfrm>
          <a:prstGeom prst="straightConnector1">
            <a:avLst/>
          </a:prstGeom>
          <a:noFill/>
          <a:ln w="9525" cap="flat" cmpd="sng">
            <a:solidFill>
              <a:schemeClr val="accent2"/>
            </a:solidFill>
            <a:prstDash val="solid"/>
            <a:round/>
            <a:headEnd type="none" w="med" len="med"/>
            <a:tailEnd type="none" w="med" len="med"/>
          </a:ln>
        </p:spPr>
      </p:cxnSp>
      <p:cxnSp>
        <p:nvCxnSpPr>
          <p:cNvPr id="461" name="Google Shape;461;p37"/>
          <p:cNvCxnSpPr/>
          <p:nvPr/>
        </p:nvCxnSpPr>
        <p:spPr>
          <a:xfrm>
            <a:off x="726725" y="1464400"/>
            <a:ext cx="7704600" cy="0"/>
          </a:xfrm>
          <a:prstGeom prst="straightConnector1">
            <a:avLst/>
          </a:prstGeom>
          <a:noFill/>
          <a:ln w="9525" cap="flat" cmpd="sng">
            <a:solidFill>
              <a:schemeClr val="dk2"/>
            </a:solidFill>
            <a:prstDash val="solid"/>
            <a:round/>
            <a:headEnd type="none" w="med" len="med"/>
            <a:tailEnd type="none" w="med" len="med"/>
          </a:ln>
        </p:spPr>
      </p:cxnSp>
      <p:cxnSp>
        <p:nvCxnSpPr>
          <p:cNvPr id="462" name="Google Shape;462;p37"/>
          <p:cNvCxnSpPr/>
          <p:nvPr/>
        </p:nvCxnSpPr>
        <p:spPr>
          <a:xfrm>
            <a:off x="726725" y="3034250"/>
            <a:ext cx="7704600" cy="0"/>
          </a:xfrm>
          <a:prstGeom prst="straightConnector1">
            <a:avLst/>
          </a:prstGeom>
          <a:noFill/>
          <a:ln w="9525" cap="flat" cmpd="sng">
            <a:solidFill>
              <a:schemeClr val="dk2"/>
            </a:solidFill>
            <a:prstDash val="solid"/>
            <a:round/>
            <a:headEnd type="none" w="med" len="med"/>
            <a:tailEnd type="none" w="med" len="med"/>
          </a:ln>
        </p:spPr>
      </p:cxnSp>
      <p:cxnSp>
        <p:nvCxnSpPr>
          <p:cNvPr id="463" name="Google Shape;463;p37"/>
          <p:cNvCxnSpPr/>
          <p:nvPr/>
        </p:nvCxnSpPr>
        <p:spPr>
          <a:xfrm>
            <a:off x="726725" y="4604100"/>
            <a:ext cx="7704600" cy="0"/>
          </a:xfrm>
          <a:prstGeom prst="straightConnector1">
            <a:avLst/>
          </a:prstGeom>
          <a:noFill/>
          <a:ln w="9525" cap="flat" cmpd="sng">
            <a:solidFill>
              <a:schemeClr val="dk2"/>
            </a:solidFill>
            <a:prstDash val="solid"/>
            <a:round/>
            <a:headEnd type="none" w="med" len="med"/>
            <a:tailEnd type="none" w="med" len="med"/>
          </a:ln>
        </p:spPr>
      </p:cxnSp>
      <p:sp>
        <p:nvSpPr>
          <p:cNvPr id="464" name="Google Shape;464;p37"/>
          <p:cNvSpPr/>
          <p:nvPr/>
        </p:nvSpPr>
        <p:spPr>
          <a:xfrm>
            <a:off x="412751" y="587844"/>
            <a:ext cx="363695" cy="310543"/>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5" name="Google Shape;465;p37"/>
          <p:cNvCxnSpPr/>
          <p:nvPr/>
        </p:nvCxnSpPr>
        <p:spPr>
          <a:xfrm>
            <a:off x="776450" y="776272"/>
            <a:ext cx="289200" cy="0"/>
          </a:xfrm>
          <a:prstGeom prst="straightConnector1">
            <a:avLst/>
          </a:prstGeom>
          <a:noFill/>
          <a:ln w="9525" cap="flat" cmpd="sng">
            <a:solidFill>
              <a:schemeClr val="accent2"/>
            </a:solidFill>
            <a:prstDash val="solid"/>
            <a:round/>
            <a:headEnd type="none" w="med" len="med"/>
            <a:tailEnd type="none" w="med" len="med"/>
          </a:ln>
        </p:spPr>
      </p:cxnSp>
      <p:sp>
        <p:nvSpPr>
          <p:cNvPr id="466" name="Google Shape;466;p37"/>
          <p:cNvSpPr/>
          <p:nvPr/>
        </p:nvSpPr>
        <p:spPr>
          <a:xfrm>
            <a:off x="867250" y="490004"/>
            <a:ext cx="123336" cy="330483"/>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8052750" y="425245"/>
            <a:ext cx="112368" cy="29955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8325833" y="425245"/>
            <a:ext cx="112368" cy="29955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8628581" y="762225"/>
            <a:ext cx="112368" cy="29955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327799" y="1793700"/>
            <a:ext cx="1556400" cy="1556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txBox="1">
            <a:spLocks noGrp="1"/>
          </p:cNvSpPr>
          <p:nvPr>
            <p:ph type="title" idx="2"/>
          </p:nvPr>
        </p:nvSpPr>
        <p:spPr>
          <a:xfrm>
            <a:off x="3410900" y="2381050"/>
            <a:ext cx="4492200" cy="80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CONTEXT DU PROJET</a:t>
            </a:r>
            <a:endParaRPr dirty="0"/>
          </a:p>
        </p:txBody>
      </p:sp>
      <p:sp>
        <p:nvSpPr>
          <p:cNvPr id="514" name="Google Shape;514;p39"/>
          <p:cNvSpPr txBox="1">
            <a:spLocks noGrp="1"/>
          </p:cNvSpPr>
          <p:nvPr>
            <p:ph type="title"/>
          </p:nvPr>
        </p:nvSpPr>
        <p:spPr>
          <a:xfrm>
            <a:off x="1488750" y="2109738"/>
            <a:ext cx="1234500" cy="9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516" name="Google Shape;516;p39"/>
          <p:cNvGrpSpPr/>
          <p:nvPr/>
        </p:nvGrpSpPr>
        <p:grpSpPr>
          <a:xfrm>
            <a:off x="3399675" y="1685061"/>
            <a:ext cx="5744146" cy="485108"/>
            <a:chOff x="0" y="1756825"/>
            <a:chExt cx="3894600" cy="461700"/>
          </a:xfrm>
        </p:grpSpPr>
        <p:cxnSp>
          <p:nvCxnSpPr>
            <p:cNvPr id="517" name="Google Shape;517;p39"/>
            <p:cNvCxnSpPr/>
            <p:nvPr/>
          </p:nvCxnSpPr>
          <p:spPr>
            <a:xfrm>
              <a:off x="0" y="17568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518" name="Google Shape;518;p39"/>
            <p:cNvCxnSpPr/>
            <p:nvPr/>
          </p:nvCxnSpPr>
          <p:spPr>
            <a:xfrm>
              <a:off x="0" y="19107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519" name="Google Shape;519;p39"/>
            <p:cNvCxnSpPr/>
            <p:nvPr/>
          </p:nvCxnSpPr>
          <p:spPr>
            <a:xfrm>
              <a:off x="0" y="20646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520" name="Google Shape;520;p39"/>
            <p:cNvCxnSpPr/>
            <p:nvPr/>
          </p:nvCxnSpPr>
          <p:spPr>
            <a:xfrm>
              <a:off x="0" y="2218525"/>
              <a:ext cx="3894600" cy="0"/>
            </a:xfrm>
            <a:prstGeom prst="straightConnector1">
              <a:avLst/>
            </a:prstGeom>
            <a:noFill/>
            <a:ln w="9525" cap="flat" cmpd="sng">
              <a:solidFill>
                <a:schemeClr val="dk2"/>
              </a:solidFill>
              <a:prstDash val="solid"/>
              <a:round/>
              <a:headEnd type="none" w="med" len="med"/>
              <a:tailEnd type="none" w="med" len="med"/>
            </a:ln>
          </p:spPr>
        </p:cxnSp>
      </p:grpSp>
      <p:sp>
        <p:nvSpPr>
          <p:cNvPr id="521" name="Google Shape;521;p39"/>
          <p:cNvSpPr/>
          <p:nvPr/>
        </p:nvSpPr>
        <p:spPr>
          <a:xfrm>
            <a:off x="3664552" y="1598148"/>
            <a:ext cx="239041" cy="604157"/>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2" name="Google Shape;522;p39"/>
          <p:cNvCxnSpPr/>
          <p:nvPr/>
        </p:nvCxnSpPr>
        <p:spPr>
          <a:xfrm>
            <a:off x="3399675" y="1673813"/>
            <a:ext cx="0" cy="507900"/>
          </a:xfrm>
          <a:prstGeom prst="straightConnector1">
            <a:avLst/>
          </a:prstGeom>
          <a:noFill/>
          <a:ln w="38100" cap="flat" cmpd="sng">
            <a:solidFill>
              <a:schemeClr val="dk2"/>
            </a:solidFill>
            <a:prstDash val="solid"/>
            <a:round/>
            <a:headEnd type="none" w="med" len="med"/>
            <a:tailEnd type="none" w="med" len="med"/>
          </a:ln>
        </p:spPr>
      </p:cxnSp>
      <p:cxnSp>
        <p:nvCxnSpPr>
          <p:cNvPr id="523" name="Google Shape;523;p39"/>
          <p:cNvCxnSpPr/>
          <p:nvPr/>
        </p:nvCxnSpPr>
        <p:spPr>
          <a:xfrm>
            <a:off x="3498450" y="1673813"/>
            <a:ext cx="0" cy="507900"/>
          </a:xfrm>
          <a:prstGeom prst="straightConnector1">
            <a:avLst/>
          </a:prstGeom>
          <a:noFill/>
          <a:ln w="19050" cap="flat" cmpd="sng">
            <a:solidFill>
              <a:schemeClr val="dk2"/>
            </a:solidFill>
            <a:prstDash val="solid"/>
            <a:round/>
            <a:headEnd type="none" w="med" len="med"/>
            <a:tailEnd type="none" w="med" len="med"/>
          </a:ln>
        </p:spPr>
      </p:cxnSp>
      <p:cxnSp>
        <p:nvCxnSpPr>
          <p:cNvPr id="524" name="Google Shape;524;p39"/>
          <p:cNvCxnSpPr/>
          <p:nvPr/>
        </p:nvCxnSpPr>
        <p:spPr>
          <a:xfrm>
            <a:off x="5339950" y="1673813"/>
            <a:ext cx="0" cy="507900"/>
          </a:xfrm>
          <a:prstGeom prst="straightConnector1">
            <a:avLst/>
          </a:prstGeom>
          <a:noFill/>
          <a:ln w="9525" cap="flat" cmpd="sng">
            <a:solidFill>
              <a:schemeClr val="dk2"/>
            </a:solidFill>
            <a:prstDash val="solid"/>
            <a:round/>
            <a:headEnd type="none" w="med" len="med"/>
            <a:tailEnd type="none" w="med" len="med"/>
          </a:ln>
        </p:spPr>
      </p:cxnSp>
      <p:cxnSp>
        <p:nvCxnSpPr>
          <p:cNvPr id="525" name="Google Shape;525;p39"/>
          <p:cNvCxnSpPr/>
          <p:nvPr/>
        </p:nvCxnSpPr>
        <p:spPr>
          <a:xfrm>
            <a:off x="7054450" y="1673813"/>
            <a:ext cx="0" cy="507900"/>
          </a:xfrm>
          <a:prstGeom prst="straightConnector1">
            <a:avLst/>
          </a:prstGeom>
          <a:noFill/>
          <a:ln w="9525" cap="flat" cmpd="sng">
            <a:solidFill>
              <a:schemeClr val="dk2"/>
            </a:solidFill>
            <a:prstDash val="solid"/>
            <a:round/>
            <a:headEnd type="none" w="med" len="med"/>
            <a:tailEnd type="none" w="med" len="med"/>
          </a:ln>
        </p:spPr>
      </p:cxnSp>
      <p:sp>
        <p:nvSpPr>
          <p:cNvPr id="526" name="Google Shape;526;p39"/>
          <p:cNvSpPr/>
          <p:nvPr/>
        </p:nvSpPr>
        <p:spPr>
          <a:xfrm>
            <a:off x="4396013" y="1846750"/>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694613" y="1673825"/>
            <a:ext cx="480125" cy="409850"/>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5557800" y="1251150"/>
            <a:ext cx="129500" cy="347000"/>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5834975" y="1700888"/>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0" name="Google Shape;530;p39"/>
          <p:cNvCxnSpPr/>
          <p:nvPr/>
        </p:nvCxnSpPr>
        <p:spPr>
          <a:xfrm>
            <a:off x="5467000" y="1546875"/>
            <a:ext cx="289200" cy="0"/>
          </a:xfrm>
          <a:prstGeom prst="straightConnector1">
            <a:avLst/>
          </a:prstGeom>
          <a:noFill/>
          <a:ln w="9525" cap="flat" cmpd="sng">
            <a:solidFill>
              <a:schemeClr val="dk2"/>
            </a:solidFill>
            <a:prstDash val="solid"/>
            <a:round/>
            <a:headEnd type="none" w="med" len="med"/>
            <a:tailEnd type="none" w="med" len="med"/>
          </a:ln>
        </p:spPr>
      </p:cxnSp>
      <p:sp>
        <p:nvSpPr>
          <p:cNvPr id="531" name="Google Shape;531;p39"/>
          <p:cNvSpPr/>
          <p:nvPr/>
        </p:nvSpPr>
        <p:spPr>
          <a:xfrm>
            <a:off x="6208925" y="1539063"/>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6582875" y="1539063"/>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7174725" y="1846738"/>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7428363" y="1708326"/>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4138313" y="1722450"/>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7770938" y="1512013"/>
            <a:ext cx="480125" cy="409850"/>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7" name="Google Shape;537;p39"/>
          <p:cNvCxnSpPr/>
          <p:nvPr/>
        </p:nvCxnSpPr>
        <p:spPr>
          <a:xfrm>
            <a:off x="8664175" y="1673813"/>
            <a:ext cx="0" cy="507900"/>
          </a:xfrm>
          <a:prstGeom prst="straightConnector1">
            <a:avLst/>
          </a:prstGeom>
          <a:noFill/>
          <a:ln w="9525" cap="flat" cmpd="sng">
            <a:solidFill>
              <a:schemeClr val="dk2"/>
            </a:solidFill>
            <a:prstDash val="solid"/>
            <a:round/>
            <a:headEnd type="none" w="med" len="med"/>
            <a:tailEnd type="none" w="med" len="med"/>
          </a:ln>
        </p:spPr>
      </p:cxnSp>
      <p:sp>
        <p:nvSpPr>
          <p:cNvPr id="538" name="Google Shape;538;p39"/>
          <p:cNvSpPr/>
          <p:nvPr/>
        </p:nvSpPr>
        <p:spPr>
          <a:xfrm>
            <a:off x="8405050" y="2034050"/>
            <a:ext cx="129500" cy="347000"/>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9"/>
          <p:cNvCxnSpPr/>
          <p:nvPr/>
        </p:nvCxnSpPr>
        <p:spPr>
          <a:xfrm>
            <a:off x="8314250" y="2329775"/>
            <a:ext cx="289200" cy="0"/>
          </a:xfrm>
          <a:prstGeom prst="straightConnector1">
            <a:avLst/>
          </a:prstGeom>
          <a:noFill/>
          <a:ln w="9525" cap="flat" cmpd="sng">
            <a:solidFill>
              <a:schemeClr val="dk2"/>
            </a:solidFill>
            <a:prstDash val="solid"/>
            <a:round/>
            <a:headEnd type="none" w="med" len="med"/>
            <a:tailEnd type="none" w="med" len="med"/>
          </a:ln>
        </p:spPr>
      </p:cxnSp>
      <p:sp>
        <p:nvSpPr>
          <p:cNvPr id="540" name="Google Shape;540;p39"/>
          <p:cNvSpPr/>
          <p:nvPr/>
        </p:nvSpPr>
        <p:spPr>
          <a:xfrm>
            <a:off x="8787225" y="1865700"/>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39"/>
          <p:cNvGrpSpPr/>
          <p:nvPr/>
        </p:nvGrpSpPr>
        <p:grpSpPr>
          <a:xfrm flipH="1">
            <a:off x="7121367" y="1128416"/>
            <a:ext cx="720562" cy="584159"/>
            <a:chOff x="4638950" y="5134975"/>
            <a:chExt cx="1630600" cy="1321925"/>
          </a:xfrm>
        </p:grpSpPr>
        <p:sp>
          <p:nvSpPr>
            <p:cNvPr id="542" name="Google Shape;542;p39"/>
            <p:cNvSpPr/>
            <p:nvPr/>
          </p:nvSpPr>
          <p:spPr>
            <a:xfrm>
              <a:off x="4638950" y="5134975"/>
              <a:ext cx="1630600" cy="1321925"/>
            </a:xfrm>
            <a:custGeom>
              <a:avLst/>
              <a:gdLst/>
              <a:ahLst/>
              <a:cxnLst/>
              <a:rect l="l" t="t" r="r" b="b"/>
              <a:pathLst>
                <a:path w="65224" h="52877" extrusionOk="0">
                  <a:moveTo>
                    <a:pt x="22670" y="17634"/>
                  </a:moveTo>
                  <a:cubicBezTo>
                    <a:pt x="22920" y="18134"/>
                    <a:pt x="23313" y="18563"/>
                    <a:pt x="23766" y="18896"/>
                  </a:cubicBezTo>
                  <a:lnTo>
                    <a:pt x="12955" y="21527"/>
                  </a:lnTo>
                  <a:cubicBezTo>
                    <a:pt x="12562" y="21242"/>
                    <a:pt x="12157" y="20980"/>
                    <a:pt x="11776" y="20694"/>
                  </a:cubicBezTo>
                  <a:lnTo>
                    <a:pt x="22670" y="17634"/>
                  </a:lnTo>
                  <a:close/>
                  <a:moveTo>
                    <a:pt x="24063" y="19099"/>
                  </a:moveTo>
                  <a:cubicBezTo>
                    <a:pt x="24623" y="19420"/>
                    <a:pt x="25254" y="19611"/>
                    <a:pt x="25897" y="19611"/>
                  </a:cubicBezTo>
                  <a:cubicBezTo>
                    <a:pt x="25718" y="19849"/>
                    <a:pt x="25611" y="20146"/>
                    <a:pt x="25587" y="20468"/>
                  </a:cubicBezTo>
                  <a:lnTo>
                    <a:pt x="25587" y="20492"/>
                  </a:lnTo>
                  <a:lnTo>
                    <a:pt x="25540" y="20492"/>
                  </a:lnTo>
                  <a:lnTo>
                    <a:pt x="15158" y="23111"/>
                  </a:lnTo>
                  <a:cubicBezTo>
                    <a:pt x="15015" y="23016"/>
                    <a:pt x="14884" y="22909"/>
                    <a:pt x="14753" y="22825"/>
                  </a:cubicBezTo>
                  <a:cubicBezTo>
                    <a:pt x="14277" y="22480"/>
                    <a:pt x="13788" y="22123"/>
                    <a:pt x="13288" y="21777"/>
                  </a:cubicBezTo>
                  <a:lnTo>
                    <a:pt x="23968" y="19194"/>
                  </a:lnTo>
                  <a:cubicBezTo>
                    <a:pt x="24004" y="19182"/>
                    <a:pt x="24052" y="19146"/>
                    <a:pt x="24063" y="19099"/>
                  </a:cubicBezTo>
                  <a:close/>
                  <a:moveTo>
                    <a:pt x="25587" y="20813"/>
                  </a:moveTo>
                  <a:cubicBezTo>
                    <a:pt x="25611" y="21361"/>
                    <a:pt x="25837" y="21920"/>
                    <a:pt x="26195" y="22313"/>
                  </a:cubicBezTo>
                  <a:cubicBezTo>
                    <a:pt x="26326" y="22468"/>
                    <a:pt x="26480" y="22599"/>
                    <a:pt x="26647" y="22718"/>
                  </a:cubicBezTo>
                  <a:lnTo>
                    <a:pt x="17610" y="24849"/>
                  </a:lnTo>
                  <a:cubicBezTo>
                    <a:pt x="16908" y="24361"/>
                    <a:pt x="16193" y="23861"/>
                    <a:pt x="15515" y="23361"/>
                  </a:cubicBezTo>
                  <a:lnTo>
                    <a:pt x="25587" y="20813"/>
                  </a:lnTo>
                  <a:close/>
                  <a:moveTo>
                    <a:pt x="26957" y="22909"/>
                  </a:moveTo>
                  <a:cubicBezTo>
                    <a:pt x="27540" y="23266"/>
                    <a:pt x="28171" y="23480"/>
                    <a:pt x="28766" y="23647"/>
                  </a:cubicBezTo>
                  <a:cubicBezTo>
                    <a:pt x="28624" y="23861"/>
                    <a:pt x="28504" y="24099"/>
                    <a:pt x="28433" y="24361"/>
                  </a:cubicBezTo>
                  <a:lnTo>
                    <a:pt x="28385" y="24361"/>
                  </a:lnTo>
                  <a:cubicBezTo>
                    <a:pt x="25635" y="25171"/>
                    <a:pt x="22801" y="25861"/>
                    <a:pt x="19980" y="26409"/>
                  </a:cubicBezTo>
                  <a:cubicBezTo>
                    <a:pt x="19301" y="25980"/>
                    <a:pt x="18634" y="25552"/>
                    <a:pt x="17967" y="25087"/>
                  </a:cubicBezTo>
                  <a:lnTo>
                    <a:pt x="26850" y="22992"/>
                  </a:lnTo>
                  <a:cubicBezTo>
                    <a:pt x="26897" y="22968"/>
                    <a:pt x="26921" y="22956"/>
                    <a:pt x="26957" y="22909"/>
                  </a:cubicBezTo>
                  <a:close/>
                  <a:moveTo>
                    <a:pt x="28385" y="24718"/>
                  </a:moveTo>
                  <a:cubicBezTo>
                    <a:pt x="28350" y="25087"/>
                    <a:pt x="28433" y="25468"/>
                    <a:pt x="28624" y="25814"/>
                  </a:cubicBezTo>
                  <a:cubicBezTo>
                    <a:pt x="28731" y="26004"/>
                    <a:pt x="28874" y="26183"/>
                    <a:pt x="29052" y="26349"/>
                  </a:cubicBezTo>
                  <a:cubicBezTo>
                    <a:pt x="26980" y="26992"/>
                    <a:pt x="24873" y="27552"/>
                    <a:pt x="22754" y="28016"/>
                  </a:cubicBezTo>
                  <a:cubicBezTo>
                    <a:pt x="22147" y="27707"/>
                    <a:pt x="21539" y="27361"/>
                    <a:pt x="20932" y="26992"/>
                  </a:cubicBezTo>
                  <a:cubicBezTo>
                    <a:pt x="20754" y="26897"/>
                    <a:pt x="20575" y="26778"/>
                    <a:pt x="20408" y="26683"/>
                  </a:cubicBezTo>
                  <a:cubicBezTo>
                    <a:pt x="23087" y="26147"/>
                    <a:pt x="25766" y="25468"/>
                    <a:pt x="28385" y="24718"/>
                  </a:cubicBezTo>
                  <a:close/>
                  <a:moveTo>
                    <a:pt x="38196" y="13717"/>
                  </a:moveTo>
                  <a:cubicBezTo>
                    <a:pt x="39018" y="13717"/>
                    <a:pt x="39756" y="13836"/>
                    <a:pt x="40423" y="14098"/>
                  </a:cubicBezTo>
                  <a:cubicBezTo>
                    <a:pt x="41482" y="14503"/>
                    <a:pt x="42447" y="15277"/>
                    <a:pt x="43173" y="16301"/>
                  </a:cubicBezTo>
                  <a:cubicBezTo>
                    <a:pt x="45257" y="19218"/>
                    <a:pt x="44876" y="23849"/>
                    <a:pt x="42268" y="26838"/>
                  </a:cubicBezTo>
                  <a:cubicBezTo>
                    <a:pt x="42090" y="27028"/>
                    <a:pt x="41911" y="27231"/>
                    <a:pt x="41720" y="27421"/>
                  </a:cubicBezTo>
                  <a:cubicBezTo>
                    <a:pt x="41048" y="27796"/>
                    <a:pt x="40270" y="27999"/>
                    <a:pt x="39500" y="27999"/>
                  </a:cubicBezTo>
                  <a:cubicBezTo>
                    <a:pt x="38974" y="27999"/>
                    <a:pt x="38453" y="27905"/>
                    <a:pt x="37970" y="27707"/>
                  </a:cubicBezTo>
                  <a:cubicBezTo>
                    <a:pt x="37950" y="27702"/>
                    <a:pt x="37928" y="27699"/>
                    <a:pt x="37906" y="27699"/>
                  </a:cubicBezTo>
                  <a:cubicBezTo>
                    <a:pt x="37875" y="27699"/>
                    <a:pt x="37843" y="27705"/>
                    <a:pt x="37815" y="27719"/>
                  </a:cubicBezTo>
                  <a:cubicBezTo>
                    <a:pt x="37298" y="28031"/>
                    <a:pt x="36699" y="28179"/>
                    <a:pt x="36098" y="28179"/>
                  </a:cubicBezTo>
                  <a:cubicBezTo>
                    <a:pt x="34956" y="28179"/>
                    <a:pt x="33803" y="27646"/>
                    <a:pt x="33172" y="26695"/>
                  </a:cubicBezTo>
                  <a:cubicBezTo>
                    <a:pt x="33144" y="26648"/>
                    <a:pt x="33093" y="26616"/>
                    <a:pt x="33039" y="26616"/>
                  </a:cubicBezTo>
                  <a:cubicBezTo>
                    <a:pt x="33024" y="26616"/>
                    <a:pt x="33008" y="26618"/>
                    <a:pt x="32993" y="26623"/>
                  </a:cubicBezTo>
                  <a:cubicBezTo>
                    <a:pt x="32483" y="26727"/>
                    <a:pt x="31923" y="26825"/>
                    <a:pt x="31353" y="26825"/>
                  </a:cubicBezTo>
                  <a:cubicBezTo>
                    <a:pt x="31138" y="26825"/>
                    <a:pt x="30922" y="26811"/>
                    <a:pt x="30707" y="26778"/>
                  </a:cubicBezTo>
                  <a:cubicBezTo>
                    <a:pt x="29898" y="26659"/>
                    <a:pt x="29219" y="26230"/>
                    <a:pt x="28885" y="25647"/>
                  </a:cubicBezTo>
                  <a:cubicBezTo>
                    <a:pt x="28564" y="25064"/>
                    <a:pt x="28600" y="24159"/>
                    <a:pt x="29195" y="23730"/>
                  </a:cubicBezTo>
                  <a:cubicBezTo>
                    <a:pt x="29243" y="23682"/>
                    <a:pt x="29278" y="23623"/>
                    <a:pt x="29255" y="23563"/>
                  </a:cubicBezTo>
                  <a:cubicBezTo>
                    <a:pt x="29243" y="23504"/>
                    <a:pt x="29195" y="23444"/>
                    <a:pt x="29136" y="23432"/>
                  </a:cubicBezTo>
                  <a:cubicBezTo>
                    <a:pt x="28243" y="23182"/>
                    <a:pt x="27111" y="22849"/>
                    <a:pt x="26433" y="22087"/>
                  </a:cubicBezTo>
                  <a:cubicBezTo>
                    <a:pt x="26064" y="21670"/>
                    <a:pt x="25849" y="21051"/>
                    <a:pt x="25909" y="20504"/>
                  </a:cubicBezTo>
                  <a:cubicBezTo>
                    <a:pt x="25945" y="20218"/>
                    <a:pt x="26064" y="19813"/>
                    <a:pt x="26433" y="19527"/>
                  </a:cubicBezTo>
                  <a:cubicBezTo>
                    <a:pt x="26492" y="19491"/>
                    <a:pt x="26516" y="19396"/>
                    <a:pt x="26492" y="19337"/>
                  </a:cubicBezTo>
                  <a:cubicBezTo>
                    <a:pt x="26460" y="19273"/>
                    <a:pt x="26400" y="19228"/>
                    <a:pt x="26336" y="19228"/>
                  </a:cubicBezTo>
                  <a:cubicBezTo>
                    <a:pt x="26328" y="19228"/>
                    <a:pt x="26321" y="19228"/>
                    <a:pt x="26314" y="19230"/>
                  </a:cubicBezTo>
                  <a:cubicBezTo>
                    <a:pt x="26168" y="19252"/>
                    <a:pt x="26022" y="19263"/>
                    <a:pt x="25876" y="19263"/>
                  </a:cubicBezTo>
                  <a:cubicBezTo>
                    <a:pt x="24707" y="19263"/>
                    <a:pt x="23553" y="18566"/>
                    <a:pt x="22992" y="17539"/>
                  </a:cubicBezTo>
                  <a:lnTo>
                    <a:pt x="33684" y="14538"/>
                  </a:lnTo>
                  <a:cubicBezTo>
                    <a:pt x="35232" y="14098"/>
                    <a:pt x="36732" y="13717"/>
                    <a:pt x="38196" y="13717"/>
                  </a:cubicBezTo>
                  <a:close/>
                  <a:moveTo>
                    <a:pt x="29362" y="26623"/>
                  </a:moveTo>
                  <a:cubicBezTo>
                    <a:pt x="29743" y="26861"/>
                    <a:pt x="30183" y="27040"/>
                    <a:pt x="30671" y="27111"/>
                  </a:cubicBezTo>
                  <a:cubicBezTo>
                    <a:pt x="30902" y="27145"/>
                    <a:pt x="31130" y="27160"/>
                    <a:pt x="31355" y="27160"/>
                  </a:cubicBezTo>
                  <a:cubicBezTo>
                    <a:pt x="31921" y="27160"/>
                    <a:pt x="32467" y="27067"/>
                    <a:pt x="32969" y="26957"/>
                  </a:cubicBezTo>
                  <a:cubicBezTo>
                    <a:pt x="33029" y="27052"/>
                    <a:pt x="33088" y="27123"/>
                    <a:pt x="33160" y="27195"/>
                  </a:cubicBezTo>
                  <a:lnTo>
                    <a:pt x="25159" y="29159"/>
                  </a:lnTo>
                  <a:cubicBezTo>
                    <a:pt x="24516" y="28897"/>
                    <a:pt x="23861" y="28600"/>
                    <a:pt x="23206" y="28266"/>
                  </a:cubicBezTo>
                  <a:cubicBezTo>
                    <a:pt x="25278" y="27790"/>
                    <a:pt x="27338" y="27242"/>
                    <a:pt x="29362" y="26623"/>
                  </a:cubicBezTo>
                  <a:close/>
                  <a:moveTo>
                    <a:pt x="33386" y="27421"/>
                  </a:moveTo>
                  <a:cubicBezTo>
                    <a:pt x="33981" y="27993"/>
                    <a:pt x="34755" y="28350"/>
                    <a:pt x="35577" y="28469"/>
                  </a:cubicBezTo>
                  <a:cubicBezTo>
                    <a:pt x="33291" y="29100"/>
                    <a:pt x="30969" y="29719"/>
                    <a:pt x="28683" y="30255"/>
                  </a:cubicBezTo>
                  <a:cubicBezTo>
                    <a:pt x="28647" y="30255"/>
                    <a:pt x="28624" y="30279"/>
                    <a:pt x="28612" y="30290"/>
                  </a:cubicBezTo>
                  <a:cubicBezTo>
                    <a:pt x="27659" y="30076"/>
                    <a:pt x="26683" y="29755"/>
                    <a:pt x="25695" y="29374"/>
                  </a:cubicBezTo>
                  <a:lnTo>
                    <a:pt x="33279" y="27516"/>
                  </a:lnTo>
                  <a:cubicBezTo>
                    <a:pt x="33327" y="27492"/>
                    <a:pt x="33374" y="27469"/>
                    <a:pt x="33386" y="27421"/>
                  </a:cubicBezTo>
                  <a:close/>
                  <a:moveTo>
                    <a:pt x="37934" y="28028"/>
                  </a:moveTo>
                  <a:cubicBezTo>
                    <a:pt x="38440" y="28213"/>
                    <a:pt x="38974" y="28302"/>
                    <a:pt x="39508" y="28302"/>
                  </a:cubicBezTo>
                  <a:cubicBezTo>
                    <a:pt x="40004" y="28302"/>
                    <a:pt x="40500" y="28225"/>
                    <a:pt x="40970" y="28076"/>
                  </a:cubicBezTo>
                  <a:lnTo>
                    <a:pt x="40970" y="28076"/>
                  </a:lnTo>
                  <a:cubicBezTo>
                    <a:pt x="38815" y="29838"/>
                    <a:pt x="35886" y="30814"/>
                    <a:pt x="32684" y="30814"/>
                  </a:cubicBezTo>
                  <a:cubicBezTo>
                    <a:pt x="32398" y="30814"/>
                    <a:pt x="32124" y="30802"/>
                    <a:pt x="31850" y="30790"/>
                  </a:cubicBezTo>
                  <a:cubicBezTo>
                    <a:pt x="31005" y="30743"/>
                    <a:pt x="30159" y="30624"/>
                    <a:pt x="29290" y="30445"/>
                  </a:cubicBezTo>
                  <a:cubicBezTo>
                    <a:pt x="31719" y="29862"/>
                    <a:pt x="34172" y="29207"/>
                    <a:pt x="36565" y="28516"/>
                  </a:cubicBezTo>
                  <a:cubicBezTo>
                    <a:pt x="36613" y="28504"/>
                    <a:pt x="36648" y="28493"/>
                    <a:pt x="36660" y="28457"/>
                  </a:cubicBezTo>
                  <a:cubicBezTo>
                    <a:pt x="37101" y="28397"/>
                    <a:pt x="37541" y="28266"/>
                    <a:pt x="37934" y="28028"/>
                  </a:cubicBezTo>
                  <a:close/>
                  <a:moveTo>
                    <a:pt x="5752" y="21004"/>
                  </a:moveTo>
                  <a:cubicBezTo>
                    <a:pt x="6716" y="21051"/>
                    <a:pt x="7621" y="21623"/>
                    <a:pt x="8431" y="22111"/>
                  </a:cubicBezTo>
                  <a:lnTo>
                    <a:pt x="22539" y="30790"/>
                  </a:lnTo>
                  <a:cubicBezTo>
                    <a:pt x="22397" y="30862"/>
                    <a:pt x="22278" y="30921"/>
                    <a:pt x="22147" y="30993"/>
                  </a:cubicBezTo>
                  <a:lnTo>
                    <a:pt x="5490" y="21027"/>
                  </a:lnTo>
                  <a:cubicBezTo>
                    <a:pt x="5585" y="21004"/>
                    <a:pt x="5668" y="21004"/>
                    <a:pt x="5752" y="21004"/>
                  </a:cubicBezTo>
                  <a:close/>
                  <a:moveTo>
                    <a:pt x="5013" y="21111"/>
                  </a:moveTo>
                  <a:lnTo>
                    <a:pt x="21801" y="31171"/>
                  </a:lnTo>
                  <a:cubicBezTo>
                    <a:pt x="21385" y="31398"/>
                    <a:pt x="20968" y="31600"/>
                    <a:pt x="20575" y="31803"/>
                  </a:cubicBezTo>
                  <a:lnTo>
                    <a:pt x="3739" y="22468"/>
                  </a:lnTo>
                  <a:cubicBezTo>
                    <a:pt x="3763" y="22420"/>
                    <a:pt x="3787" y="22373"/>
                    <a:pt x="3799" y="22325"/>
                  </a:cubicBezTo>
                  <a:cubicBezTo>
                    <a:pt x="3870" y="21718"/>
                    <a:pt x="4406" y="21289"/>
                    <a:pt x="5013" y="21111"/>
                  </a:cubicBezTo>
                  <a:close/>
                  <a:moveTo>
                    <a:pt x="1697" y="22001"/>
                  </a:moveTo>
                  <a:cubicBezTo>
                    <a:pt x="2017" y="22001"/>
                    <a:pt x="2340" y="22061"/>
                    <a:pt x="2632" y="22170"/>
                  </a:cubicBezTo>
                  <a:cubicBezTo>
                    <a:pt x="2644" y="22218"/>
                    <a:pt x="2668" y="22254"/>
                    <a:pt x="2716" y="22278"/>
                  </a:cubicBezTo>
                  <a:lnTo>
                    <a:pt x="20194" y="31981"/>
                  </a:lnTo>
                  <a:cubicBezTo>
                    <a:pt x="19920" y="32112"/>
                    <a:pt x="19634" y="32255"/>
                    <a:pt x="19360" y="32374"/>
                  </a:cubicBezTo>
                  <a:lnTo>
                    <a:pt x="19206" y="32457"/>
                  </a:lnTo>
                  <a:cubicBezTo>
                    <a:pt x="18408" y="32041"/>
                    <a:pt x="17634" y="31588"/>
                    <a:pt x="16884" y="31160"/>
                  </a:cubicBezTo>
                  <a:lnTo>
                    <a:pt x="1108" y="22075"/>
                  </a:lnTo>
                  <a:cubicBezTo>
                    <a:pt x="1297" y="22024"/>
                    <a:pt x="1496" y="22001"/>
                    <a:pt x="1697" y="22001"/>
                  </a:cubicBezTo>
                  <a:close/>
                  <a:moveTo>
                    <a:pt x="58758" y="16586"/>
                  </a:moveTo>
                  <a:cubicBezTo>
                    <a:pt x="60199" y="16955"/>
                    <a:pt x="61556" y="17837"/>
                    <a:pt x="62497" y="19039"/>
                  </a:cubicBezTo>
                  <a:cubicBezTo>
                    <a:pt x="64068" y="21099"/>
                    <a:pt x="64521" y="24075"/>
                    <a:pt x="63687" y="26814"/>
                  </a:cubicBezTo>
                  <a:cubicBezTo>
                    <a:pt x="62925" y="29255"/>
                    <a:pt x="61175" y="31541"/>
                    <a:pt x="58746" y="33243"/>
                  </a:cubicBezTo>
                  <a:cubicBezTo>
                    <a:pt x="58258" y="33588"/>
                    <a:pt x="57734" y="33910"/>
                    <a:pt x="57187" y="34208"/>
                  </a:cubicBezTo>
                  <a:cubicBezTo>
                    <a:pt x="57162" y="34210"/>
                    <a:pt x="57138" y="34211"/>
                    <a:pt x="57114" y="34211"/>
                  </a:cubicBezTo>
                  <a:cubicBezTo>
                    <a:pt x="56999" y="34211"/>
                    <a:pt x="56892" y="34187"/>
                    <a:pt x="56794" y="34148"/>
                  </a:cubicBezTo>
                  <a:cubicBezTo>
                    <a:pt x="56532" y="34041"/>
                    <a:pt x="56329" y="33827"/>
                    <a:pt x="56246" y="33553"/>
                  </a:cubicBezTo>
                  <a:cubicBezTo>
                    <a:pt x="56258" y="33493"/>
                    <a:pt x="56258" y="33446"/>
                    <a:pt x="56210" y="33386"/>
                  </a:cubicBezTo>
                  <a:cubicBezTo>
                    <a:pt x="56179" y="33355"/>
                    <a:pt x="56131" y="33324"/>
                    <a:pt x="56079" y="33324"/>
                  </a:cubicBezTo>
                  <a:cubicBezTo>
                    <a:pt x="56071" y="33324"/>
                    <a:pt x="56064" y="33325"/>
                    <a:pt x="56056" y="33327"/>
                  </a:cubicBezTo>
                  <a:cubicBezTo>
                    <a:pt x="55496" y="33255"/>
                    <a:pt x="54996" y="32850"/>
                    <a:pt x="54805" y="32338"/>
                  </a:cubicBezTo>
                  <a:cubicBezTo>
                    <a:pt x="54603" y="31803"/>
                    <a:pt x="54722" y="31160"/>
                    <a:pt x="55115" y="30743"/>
                  </a:cubicBezTo>
                  <a:cubicBezTo>
                    <a:pt x="55174" y="30683"/>
                    <a:pt x="55174" y="30588"/>
                    <a:pt x="55115" y="30517"/>
                  </a:cubicBezTo>
                  <a:cubicBezTo>
                    <a:pt x="56115" y="29219"/>
                    <a:pt x="56925" y="27790"/>
                    <a:pt x="57544" y="26290"/>
                  </a:cubicBezTo>
                  <a:cubicBezTo>
                    <a:pt x="58687" y="23385"/>
                    <a:pt x="59092" y="20146"/>
                    <a:pt x="58758" y="16586"/>
                  </a:cubicBezTo>
                  <a:close/>
                  <a:moveTo>
                    <a:pt x="55960" y="33803"/>
                  </a:moveTo>
                  <a:cubicBezTo>
                    <a:pt x="56115" y="34100"/>
                    <a:pt x="56365" y="34362"/>
                    <a:pt x="56663" y="34481"/>
                  </a:cubicBezTo>
                  <a:lnTo>
                    <a:pt x="56675" y="34481"/>
                  </a:lnTo>
                  <a:cubicBezTo>
                    <a:pt x="55353" y="35160"/>
                    <a:pt x="53853" y="35743"/>
                    <a:pt x="52150" y="36232"/>
                  </a:cubicBezTo>
                  <a:cubicBezTo>
                    <a:pt x="53508" y="35565"/>
                    <a:pt x="54782" y="34755"/>
                    <a:pt x="55960" y="33803"/>
                  </a:cubicBezTo>
                  <a:close/>
                  <a:moveTo>
                    <a:pt x="54424" y="31386"/>
                  </a:moveTo>
                  <a:cubicBezTo>
                    <a:pt x="54341" y="31743"/>
                    <a:pt x="54353" y="32124"/>
                    <a:pt x="54484" y="32469"/>
                  </a:cubicBezTo>
                  <a:cubicBezTo>
                    <a:pt x="54686" y="33005"/>
                    <a:pt x="55139" y="33434"/>
                    <a:pt x="55698" y="33612"/>
                  </a:cubicBezTo>
                  <a:cubicBezTo>
                    <a:pt x="54031" y="34922"/>
                    <a:pt x="52198" y="35982"/>
                    <a:pt x="50221" y="36720"/>
                  </a:cubicBezTo>
                  <a:cubicBezTo>
                    <a:pt x="50198" y="36720"/>
                    <a:pt x="50198" y="36744"/>
                    <a:pt x="50186" y="36744"/>
                  </a:cubicBezTo>
                  <a:cubicBezTo>
                    <a:pt x="48507" y="37125"/>
                    <a:pt x="46828" y="37375"/>
                    <a:pt x="45173" y="37517"/>
                  </a:cubicBezTo>
                  <a:cubicBezTo>
                    <a:pt x="48828" y="36267"/>
                    <a:pt x="52043" y="34124"/>
                    <a:pt x="54424" y="31386"/>
                  </a:cubicBezTo>
                  <a:close/>
                  <a:moveTo>
                    <a:pt x="48650" y="680"/>
                  </a:moveTo>
                  <a:cubicBezTo>
                    <a:pt x="49102" y="680"/>
                    <a:pt x="49531" y="739"/>
                    <a:pt x="49960" y="846"/>
                  </a:cubicBezTo>
                  <a:cubicBezTo>
                    <a:pt x="52507" y="1477"/>
                    <a:pt x="54484" y="3823"/>
                    <a:pt x="56008" y="7990"/>
                  </a:cubicBezTo>
                  <a:cubicBezTo>
                    <a:pt x="58580" y="14991"/>
                    <a:pt x="58877" y="21063"/>
                    <a:pt x="56901" y="26052"/>
                  </a:cubicBezTo>
                  <a:cubicBezTo>
                    <a:pt x="54579" y="31922"/>
                    <a:pt x="48852" y="36339"/>
                    <a:pt x="42006" y="37660"/>
                  </a:cubicBezTo>
                  <a:cubicBezTo>
                    <a:pt x="41966" y="37641"/>
                    <a:pt x="41923" y="37631"/>
                    <a:pt x="41878" y="37631"/>
                  </a:cubicBezTo>
                  <a:cubicBezTo>
                    <a:pt x="41789" y="37631"/>
                    <a:pt x="41697" y="37668"/>
                    <a:pt x="41625" y="37732"/>
                  </a:cubicBezTo>
                  <a:cubicBezTo>
                    <a:pt x="41149" y="37827"/>
                    <a:pt x="40673" y="37887"/>
                    <a:pt x="40196" y="37946"/>
                  </a:cubicBezTo>
                  <a:cubicBezTo>
                    <a:pt x="39292" y="38053"/>
                    <a:pt x="38351" y="38089"/>
                    <a:pt x="37422" y="38089"/>
                  </a:cubicBezTo>
                  <a:cubicBezTo>
                    <a:pt x="30362" y="38089"/>
                    <a:pt x="24230" y="35232"/>
                    <a:pt x="20194" y="32719"/>
                  </a:cubicBezTo>
                  <a:cubicBezTo>
                    <a:pt x="21801" y="31945"/>
                    <a:pt x="23563" y="31029"/>
                    <a:pt x="25337" y="29957"/>
                  </a:cubicBezTo>
                  <a:cubicBezTo>
                    <a:pt x="25957" y="30207"/>
                    <a:pt x="26564" y="30409"/>
                    <a:pt x="27183" y="30612"/>
                  </a:cubicBezTo>
                  <a:lnTo>
                    <a:pt x="24004" y="31124"/>
                  </a:lnTo>
                  <a:cubicBezTo>
                    <a:pt x="23921" y="31148"/>
                    <a:pt x="23861" y="31231"/>
                    <a:pt x="23873" y="31326"/>
                  </a:cubicBezTo>
                  <a:cubicBezTo>
                    <a:pt x="23885" y="31398"/>
                    <a:pt x="23968" y="31457"/>
                    <a:pt x="24040" y="31457"/>
                  </a:cubicBezTo>
                  <a:lnTo>
                    <a:pt x="24063" y="31457"/>
                  </a:lnTo>
                  <a:lnTo>
                    <a:pt x="27862" y="30826"/>
                  </a:lnTo>
                  <a:cubicBezTo>
                    <a:pt x="27873" y="30826"/>
                    <a:pt x="27897" y="30814"/>
                    <a:pt x="27909" y="30814"/>
                  </a:cubicBezTo>
                  <a:cubicBezTo>
                    <a:pt x="28469" y="30969"/>
                    <a:pt x="29028" y="31088"/>
                    <a:pt x="29576" y="31183"/>
                  </a:cubicBezTo>
                  <a:lnTo>
                    <a:pt x="27266" y="31779"/>
                  </a:lnTo>
                  <a:cubicBezTo>
                    <a:pt x="27183" y="31814"/>
                    <a:pt x="27123" y="31898"/>
                    <a:pt x="27147" y="31993"/>
                  </a:cubicBezTo>
                  <a:cubicBezTo>
                    <a:pt x="27159" y="32064"/>
                    <a:pt x="27242" y="32112"/>
                    <a:pt x="27314" y="32112"/>
                  </a:cubicBezTo>
                  <a:lnTo>
                    <a:pt x="27361" y="32112"/>
                  </a:lnTo>
                  <a:lnTo>
                    <a:pt x="30409" y="31326"/>
                  </a:lnTo>
                  <a:cubicBezTo>
                    <a:pt x="30886" y="31386"/>
                    <a:pt x="31362" y="31445"/>
                    <a:pt x="31838" y="31457"/>
                  </a:cubicBezTo>
                  <a:cubicBezTo>
                    <a:pt x="32017" y="31469"/>
                    <a:pt x="32195" y="31469"/>
                    <a:pt x="32386" y="31469"/>
                  </a:cubicBezTo>
                  <a:cubicBezTo>
                    <a:pt x="31672" y="31719"/>
                    <a:pt x="30957" y="32017"/>
                    <a:pt x="30290" y="32374"/>
                  </a:cubicBezTo>
                  <a:cubicBezTo>
                    <a:pt x="30219" y="32422"/>
                    <a:pt x="30171" y="32529"/>
                    <a:pt x="30219" y="32600"/>
                  </a:cubicBezTo>
                  <a:cubicBezTo>
                    <a:pt x="30243" y="32660"/>
                    <a:pt x="30302" y="32695"/>
                    <a:pt x="30362" y="32695"/>
                  </a:cubicBezTo>
                  <a:cubicBezTo>
                    <a:pt x="30398" y="32695"/>
                    <a:pt x="30421" y="32695"/>
                    <a:pt x="30433" y="32672"/>
                  </a:cubicBezTo>
                  <a:cubicBezTo>
                    <a:pt x="31445" y="32136"/>
                    <a:pt x="32517" y="31719"/>
                    <a:pt x="33624" y="31457"/>
                  </a:cubicBezTo>
                  <a:cubicBezTo>
                    <a:pt x="37339" y="31243"/>
                    <a:pt x="40649" y="29743"/>
                    <a:pt x="42804" y="27278"/>
                  </a:cubicBezTo>
                  <a:cubicBezTo>
                    <a:pt x="45649" y="24016"/>
                    <a:pt x="46054" y="19134"/>
                    <a:pt x="43756" y="15920"/>
                  </a:cubicBezTo>
                  <a:cubicBezTo>
                    <a:pt x="42935" y="14777"/>
                    <a:pt x="41887" y="13943"/>
                    <a:pt x="40696" y="13479"/>
                  </a:cubicBezTo>
                  <a:cubicBezTo>
                    <a:pt x="40161" y="13265"/>
                    <a:pt x="39589" y="13145"/>
                    <a:pt x="38970" y="13086"/>
                  </a:cubicBezTo>
                  <a:cubicBezTo>
                    <a:pt x="39053" y="12753"/>
                    <a:pt x="39161" y="12395"/>
                    <a:pt x="39244" y="12050"/>
                  </a:cubicBezTo>
                  <a:cubicBezTo>
                    <a:pt x="39780" y="10074"/>
                    <a:pt x="40351" y="8014"/>
                    <a:pt x="41256" y="6168"/>
                  </a:cubicBezTo>
                  <a:cubicBezTo>
                    <a:pt x="42613" y="3430"/>
                    <a:pt x="45423" y="680"/>
                    <a:pt x="48650" y="680"/>
                  </a:cubicBezTo>
                  <a:close/>
                  <a:moveTo>
                    <a:pt x="49083" y="49614"/>
                  </a:moveTo>
                  <a:cubicBezTo>
                    <a:pt x="49148" y="49614"/>
                    <a:pt x="49213" y="49614"/>
                    <a:pt x="49281" y="49614"/>
                  </a:cubicBezTo>
                  <a:lnTo>
                    <a:pt x="49293" y="49614"/>
                  </a:lnTo>
                  <a:cubicBezTo>
                    <a:pt x="48937" y="49662"/>
                    <a:pt x="48569" y="49685"/>
                    <a:pt x="48213" y="49733"/>
                  </a:cubicBezTo>
                  <a:lnTo>
                    <a:pt x="48213" y="49733"/>
                  </a:lnTo>
                  <a:cubicBezTo>
                    <a:pt x="48221" y="49730"/>
                    <a:pt x="48223" y="49721"/>
                    <a:pt x="48233" y="49721"/>
                  </a:cubicBezTo>
                  <a:cubicBezTo>
                    <a:pt x="48481" y="49622"/>
                    <a:pt x="48762" y="49614"/>
                    <a:pt x="49083" y="49614"/>
                  </a:cubicBezTo>
                  <a:close/>
                  <a:moveTo>
                    <a:pt x="41839" y="38387"/>
                  </a:moveTo>
                  <a:lnTo>
                    <a:pt x="52329" y="48888"/>
                  </a:lnTo>
                  <a:cubicBezTo>
                    <a:pt x="51476" y="48938"/>
                    <a:pt x="50631" y="48962"/>
                    <a:pt x="49780" y="48962"/>
                  </a:cubicBezTo>
                  <a:cubicBezTo>
                    <a:pt x="49610" y="48962"/>
                    <a:pt x="49440" y="48961"/>
                    <a:pt x="49269" y="48959"/>
                  </a:cubicBezTo>
                  <a:cubicBezTo>
                    <a:pt x="49215" y="48959"/>
                    <a:pt x="49160" y="48959"/>
                    <a:pt x="49105" y="48959"/>
                  </a:cubicBezTo>
                  <a:cubicBezTo>
                    <a:pt x="48744" y="48959"/>
                    <a:pt x="48356" y="48968"/>
                    <a:pt x="47995" y="49102"/>
                  </a:cubicBezTo>
                  <a:cubicBezTo>
                    <a:pt x="47662" y="49245"/>
                    <a:pt x="47328" y="49507"/>
                    <a:pt x="47185" y="49876"/>
                  </a:cubicBezTo>
                  <a:cubicBezTo>
                    <a:pt x="46349" y="49989"/>
                    <a:pt x="45524" y="50091"/>
                    <a:pt x="44730" y="50091"/>
                  </a:cubicBezTo>
                  <a:cubicBezTo>
                    <a:pt x="44687" y="50091"/>
                    <a:pt x="44644" y="50091"/>
                    <a:pt x="44602" y="50090"/>
                  </a:cubicBezTo>
                  <a:cubicBezTo>
                    <a:pt x="44364" y="49924"/>
                    <a:pt x="44054" y="49793"/>
                    <a:pt x="43792" y="49733"/>
                  </a:cubicBezTo>
                  <a:lnTo>
                    <a:pt x="35470" y="38708"/>
                  </a:lnTo>
                  <a:lnTo>
                    <a:pt x="35470" y="38708"/>
                  </a:lnTo>
                  <a:cubicBezTo>
                    <a:pt x="36124" y="38744"/>
                    <a:pt x="36779" y="38780"/>
                    <a:pt x="37446" y="38780"/>
                  </a:cubicBezTo>
                  <a:cubicBezTo>
                    <a:pt x="38410" y="38780"/>
                    <a:pt x="39363" y="38720"/>
                    <a:pt x="40304" y="38613"/>
                  </a:cubicBezTo>
                  <a:cubicBezTo>
                    <a:pt x="40827" y="38553"/>
                    <a:pt x="41328" y="38482"/>
                    <a:pt x="41839" y="38387"/>
                  </a:cubicBezTo>
                  <a:close/>
                  <a:moveTo>
                    <a:pt x="48638" y="1"/>
                  </a:moveTo>
                  <a:cubicBezTo>
                    <a:pt x="45114" y="1"/>
                    <a:pt x="42090" y="2954"/>
                    <a:pt x="40637" y="5871"/>
                  </a:cubicBezTo>
                  <a:cubicBezTo>
                    <a:pt x="39684" y="7776"/>
                    <a:pt x="39113" y="9859"/>
                    <a:pt x="38577" y="11871"/>
                  </a:cubicBezTo>
                  <a:cubicBezTo>
                    <a:pt x="38470" y="12252"/>
                    <a:pt x="38375" y="12657"/>
                    <a:pt x="38256" y="13050"/>
                  </a:cubicBezTo>
                  <a:lnTo>
                    <a:pt x="38172" y="13050"/>
                  </a:lnTo>
                  <a:cubicBezTo>
                    <a:pt x="36648" y="13050"/>
                    <a:pt x="35077" y="13443"/>
                    <a:pt x="33493" y="13896"/>
                  </a:cubicBezTo>
                  <a:lnTo>
                    <a:pt x="10181" y="20444"/>
                  </a:lnTo>
                  <a:lnTo>
                    <a:pt x="10776" y="20849"/>
                  </a:lnTo>
                  <a:cubicBezTo>
                    <a:pt x="11979" y="21658"/>
                    <a:pt x="13193" y="22528"/>
                    <a:pt x="14348" y="23361"/>
                  </a:cubicBezTo>
                  <a:cubicBezTo>
                    <a:pt x="16348" y="24790"/>
                    <a:pt x="18408" y="26278"/>
                    <a:pt x="20551" y="27576"/>
                  </a:cubicBezTo>
                  <a:cubicBezTo>
                    <a:pt x="21920" y="28385"/>
                    <a:pt x="23254" y="29076"/>
                    <a:pt x="24540" y="29636"/>
                  </a:cubicBezTo>
                  <a:cubicBezTo>
                    <a:pt x="24087" y="29909"/>
                    <a:pt x="23635" y="30171"/>
                    <a:pt x="23194" y="30409"/>
                  </a:cubicBezTo>
                  <a:lnTo>
                    <a:pt x="8752" y="21539"/>
                  </a:lnTo>
                  <a:cubicBezTo>
                    <a:pt x="7930" y="21039"/>
                    <a:pt x="6907" y="20408"/>
                    <a:pt x="5764" y="20349"/>
                  </a:cubicBezTo>
                  <a:cubicBezTo>
                    <a:pt x="5730" y="20348"/>
                    <a:pt x="5697" y="20347"/>
                    <a:pt x="5664" y="20347"/>
                  </a:cubicBezTo>
                  <a:cubicBezTo>
                    <a:pt x="4700" y="20347"/>
                    <a:pt x="3631" y="20844"/>
                    <a:pt x="3251" y="21742"/>
                  </a:cubicBezTo>
                  <a:cubicBezTo>
                    <a:pt x="2795" y="21475"/>
                    <a:pt x="2251" y="21341"/>
                    <a:pt x="1710" y="21341"/>
                  </a:cubicBezTo>
                  <a:cubicBezTo>
                    <a:pt x="1162" y="21341"/>
                    <a:pt x="617" y="21478"/>
                    <a:pt x="168" y="21754"/>
                  </a:cubicBezTo>
                  <a:cubicBezTo>
                    <a:pt x="60" y="21813"/>
                    <a:pt x="1" y="21932"/>
                    <a:pt x="1" y="22039"/>
                  </a:cubicBezTo>
                  <a:cubicBezTo>
                    <a:pt x="1" y="22158"/>
                    <a:pt x="60" y="22254"/>
                    <a:pt x="168" y="22313"/>
                  </a:cubicBezTo>
                  <a:lnTo>
                    <a:pt x="16527" y="31743"/>
                  </a:lnTo>
                  <a:cubicBezTo>
                    <a:pt x="17313" y="32184"/>
                    <a:pt x="18110" y="32648"/>
                    <a:pt x="18920" y="33076"/>
                  </a:cubicBezTo>
                  <a:lnTo>
                    <a:pt x="19218" y="32898"/>
                  </a:lnTo>
                  <a:lnTo>
                    <a:pt x="19289" y="32957"/>
                  </a:lnTo>
                  <a:cubicBezTo>
                    <a:pt x="22861" y="35267"/>
                    <a:pt x="28219" y="37958"/>
                    <a:pt x="34505" y="38613"/>
                  </a:cubicBezTo>
                  <a:lnTo>
                    <a:pt x="43018" y="49864"/>
                  </a:lnTo>
                  <a:cubicBezTo>
                    <a:pt x="42959" y="49924"/>
                    <a:pt x="42899" y="50019"/>
                    <a:pt x="42863" y="50090"/>
                  </a:cubicBezTo>
                  <a:cubicBezTo>
                    <a:pt x="42069" y="50147"/>
                    <a:pt x="41260" y="50166"/>
                    <a:pt x="40448" y="50166"/>
                  </a:cubicBezTo>
                  <a:cubicBezTo>
                    <a:pt x="40226" y="50166"/>
                    <a:pt x="40003" y="50164"/>
                    <a:pt x="39780" y="50162"/>
                  </a:cubicBezTo>
                  <a:cubicBezTo>
                    <a:pt x="39731" y="50162"/>
                    <a:pt x="39681" y="50162"/>
                    <a:pt x="39630" y="50162"/>
                  </a:cubicBezTo>
                  <a:cubicBezTo>
                    <a:pt x="39274" y="50162"/>
                    <a:pt x="38882" y="50171"/>
                    <a:pt x="38518" y="50317"/>
                  </a:cubicBezTo>
                  <a:cubicBezTo>
                    <a:pt x="38053" y="50495"/>
                    <a:pt x="37613" y="50924"/>
                    <a:pt x="37625" y="51519"/>
                  </a:cubicBezTo>
                  <a:cubicBezTo>
                    <a:pt x="37625" y="51698"/>
                    <a:pt x="37779" y="51841"/>
                    <a:pt x="37958" y="51841"/>
                  </a:cubicBezTo>
                  <a:lnTo>
                    <a:pt x="37970" y="51841"/>
                  </a:lnTo>
                  <a:cubicBezTo>
                    <a:pt x="38149" y="51841"/>
                    <a:pt x="38291" y="51686"/>
                    <a:pt x="38291" y="51507"/>
                  </a:cubicBezTo>
                  <a:cubicBezTo>
                    <a:pt x="38291" y="51245"/>
                    <a:pt x="38530" y="51043"/>
                    <a:pt x="38768" y="50936"/>
                  </a:cubicBezTo>
                  <a:cubicBezTo>
                    <a:pt x="39016" y="50837"/>
                    <a:pt x="39297" y="50828"/>
                    <a:pt x="39618" y="50828"/>
                  </a:cubicBezTo>
                  <a:cubicBezTo>
                    <a:pt x="39682" y="50828"/>
                    <a:pt x="39748" y="50829"/>
                    <a:pt x="39815" y="50829"/>
                  </a:cubicBezTo>
                  <a:cubicBezTo>
                    <a:pt x="40065" y="50835"/>
                    <a:pt x="40315" y="50838"/>
                    <a:pt x="40567" y="50838"/>
                  </a:cubicBezTo>
                  <a:cubicBezTo>
                    <a:pt x="41289" y="50838"/>
                    <a:pt x="42017" y="50813"/>
                    <a:pt x="42732" y="50769"/>
                  </a:cubicBezTo>
                  <a:cubicBezTo>
                    <a:pt x="42899" y="51174"/>
                    <a:pt x="43375" y="51281"/>
                    <a:pt x="43518" y="51329"/>
                  </a:cubicBezTo>
                  <a:cubicBezTo>
                    <a:pt x="44506" y="51543"/>
                    <a:pt x="45530" y="51579"/>
                    <a:pt x="46507" y="51591"/>
                  </a:cubicBezTo>
                  <a:cubicBezTo>
                    <a:pt x="46900" y="51603"/>
                    <a:pt x="47304" y="51603"/>
                    <a:pt x="47685" y="51638"/>
                  </a:cubicBezTo>
                  <a:cubicBezTo>
                    <a:pt x="49364" y="51722"/>
                    <a:pt x="50531" y="52103"/>
                    <a:pt x="51364" y="52793"/>
                  </a:cubicBezTo>
                  <a:cubicBezTo>
                    <a:pt x="51424" y="52853"/>
                    <a:pt x="51495" y="52877"/>
                    <a:pt x="51567" y="52877"/>
                  </a:cubicBezTo>
                  <a:cubicBezTo>
                    <a:pt x="51662" y="52877"/>
                    <a:pt x="51769" y="52829"/>
                    <a:pt x="51829" y="52757"/>
                  </a:cubicBezTo>
                  <a:cubicBezTo>
                    <a:pt x="51948" y="52615"/>
                    <a:pt x="51924" y="52400"/>
                    <a:pt x="51781" y="52281"/>
                  </a:cubicBezTo>
                  <a:cubicBezTo>
                    <a:pt x="50841" y="51484"/>
                    <a:pt x="49543" y="51067"/>
                    <a:pt x="47721" y="50972"/>
                  </a:cubicBezTo>
                  <a:lnTo>
                    <a:pt x="46507" y="50924"/>
                  </a:lnTo>
                  <a:cubicBezTo>
                    <a:pt x="45971" y="50912"/>
                    <a:pt x="45459" y="50888"/>
                    <a:pt x="44947" y="50852"/>
                  </a:cubicBezTo>
                  <a:cubicBezTo>
                    <a:pt x="44983" y="50805"/>
                    <a:pt x="45007" y="50769"/>
                    <a:pt x="45018" y="50733"/>
                  </a:cubicBezTo>
                  <a:cubicBezTo>
                    <a:pt x="45757" y="50710"/>
                    <a:pt x="46471" y="50626"/>
                    <a:pt x="47185" y="50519"/>
                  </a:cubicBezTo>
                  <a:cubicBezTo>
                    <a:pt x="47245" y="50567"/>
                    <a:pt x="47316" y="50591"/>
                    <a:pt x="47400" y="50591"/>
                  </a:cubicBezTo>
                  <a:lnTo>
                    <a:pt x="47424" y="50591"/>
                  </a:lnTo>
                  <a:cubicBezTo>
                    <a:pt x="47543" y="50591"/>
                    <a:pt x="47626" y="50531"/>
                    <a:pt x="47685" y="50448"/>
                  </a:cubicBezTo>
                  <a:cubicBezTo>
                    <a:pt x="48496" y="50329"/>
                    <a:pt x="49313" y="50225"/>
                    <a:pt x="50116" y="50225"/>
                  </a:cubicBezTo>
                  <a:cubicBezTo>
                    <a:pt x="50363" y="50225"/>
                    <a:pt x="50609" y="50235"/>
                    <a:pt x="50853" y="50257"/>
                  </a:cubicBezTo>
                  <a:cubicBezTo>
                    <a:pt x="51543" y="50317"/>
                    <a:pt x="52448" y="50531"/>
                    <a:pt x="52936" y="51210"/>
                  </a:cubicBezTo>
                  <a:cubicBezTo>
                    <a:pt x="52996" y="51293"/>
                    <a:pt x="53103" y="51341"/>
                    <a:pt x="53210" y="51341"/>
                  </a:cubicBezTo>
                  <a:cubicBezTo>
                    <a:pt x="53281" y="51341"/>
                    <a:pt x="53341" y="51329"/>
                    <a:pt x="53400" y="51281"/>
                  </a:cubicBezTo>
                  <a:cubicBezTo>
                    <a:pt x="53555" y="51174"/>
                    <a:pt x="53579" y="50972"/>
                    <a:pt x="53472" y="50817"/>
                  </a:cubicBezTo>
                  <a:cubicBezTo>
                    <a:pt x="52984" y="50138"/>
                    <a:pt x="52091" y="49698"/>
                    <a:pt x="50912" y="49602"/>
                  </a:cubicBezTo>
                  <a:cubicBezTo>
                    <a:pt x="50876" y="49602"/>
                    <a:pt x="50829" y="49602"/>
                    <a:pt x="50781" y="49579"/>
                  </a:cubicBezTo>
                  <a:cubicBezTo>
                    <a:pt x="51245" y="49567"/>
                    <a:pt x="51710" y="49555"/>
                    <a:pt x="52162" y="49519"/>
                  </a:cubicBezTo>
                  <a:cubicBezTo>
                    <a:pt x="52329" y="49924"/>
                    <a:pt x="52805" y="50031"/>
                    <a:pt x="52960" y="50079"/>
                  </a:cubicBezTo>
                  <a:cubicBezTo>
                    <a:pt x="53936" y="50293"/>
                    <a:pt x="54960" y="50329"/>
                    <a:pt x="55948" y="50341"/>
                  </a:cubicBezTo>
                  <a:cubicBezTo>
                    <a:pt x="56329" y="50352"/>
                    <a:pt x="56734" y="50352"/>
                    <a:pt x="57127" y="50388"/>
                  </a:cubicBezTo>
                  <a:cubicBezTo>
                    <a:pt x="58806" y="50471"/>
                    <a:pt x="59961" y="50852"/>
                    <a:pt x="60794" y="51543"/>
                  </a:cubicBezTo>
                  <a:cubicBezTo>
                    <a:pt x="60854" y="51603"/>
                    <a:pt x="60937" y="51626"/>
                    <a:pt x="61009" y="51626"/>
                  </a:cubicBezTo>
                  <a:cubicBezTo>
                    <a:pt x="61092" y="51626"/>
                    <a:pt x="61199" y="51579"/>
                    <a:pt x="61259" y="51507"/>
                  </a:cubicBezTo>
                  <a:cubicBezTo>
                    <a:pt x="61378" y="51364"/>
                    <a:pt x="61366" y="51150"/>
                    <a:pt x="61211" y="51031"/>
                  </a:cubicBezTo>
                  <a:cubicBezTo>
                    <a:pt x="60282" y="50233"/>
                    <a:pt x="58984" y="49817"/>
                    <a:pt x="57151" y="49721"/>
                  </a:cubicBezTo>
                  <a:lnTo>
                    <a:pt x="55948" y="49674"/>
                  </a:lnTo>
                  <a:cubicBezTo>
                    <a:pt x="55413" y="49662"/>
                    <a:pt x="54889" y="49638"/>
                    <a:pt x="54365" y="49602"/>
                  </a:cubicBezTo>
                  <a:cubicBezTo>
                    <a:pt x="54401" y="49555"/>
                    <a:pt x="54424" y="49519"/>
                    <a:pt x="54448" y="49483"/>
                  </a:cubicBezTo>
                  <a:cubicBezTo>
                    <a:pt x="55282" y="49459"/>
                    <a:pt x="56115" y="49340"/>
                    <a:pt x="56925" y="49221"/>
                  </a:cubicBezTo>
                  <a:cubicBezTo>
                    <a:pt x="57786" y="49110"/>
                    <a:pt x="58668" y="48985"/>
                    <a:pt x="59538" y="48985"/>
                  </a:cubicBezTo>
                  <a:cubicBezTo>
                    <a:pt x="59788" y="48985"/>
                    <a:pt x="60036" y="48995"/>
                    <a:pt x="60282" y="49019"/>
                  </a:cubicBezTo>
                  <a:cubicBezTo>
                    <a:pt x="60961" y="49078"/>
                    <a:pt x="61866" y="49305"/>
                    <a:pt x="62366" y="49971"/>
                  </a:cubicBezTo>
                  <a:cubicBezTo>
                    <a:pt x="62425" y="50055"/>
                    <a:pt x="62521" y="50102"/>
                    <a:pt x="62628" y="50102"/>
                  </a:cubicBezTo>
                  <a:cubicBezTo>
                    <a:pt x="62699" y="50102"/>
                    <a:pt x="62759" y="50090"/>
                    <a:pt x="62818" y="50043"/>
                  </a:cubicBezTo>
                  <a:cubicBezTo>
                    <a:pt x="62973" y="49936"/>
                    <a:pt x="62997" y="49733"/>
                    <a:pt x="62902" y="49579"/>
                  </a:cubicBezTo>
                  <a:cubicBezTo>
                    <a:pt x="62402" y="48900"/>
                    <a:pt x="61509" y="48471"/>
                    <a:pt x="60342" y="48364"/>
                  </a:cubicBezTo>
                  <a:cubicBezTo>
                    <a:pt x="60079" y="48340"/>
                    <a:pt x="59817" y="48330"/>
                    <a:pt x="59555" y="48330"/>
                  </a:cubicBezTo>
                  <a:cubicBezTo>
                    <a:pt x="58640" y="48330"/>
                    <a:pt x="57730" y="48455"/>
                    <a:pt x="56841" y="48566"/>
                  </a:cubicBezTo>
                  <a:cubicBezTo>
                    <a:pt x="55965" y="48693"/>
                    <a:pt x="55135" y="48811"/>
                    <a:pt x="54311" y="48811"/>
                  </a:cubicBezTo>
                  <a:cubicBezTo>
                    <a:pt x="54206" y="48811"/>
                    <a:pt x="54101" y="48809"/>
                    <a:pt x="53996" y="48805"/>
                  </a:cubicBezTo>
                  <a:cubicBezTo>
                    <a:pt x="53686" y="48602"/>
                    <a:pt x="53269" y="48424"/>
                    <a:pt x="52936" y="48424"/>
                  </a:cubicBezTo>
                  <a:cubicBezTo>
                    <a:pt x="52900" y="48424"/>
                    <a:pt x="52865" y="48436"/>
                    <a:pt x="52817" y="48436"/>
                  </a:cubicBezTo>
                  <a:lnTo>
                    <a:pt x="42625" y="38244"/>
                  </a:lnTo>
                  <a:lnTo>
                    <a:pt x="42661" y="38244"/>
                  </a:lnTo>
                  <a:cubicBezTo>
                    <a:pt x="42818" y="38246"/>
                    <a:pt x="42975" y="38248"/>
                    <a:pt x="43132" y="38248"/>
                  </a:cubicBezTo>
                  <a:cubicBezTo>
                    <a:pt x="45793" y="38248"/>
                    <a:pt x="48514" y="37869"/>
                    <a:pt x="51257" y="37172"/>
                  </a:cubicBezTo>
                  <a:cubicBezTo>
                    <a:pt x="54472" y="36351"/>
                    <a:pt x="57032" y="35255"/>
                    <a:pt x="59115" y="33791"/>
                  </a:cubicBezTo>
                  <a:cubicBezTo>
                    <a:pt x="61663" y="32005"/>
                    <a:pt x="63509" y="29600"/>
                    <a:pt x="64307" y="27004"/>
                  </a:cubicBezTo>
                  <a:cubicBezTo>
                    <a:pt x="65223" y="24075"/>
                    <a:pt x="64723" y="20861"/>
                    <a:pt x="63021" y="18646"/>
                  </a:cubicBezTo>
                  <a:cubicBezTo>
                    <a:pt x="61949" y="17241"/>
                    <a:pt x="60366" y="16277"/>
                    <a:pt x="58675" y="15884"/>
                  </a:cubicBezTo>
                  <a:cubicBezTo>
                    <a:pt x="58353" y="13324"/>
                    <a:pt x="57687" y="10621"/>
                    <a:pt x="56627" y="7740"/>
                  </a:cubicBezTo>
                  <a:cubicBezTo>
                    <a:pt x="55020" y="3347"/>
                    <a:pt x="52900" y="870"/>
                    <a:pt x="50114" y="191"/>
                  </a:cubicBezTo>
                  <a:cubicBezTo>
                    <a:pt x="49638" y="72"/>
                    <a:pt x="49126" y="1"/>
                    <a:pt x="4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6055800" y="5858000"/>
              <a:ext cx="43200" cy="50000"/>
            </a:xfrm>
            <a:custGeom>
              <a:avLst/>
              <a:gdLst/>
              <a:ahLst/>
              <a:cxnLst/>
              <a:rect l="l" t="t" r="r" b="b"/>
              <a:pathLst>
                <a:path w="1728" h="2000" extrusionOk="0">
                  <a:moveTo>
                    <a:pt x="953" y="0"/>
                  </a:moveTo>
                  <a:cubicBezTo>
                    <a:pt x="632" y="274"/>
                    <a:pt x="275" y="560"/>
                    <a:pt x="132" y="953"/>
                  </a:cubicBezTo>
                  <a:cubicBezTo>
                    <a:pt x="1" y="1358"/>
                    <a:pt x="179" y="1893"/>
                    <a:pt x="596" y="1989"/>
                  </a:cubicBezTo>
                  <a:cubicBezTo>
                    <a:pt x="634" y="1996"/>
                    <a:pt x="671" y="2000"/>
                    <a:pt x="708" y="2000"/>
                  </a:cubicBezTo>
                  <a:cubicBezTo>
                    <a:pt x="1010" y="2000"/>
                    <a:pt x="1282" y="1754"/>
                    <a:pt x="1441" y="1488"/>
                  </a:cubicBezTo>
                  <a:cubicBezTo>
                    <a:pt x="1727" y="1036"/>
                    <a:pt x="1179" y="512"/>
                    <a:pt x="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6149275" y="5645175"/>
              <a:ext cx="50325" cy="92275"/>
            </a:xfrm>
            <a:custGeom>
              <a:avLst/>
              <a:gdLst/>
              <a:ahLst/>
              <a:cxnLst/>
              <a:rect l="l" t="t" r="r" b="b"/>
              <a:pathLst>
                <a:path w="2013" h="3691" extrusionOk="0">
                  <a:moveTo>
                    <a:pt x="774" y="0"/>
                  </a:moveTo>
                  <a:cubicBezTo>
                    <a:pt x="286" y="619"/>
                    <a:pt x="0" y="1393"/>
                    <a:pt x="12" y="2179"/>
                  </a:cubicBezTo>
                  <a:cubicBezTo>
                    <a:pt x="12" y="2560"/>
                    <a:pt x="84" y="2965"/>
                    <a:pt x="322" y="3274"/>
                  </a:cubicBezTo>
                  <a:cubicBezTo>
                    <a:pt x="503" y="3513"/>
                    <a:pt x="806" y="3690"/>
                    <a:pt x="1109" y="3690"/>
                  </a:cubicBezTo>
                  <a:cubicBezTo>
                    <a:pt x="1185" y="3690"/>
                    <a:pt x="1260" y="3679"/>
                    <a:pt x="1334" y="3655"/>
                  </a:cubicBezTo>
                  <a:cubicBezTo>
                    <a:pt x="1608" y="3560"/>
                    <a:pt x="1798" y="3334"/>
                    <a:pt x="1905" y="3072"/>
                  </a:cubicBezTo>
                  <a:cubicBezTo>
                    <a:pt x="2012" y="2810"/>
                    <a:pt x="2012" y="2512"/>
                    <a:pt x="1989" y="2251"/>
                  </a:cubicBezTo>
                  <a:cubicBezTo>
                    <a:pt x="1905" y="1369"/>
                    <a:pt x="1453" y="536"/>
                    <a:pt x="7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6101650" y="5743100"/>
              <a:ext cx="75025" cy="122150"/>
            </a:xfrm>
            <a:custGeom>
              <a:avLst/>
              <a:gdLst/>
              <a:ahLst/>
              <a:cxnLst/>
              <a:rect l="l" t="t" r="r" b="b"/>
              <a:pathLst>
                <a:path w="3001" h="4886" extrusionOk="0">
                  <a:moveTo>
                    <a:pt x="2024" y="0"/>
                  </a:moveTo>
                  <a:cubicBezTo>
                    <a:pt x="965" y="596"/>
                    <a:pt x="476" y="1846"/>
                    <a:pt x="143" y="3025"/>
                  </a:cubicBezTo>
                  <a:cubicBezTo>
                    <a:pt x="72" y="3322"/>
                    <a:pt x="0" y="3620"/>
                    <a:pt x="12" y="3929"/>
                  </a:cubicBezTo>
                  <a:cubicBezTo>
                    <a:pt x="24" y="4239"/>
                    <a:pt x="143" y="4560"/>
                    <a:pt x="405" y="4739"/>
                  </a:cubicBezTo>
                  <a:cubicBezTo>
                    <a:pt x="551" y="4842"/>
                    <a:pt x="718" y="4885"/>
                    <a:pt x="892" y="4885"/>
                  </a:cubicBezTo>
                  <a:cubicBezTo>
                    <a:pt x="1242" y="4885"/>
                    <a:pt x="1619" y="4708"/>
                    <a:pt x="1905" y="4477"/>
                  </a:cubicBezTo>
                  <a:cubicBezTo>
                    <a:pt x="2560" y="3941"/>
                    <a:pt x="2941" y="3108"/>
                    <a:pt x="2977" y="2263"/>
                  </a:cubicBezTo>
                  <a:cubicBezTo>
                    <a:pt x="3001" y="1417"/>
                    <a:pt x="2643" y="572"/>
                    <a:pt x="2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6179625" y="5748950"/>
              <a:ext cx="27125" cy="43375"/>
            </a:xfrm>
            <a:custGeom>
              <a:avLst/>
              <a:gdLst/>
              <a:ahLst/>
              <a:cxnLst/>
              <a:rect l="l" t="t" r="r" b="b"/>
              <a:pathLst>
                <a:path w="1085" h="1735" extrusionOk="0">
                  <a:moveTo>
                    <a:pt x="601" y="0"/>
                  </a:moveTo>
                  <a:cubicBezTo>
                    <a:pt x="567" y="0"/>
                    <a:pt x="533" y="6"/>
                    <a:pt x="501" y="16"/>
                  </a:cubicBezTo>
                  <a:cubicBezTo>
                    <a:pt x="358" y="64"/>
                    <a:pt x="275" y="219"/>
                    <a:pt x="215" y="350"/>
                  </a:cubicBezTo>
                  <a:cubicBezTo>
                    <a:pt x="96" y="600"/>
                    <a:pt x="36" y="874"/>
                    <a:pt x="24" y="1136"/>
                  </a:cubicBezTo>
                  <a:cubicBezTo>
                    <a:pt x="1" y="1350"/>
                    <a:pt x="36" y="1564"/>
                    <a:pt x="215" y="1683"/>
                  </a:cubicBezTo>
                  <a:cubicBezTo>
                    <a:pt x="270" y="1719"/>
                    <a:pt x="332" y="1734"/>
                    <a:pt x="396" y="1734"/>
                  </a:cubicBezTo>
                  <a:cubicBezTo>
                    <a:pt x="525" y="1734"/>
                    <a:pt x="659" y="1668"/>
                    <a:pt x="739" y="1564"/>
                  </a:cubicBezTo>
                  <a:cubicBezTo>
                    <a:pt x="870" y="1421"/>
                    <a:pt x="917" y="1231"/>
                    <a:pt x="977" y="1028"/>
                  </a:cubicBezTo>
                  <a:cubicBezTo>
                    <a:pt x="1037" y="814"/>
                    <a:pt x="1084" y="576"/>
                    <a:pt x="1037" y="350"/>
                  </a:cubicBezTo>
                  <a:cubicBezTo>
                    <a:pt x="986" y="158"/>
                    <a:pt x="790" y="0"/>
                    <a:pt x="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5814700" y="5297850"/>
              <a:ext cx="143800" cy="132725"/>
            </a:xfrm>
            <a:custGeom>
              <a:avLst/>
              <a:gdLst/>
              <a:ahLst/>
              <a:cxnLst/>
              <a:rect l="l" t="t" r="r" b="b"/>
              <a:pathLst>
                <a:path w="5752" h="5309" extrusionOk="0">
                  <a:moveTo>
                    <a:pt x="3188" y="0"/>
                  </a:moveTo>
                  <a:cubicBezTo>
                    <a:pt x="2316" y="0"/>
                    <a:pt x="1442" y="327"/>
                    <a:pt x="822" y="939"/>
                  </a:cubicBezTo>
                  <a:cubicBezTo>
                    <a:pt x="346" y="1416"/>
                    <a:pt x="1" y="2142"/>
                    <a:pt x="298" y="2737"/>
                  </a:cubicBezTo>
                  <a:cubicBezTo>
                    <a:pt x="477" y="3106"/>
                    <a:pt x="834" y="3332"/>
                    <a:pt x="1179" y="3535"/>
                  </a:cubicBezTo>
                  <a:cubicBezTo>
                    <a:pt x="2132" y="4130"/>
                    <a:pt x="3084" y="4714"/>
                    <a:pt x="4049" y="5309"/>
                  </a:cubicBezTo>
                  <a:cubicBezTo>
                    <a:pt x="4513" y="4392"/>
                    <a:pt x="4989" y="3463"/>
                    <a:pt x="5454" y="2547"/>
                  </a:cubicBezTo>
                  <a:cubicBezTo>
                    <a:pt x="5573" y="2285"/>
                    <a:pt x="5704" y="2035"/>
                    <a:pt x="5716" y="1749"/>
                  </a:cubicBezTo>
                  <a:cubicBezTo>
                    <a:pt x="5751" y="1177"/>
                    <a:pt x="5287" y="677"/>
                    <a:pt x="4775" y="404"/>
                  </a:cubicBezTo>
                  <a:cubicBezTo>
                    <a:pt x="4290" y="131"/>
                    <a:pt x="3739" y="0"/>
                    <a:pt x="31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5742975" y="5265075"/>
              <a:ext cx="41700" cy="67575"/>
            </a:xfrm>
            <a:custGeom>
              <a:avLst/>
              <a:gdLst/>
              <a:ahLst/>
              <a:cxnLst/>
              <a:rect l="l" t="t" r="r" b="b"/>
              <a:pathLst>
                <a:path w="1668" h="2703" extrusionOk="0">
                  <a:moveTo>
                    <a:pt x="834" y="0"/>
                  </a:moveTo>
                  <a:cubicBezTo>
                    <a:pt x="369" y="0"/>
                    <a:pt x="0" y="607"/>
                    <a:pt x="0" y="1357"/>
                  </a:cubicBezTo>
                  <a:cubicBezTo>
                    <a:pt x="0" y="2096"/>
                    <a:pt x="369" y="2703"/>
                    <a:pt x="834" y="2703"/>
                  </a:cubicBezTo>
                  <a:cubicBezTo>
                    <a:pt x="1286" y="2703"/>
                    <a:pt x="1667" y="2096"/>
                    <a:pt x="1667" y="1357"/>
                  </a:cubicBezTo>
                  <a:cubicBezTo>
                    <a:pt x="1667" y="607"/>
                    <a:pt x="1286" y="0"/>
                    <a:pt x="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5956375" y="5249275"/>
              <a:ext cx="41700" cy="67900"/>
            </a:xfrm>
            <a:custGeom>
              <a:avLst/>
              <a:gdLst/>
              <a:ahLst/>
              <a:cxnLst/>
              <a:rect l="l" t="t" r="r" b="b"/>
              <a:pathLst>
                <a:path w="1668" h="2716" extrusionOk="0">
                  <a:moveTo>
                    <a:pt x="834" y="1"/>
                  </a:moveTo>
                  <a:cubicBezTo>
                    <a:pt x="382" y="1"/>
                    <a:pt x="1" y="608"/>
                    <a:pt x="1" y="1358"/>
                  </a:cubicBezTo>
                  <a:cubicBezTo>
                    <a:pt x="1" y="2108"/>
                    <a:pt x="382" y="2716"/>
                    <a:pt x="834" y="2716"/>
                  </a:cubicBezTo>
                  <a:cubicBezTo>
                    <a:pt x="1299" y="2716"/>
                    <a:pt x="1668" y="2108"/>
                    <a:pt x="1668" y="1358"/>
                  </a:cubicBezTo>
                  <a:cubicBezTo>
                    <a:pt x="1668" y="608"/>
                    <a:pt x="1299" y="1"/>
                    <a:pt x="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5306300" y="5985000"/>
              <a:ext cx="77725" cy="31150"/>
            </a:xfrm>
            <a:custGeom>
              <a:avLst/>
              <a:gdLst/>
              <a:ahLst/>
              <a:cxnLst/>
              <a:rect l="l" t="t" r="r" b="b"/>
              <a:pathLst>
                <a:path w="3109" h="1246" extrusionOk="0">
                  <a:moveTo>
                    <a:pt x="326" y="1"/>
                  </a:moveTo>
                  <a:cubicBezTo>
                    <a:pt x="183" y="1"/>
                    <a:pt x="92" y="28"/>
                    <a:pt x="72" y="88"/>
                  </a:cubicBezTo>
                  <a:cubicBezTo>
                    <a:pt x="1" y="266"/>
                    <a:pt x="620" y="635"/>
                    <a:pt x="1441" y="933"/>
                  </a:cubicBezTo>
                  <a:cubicBezTo>
                    <a:pt x="1983" y="1132"/>
                    <a:pt x="2482" y="1246"/>
                    <a:pt x="2771" y="1246"/>
                  </a:cubicBezTo>
                  <a:cubicBezTo>
                    <a:pt x="2914" y="1246"/>
                    <a:pt x="3005" y="1218"/>
                    <a:pt x="3025" y="1159"/>
                  </a:cubicBezTo>
                  <a:cubicBezTo>
                    <a:pt x="3108" y="980"/>
                    <a:pt x="2477" y="611"/>
                    <a:pt x="1656" y="314"/>
                  </a:cubicBezTo>
                  <a:cubicBezTo>
                    <a:pt x="1114" y="115"/>
                    <a:pt x="615"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5446800" y="6015225"/>
              <a:ext cx="63725" cy="18450"/>
            </a:xfrm>
            <a:custGeom>
              <a:avLst/>
              <a:gdLst/>
              <a:ahLst/>
              <a:cxnLst/>
              <a:rect l="l" t="t" r="r" b="b"/>
              <a:pathLst>
                <a:path w="2549" h="738" extrusionOk="0">
                  <a:moveTo>
                    <a:pt x="716" y="0"/>
                  </a:moveTo>
                  <a:cubicBezTo>
                    <a:pt x="327" y="0"/>
                    <a:pt x="49" y="67"/>
                    <a:pt x="24" y="188"/>
                  </a:cubicBezTo>
                  <a:cubicBezTo>
                    <a:pt x="0" y="367"/>
                    <a:pt x="536" y="593"/>
                    <a:pt x="1227" y="700"/>
                  </a:cubicBezTo>
                  <a:cubicBezTo>
                    <a:pt x="1433" y="725"/>
                    <a:pt x="1630" y="737"/>
                    <a:pt x="1806" y="737"/>
                  </a:cubicBezTo>
                  <a:cubicBezTo>
                    <a:pt x="2216" y="737"/>
                    <a:pt x="2508" y="671"/>
                    <a:pt x="2525" y="545"/>
                  </a:cubicBezTo>
                  <a:cubicBezTo>
                    <a:pt x="2548" y="355"/>
                    <a:pt x="2013" y="129"/>
                    <a:pt x="1322" y="45"/>
                  </a:cubicBezTo>
                  <a:cubicBezTo>
                    <a:pt x="1105" y="15"/>
                    <a:pt x="898" y="0"/>
                    <a:pt x="7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5580750" y="6017525"/>
              <a:ext cx="63125" cy="17450"/>
            </a:xfrm>
            <a:custGeom>
              <a:avLst/>
              <a:gdLst/>
              <a:ahLst/>
              <a:cxnLst/>
              <a:rect l="l" t="t" r="r" b="b"/>
              <a:pathLst>
                <a:path w="2525" h="698" extrusionOk="0">
                  <a:moveTo>
                    <a:pt x="1681" y="1"/>
                  </a:moveTo>
                  <a:cubicBezTo>
                    <a:pt x="1542" y="1"/>
                    <a:pt x="1393" y="9"/>
                    <a:pt x="1239" y="25"/>
                  </a:cubicBezTo>
                  <a:cubicBezTo>
                    <a:pt x="548" y="84"/>
                    <a:pt x="0" y="287"/>
                    <a:pt x="12" y="465"/>
                  </a:cubicBezTo>
                  <a:cubicBezTo>
                    <a:pt x="41" y="608"/>
                    <a:pt x="403" y="697"/>
                    <a:pt x="899" y="697"/>
                  </a:cubicBezTo>
                  <a:cubicBezTo>
                    <a:pt x="1025" y="697"/>
                    <a:pt x="1159" y="692"/>
                    <a:pt x="1298" y="680"/>
                  </a:cubicBezTo>
                  <a:cubicBezTo>
                    <a:pt x="1977" y="620"/>
                    <a:pt x="2524" y="406"/>
                    <a:pt x="2513" y="227"/>
                  </a:cubicBezTo>
                  <a:cubicBezTo>
                    <a:pt x="2503" y="89"/>
                    <a:pt x="2153" y="1"/>
                    <a:pt x="1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5698325" y="5964775"/>
              <a:ext cx="78600" cy="40850"/>
            </a:xfrm>
            <a:custGeom>
              <a:avLst/>
              <a:gdLst/>
              <a:ahLst/>
              <a:cxnLst/>
              <a:rect l="l" t="t" r="r" b="b"/>
              <a:pathLst>
                <a:path w="3144" h="1634" extrusionOk="0">
                  <a:moveTo>
                    <a:pt x="2916" y="1"/>
                  </a:moveTo>
                  <a:cubicBezTo>
                    <a:pt x="2670" y="1"/>
                    <a:pt x="2092" y="285"/>
                    <a:pt x="1441" y="611"/>
                  </a:cubicBezTo>
                  <a:cubicBezTo>
                    <a:pt x="643" y="1016"/>
                    <a:pt x="0" y="1361"/>
                    <a:pt x="48" y="1551"/>
                  </a:cubicBezTo>
                  <a:cubicBezTo>
                    <a:pt x="67" y="1605"/>
                    <a:pt x="161" y="1634"/>
                    <a:pt x="309" y="1634"/>
                  </a:cubicBezTo>
                  <a:cubicBezTo>
                    <a:pt x="620" y="1634"/>
                    <a:pt x="1169" y="1505"/>
                    <a:pt x="1750" y="1206"/>
                  </a:cubicBezTo>
                  <a:cubicBezTo>
                    <a:pt x="2608" y="766"/>
                    <a:pt x="3144" y="170"/>
                    <a:pt x="3024" y="39"/>
                  </a:cubicBezTo>
                  <a:cubicBezTo>
                    <a:pt x="3004" y="13"/>
                    <a:pt x="2967" y="1"/>
                    <a:pt x="2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5812625" y="5893575"/>
              <a:ext cx="56575" cy="46500"/>
            </a:xfrm>
            <a:custGeom>
              <a:avLst/>
              <a:gdLst/>
              <a:ahLst/>
              <a:cxnLst/>
              <a:rect l="l" t="t" r="r" b="b"/>
              <a:pathLst>
                <a:path w="2263" h="1860" extrusionOk="0">
                  <a:moveTo>
                    <a:pt x="2039" y="1"/>
                  </a:moveTo>
                  <a:cubicBezTo>
                    <a:pt x="1823" y="1"/>
                    <a:pt x="1364" y="275"/>
                    <a:pt x="905" y="685"/>
                  </a:cubicBezTo>
                  <a:cubicBezTo>
                    <a:pt x="357" y="1173"/>
                    <a:pt x="0" y="1673"/>
                    <a:pt x="119" y="1828"/>
                  </a:cubicBezTo>
                  <a:cubicBezTo>
                    <a:pt x="139" y="1849"/>
                    <a:pt x="170" y="1859"/>
                    <a:pt x="211" y="1859"/>
                  </a:cubicBezTo>
                  <a:cubicBezTo>
                    <a:pt x="418" y="1859"/>
                    <a:pt x="878" y="1593"/>
                    <a:pt x="1346" y="1185"/>
                  </a:cubicBezTo>
                  <a:cubicBezTo>
                    <a:pt x="1905" y="697"/>
                    <a:pt x="2262" y="185"/>
                    <a:pt x="2143" y="42"/>
                  </a:cubicBezTo>
                  <a:cubicBezTo>
                    <a:pt x="2122" y="14"/>
                    <a:pt x="2086" y="1"/>
                    <a:pt x="2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5898050" y="5799150"/>
              <a:ext cx="49125" cy="57200"/>
            </a:xfrm>
            <a:custGeom>
              <a:avLst/>
              <a:gdLst/>
              <a:ahLst/>
              <a:cxnLst/>
              <a:rect l="l" t="t" r="r" b="b"/>
              <a:pathLst>
                <a:path w="1965" h="2288" extrusionOk="0">
                  <a:moveTo>
                    <a:pt x="1755" y="0"/>
                  </a:moveTo>
                  <a:cubicBezTo>
                    <a:pt x="1553" y="0"/>
                    <a:pt x="1115" y="391"/>
                    <a:pt x="715" y="949"/>
                  </a:cubicBezTo>
                  <a:cubicBezTo>
                    <a:pt x="250" y="1568"/>
                    <a:pt x="0" y="2164"/>
                    <a:pt x="155" y="2271"/>
                  </a:cubicBezTo>
                  <a:cubicBezTo>
                    <a:pt x="170" y="2282"/>
                    <a:pt x="189" y="2288"/>
                    <a:pt x="212" y="2288"/>
                  </a:cubicBezTo>
                  <a:cubicBezTo>
                    <a:pt x="401" y="2288"/>
                    <a:pt x="835" y="1896"/>
                    <a:pt x="1251" y="1342"/>
                  </a:cubicBezTo>
                  <a:cubicBezTo>
                    <a:pt x="1715" y="723"/>
                    <a:pt x="1965" y="128"/>
                    <a:pt x="1822" y="21"/>
                  </a:cubicBezTo>
                  <a:cubicBezTo>
                    <a:pt x="1804" y="7"/>
                    <a:pt x="1782" y="0"/>
                    <a:pt x="1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957275" y="5701225"/>
              <a:ext cx="31575" cy="54000"/>
            </a:xfrm>
            <a:custGeom>
              <a:avLst/>
              <a:gdLst/>
              <a:ahLst/>
              <a:cxnLst/>
              <a:rect l="l" t="t" r="r" b="b"/>
              <a:pathLst>
                <a:path w="1263" h="2160" extrusionOk="0">
                  <a:moveTo>
                    <a:pt x="1058" y="1"/>
                  </a:moveTo>
                  <a:cubicBezTo>
                    <a:pt x="888" y="1"/>
                    <a:pt x="564" y="398"/>
                    <a:pt x="322" y="949"/>
                  </a:cubicBezTo>
                  <a:cubicBezTo>
                    <a:pt x="72" y="1544"/>
                    <a:pt x="1" y="2080"/>
                    <a:pt x="167" y="2152"/>
                  </a:cubicBezTo>
                  <a:cubicBezTo>
                    <a:pt x="179" y="2157"/>
                    <a:pt x="192" y="2160"/>
                    <a:pt x="205" y="2160"/>
                  </a:cubicBezTo>
                  <a:cubicBezTo>
                    <a:pt x="375" y="2160"/>
                    <a:pt x="699" y="1762"/>
                    <a:pt x="941" y="1211"/>
                  </a:cubicBezTo>
                  <a:cubicBezTo>
                    <a:pt x="1203" y="640"/>
                    <a:pt x="1263" y="80"/>
                    <a:pt x="1096" y="9"/>
                  </a:cubicBezTo>
                  <a:cubicBezTo>
                    <a:pt x="1084" y="3"/>
                    <a:pt x="1072" y="1"/>
                    <a:pt x="10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5988225" y="5624325"/>
              <a:ext cx="16400" cy="38725"/>
            </a:xfrm>
            <a:custGeom>
              <a:avLst/>
              <a:gdLst/>
              <a:ahLst/>
              <a:cxnLst/>
              <a:rect l="l" t="t" r="r" b="b"/>
              <a:pathLst>
                <a:path w="656" h="1549" extrusionOk="0">
                  <a:moveTo>
                    <a:pt x="322" y="1"/>
                  </a:moveTo>
                  <a:cubicBezTo>
                    <a:pt x="144" y="1"/>
                    <a:pt x="1" y="346"/>
                    <a:pt x="1" y="775"/>
                  </a:cubicBezTo>
                  <a:cubicBezTo>
                    <a:pt x="1" y="1215"/>
                    <a:pt x="144" y="1549"/>
                    <a:pt x="322" y="1549"/>
                  </a:cubicBezTo>
                  <a:cubicBezTo>
                    <a:pt x="501" y="1549"/>
                    <a:pt x="656" y="1215"/>
                    <a:pt x="656" y="775"/>
                  </a:cubicBezTo>
                  <a:cubicBezTo>
                    <a:pt x="656" y="346"/>
                    <a:pt x="501" y="1"/>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523300" y="6055050"/>
              <a:ext cx="64900" cy="16750"/>
            </a:xfrm>
            <a:custGeom>
              <a:avLst/>
              <a:gdLst/>
              <a:ahLst/>
              <a:cxnLst/>
              <a:rect l="l" t="t" r="r" b="b"/>
              <a:pathLst>
                <a:path w="2596" h="670" extrusionOk="0">
                  <a:moveTo>
                    <a:pt x="1298" y="0"/>
                  </a:moveTo>
                  <a:cubicBezTo>
                    <a:pt x="548" y="12"/>
                    <a:pt x="0" y="274"/>
                    <a:pt x="48" y="453"/>
                  </a:cubicBezTo>
                  <a:cubicBezTo>
                    <a:pt x="89" y="628"/>
                    <a:pt x="508" y="669"/>
                    <a:pt x="1046" y="669"/>
                  </a:cubicBezTo>
                  <a:cubicBezTo>
                    <a:pt x="1127" y="669"/>
                    <a:pt x="1212" y="668"/>
                    <a:pt x="1298" y="667"/>
                  </a:cubicBezTo>
                  <a:cubicBezTo>
                    <a:pt x="1385" y="668"/>
                    <a:pt x="1469" y="669"/>
                    <a:pt x="1551" y="669"/>
                  </a:cubicBezTo>
                  <a:cubicBezTo>
                    <a:pt x="2089" y="669"/>
                    <a:pt x="2507" y="628"/>
                    <a:pt x="2548" y="453"/>
                  </a:cubicBezTo>
                  <a:cubicBezTo>
                    <a:pt x="2596" y="298"/>
                    <a:pt x="2036" y="12"/>
                    <a:pt x="1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5651950" y="6048000"/>
              <a:ext cx="55625" cy="18025"/>
            </a:xfrm>
            <a:custGeom>
              <a:avLst/>
              <a:gdLst/>
              <a:ahLst/>
              <a:cxnLst/>
              <a:rect l="l" t="t" r="r" b="b"/>
              <a:pathLst>
                <a:path w="2225" h="721" extrusionOk="0">
                  <a:moveTo>
                    <a:pt x="1693" y="0"/>
                  </a:moveTo>
                  <a:cubicBezTo>
                    <a:pt x="1515" y="0"/>
                    <a:pt x="1300" y="19"/>
                    <a:pt x="1069" y="44"/>
                  </a:cubicBezTo>
                  <a:cubicBezTo>
                    <a:pt x="510" y="104"/>
                    <a:pt x="57" y="187"/>
                    <a:pt x="22" y="377"/>
                  </a:cubicBezTo>
                  <a:cubicBezTo>
                    <a:pt x="1" y="535"/>
                    <a:pt x="389" y="721"/>
                    <a:pt x="923" y="721"/>
                  </a:cubicBezTo>
                  <a:cubicBezTo>
                    <a:pt x="993" y="721"/>
                    <a:pt x="1066" y="718"/>
                    <a:pt x="1141" y="711"/>
                  </a:cubicBezTo>
                  <a:cubicBezTo>
                    <a:pt x="1784" y="639"/>
                    <a:pt x="2224" y="306"/>
                    <a:pt x="2153" y="139"/>
                  </a:cubicBezTo>
                  <a:cubicBezTo>
                    <a:pt x="2112" y="36"/>
                    <a:pt x="1938" y="0"/>
                    <a:pt x="16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5774225" y="5983025"/>
              <a:ext cx="64600" cy="39775"/>
            </a:xfrm>
            <a:custGeom>
              <a:avLst/>
              <a:gdLst/>
              <a:ahLst/>
              <a:cxnLst/>
              <a:rect l="l" t="t" r="r" b="b"/>
              <a:pathLst>
                <a:path w="2584" h="1591" extrusionOk="0">
                  <a:moveTo>
                    <a:pt x="2365" y="0"/>
                  </a:moveTo>
                  <a:cubicBezTo>
                    <a:pt x="2128" y="0"/>
                    <a:pt x="1638" y="188"/>
                    <a:pt x="1120" y="512"/>
                  </a:cubicBezTo>
                  <a:cubicBezTo>
                    <a:pt x="441" y="929"/>
                    <a:pt x="0" y="1393"/>
                    <a:pt x="84" y="1536"/>
                  </a:cubicBezTo>
                  <a:cubicBezTo>
                    <a:pt x="108" y="1573"/>
                    <a:pt x="158" y="1591"/>
                    <a:pt x="228" y="1591"/>
                  </a:cubicBezTo>
                  <a:cubicBezTo>
                    <a:pt x="469" y="1591"/>
                    <a:pt x="951" y="1385"/>
                    <a:pt x="1477" y="1071"/>
                  </a:cubicBezTo>
                  <a:cubicBezTo>
                    <a:pt x="2143" y="655"/>
                    <a:pt x="2584" y="202"/>
                    <a:pt x="2501" y="47"/>
                  </a:cubicBezTo>
                  <a:cubicBezTo>
                    <a:pt x="2479" y="16"/>
                    <a:pt x="2432" y="0"/>
                    <a:pt x="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5880175" y="5908425"/>
              <a:ext cx="56900" cy="45800"/>
            </a:xfrm>
            <a:custGeom>
              <a:avLst/>
              <a:gdLst/>
              <a:ahLst/>
              <a:cxnLst/>
              <a:rect l="l" t="t" r="r" b="b"/>
              <a:pathLst>
                <a:path w="2276" h="1832" extrusionOk="0">
                  <a:moveTo>
                    <a:pt x="2049" y="1"/>
                  </a:moveTo>
                  <a:cubicBezTo>
                    <a:pt x="1834" y="1"/>
                    <a:pt x="1386" y="264"/>
                    <a:pt x="930" y="662"/>
                  </a:cubicBezTo>
                  <a:cubicBezTo>
                    <a:pt x="358" y="1162"/>
                    <a:pt x="1" y="1650"/>
                    <a:pt x="120" y="1793"/>
                  </a:cubicBezTo>
                  <a:cubicBezTo>
                    <a:pt x="141" y="1819"/>
                    <a:pt x="176" y="1831"/>
                    <a:pt x="223" y="1831"/>
                  </a:cubicBezTo>
                  <a:cubicBezTo>
                    <a:pt x="436" y="1831"/>
                    <a:pt x="889" y="1575"/>
                    <a:pt x="1358" y="1174"/>
                  </a:cubicBezTo>
                  <a:cubicBezTo>
                    <a:pt x="1918" y="686"/>
                    <a:pt x="2275" y="186"/>
                    <a:pt x="2156" y="43"/>
                  </a:cubicBezTo>
                  <a:cubicBezTo>
                    <a:pt x="2134" y="14"/>
                    <a:pt x="2097" y="1"/>
                    <a:pt x="20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5978700" y="5802225"/>
              <a:ext cx="42600" cy="42825"/>
            </a:xfrm>
            <a:custGeom>
              <a:avLst/>
              <a:gdLst/>
              <a:ahLst/>
              <a:cxnLst/>
              <a:rect l="l" t="t" r="r" b="b"/>
              <a:pathLst>
                <a:path w="1704" h="1713" extrusionOk="0">
                  <a:moveTo>
                    <a:pt x="1485" y="1"/>
                  </a:moveTo>
                  <a:cubicBezTo>
                    <a:pt x="1295" y="1"/>
                    <a:pt x="937" y="257"/>
                    <a:pt x="596" y="648"/>
                  </a:cubicBezTo>
                  <a:cubicBezTo>
                    <a:pt x="215" y="1100"/>
                    <a:pt x="1" y="1564"/>
                    <a:pt x="144" y="1684"/>
                  </a:cubicBezTo>
                  <a:cubicBezTo>
                    <a:pt x="165" y="1703"/>
                    <a:pt x="194" y="1712"/>
                    <a:pt x="230" y="1712"/>
                  </a:cubicBezTo>
                  <a:cubicBezTo>
                    <a:pt x="413" y="1712"/>
                    <a:pt x="769" y="1465"/>
                    <a:pt x="1108" y="1076"/>
                  </a:cubicBezTo>
                  <a:cubicBezTo>
                    <a:pt x="1513" y="612"/>
                    <a:pt x="1704" y="148"/>
                    <a:pt x="1573" y="29"/>
                  </a:cubicBezTo>
                  <a:cubicBezTo>
                    <a:pt x="1550" y="10"/>
                    <a:pt x="1520" y="1"/>
                    <a:pt x="1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6025750" y="5683425"/>
              <a:ext cx="21450" cy="33050"/>
            </a:xfrm>
            <a:custGeom>
              <a:avLst/>
              <a:gdLst/>
              <a:ahLst/>
              <a:cxnLst/>
              <a:rect l="l" t="t" r="r" b="b"/>
              <a:pathLst>
                <a:path w="858" h="1322" extrusionOk="0">
                  <a:moveTo>
                    <a:pt x="564" y="1"/>
                  </a:moveTo>
                  <a:cubicBezTo>
                    <a:pt x="394" y="1"/>
                    <a:pt x="195" y="249"/>
                    <a:pt x="107" y="578"/>
                  </a:cubicBezTo>
                  <a:cubicBezTo>
                    <a:pt x="0" y="923"/>
                    <a:pt x="83" y="1268"/>
                    <a:pt x="250" y="1316"/>
                  </a:cubicBezTo>
                  <a:cubicBezTo>
                    <a:pt x="264" y="1320"/>
                    <a:pt x="279" y="1321"/>
                    <a:pt x="293" y="1321"/>
                  </a:cubicBezTo>
                  <a:cubicBezTo>
                    <a:pt x="464" y="1321"/>
                    <a:pt x="663" y="1074"/>
                    <a:pt x="762" y="756"/>
                  </a:cubicBezTo>
                  <a:cubicBezTo>
                    <a:pt x="857" y="387"/>
                    <a:pt x="786" y="66"/>
                    <a:pt x="607" y="6"/>
                  </a:cubicBezTo>
                  <a:cubicBezTo>
                    <a:pt x="593" y="2"/>
                    <a:pt x="579" y="1"/>
                    <a:pt x="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6038850" y="5576700"/>
              <a:ext cx="16375" cy="32775"/>
            </a:xfrm>
            <a:custGeom>
              <a:avLst/>
              <a:gdLst/>
              <a:ahLst/>
              <a:cxnLst/>
              <a:rect l="l" t="t" r="r" b="b"/>
              <a:pathLst>
                <a:path w="655" h="1311" extrusionOk="0">
                  <a:moveTo>
                    <a:pt x="321" y="1"/>
                  </a:moveTo>
                  <a:cubicBezTo>
                    <a:pt x="143" y="1"/>
                    <a:pt x="0" y="298"/>
                    <a:pt x="0" y="656"/>
                  </a:cubicBezTo>
                  <a:cubicBezTo>
                    <a:pt x="0" y="1037"/>
                    <a:pt x="143" y="1311"/>
                    <a:pt x="321" y="1311"/>
                  </a:cubicBezTo>
                  <a:cubicBezTo>
                    <a:pt x="500" y="1311"/>
                    <a:pt x="655" y="1013"/>
                    <a:pt x="655" y="656"/>
                  </a:cubicBezTo>
                  <a:cubicBezTo>
                    <a:pt x="655" y="298"/>
                    <a:pt x="500" y="1"/>
                    <a:pt x="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5684625" y="5454650"/>
              <a:ext cx="189925" cy="112850"/>
            </a:xfrm>
            <a:custGeom>
              <a:avLst/>
              <a:gdLst/>
              <a:ahLst/>
              <a:cxnLst/>
              <a:rect l="l" t="t" r="r" b="b"/>
              <a:pathLst>
                <a:path w="7597" h="4514" extrusionOk="0">
                  <a:moveTo>
                    <a:pt x="183" y="1"/>
                  </a:moveTo>
                  <a:cubicBezTo>
                    <a:pt x="154" y="1"/>
                    <a:pt x="124" y="9"/>
                    <a:pt x="96" y="25"/>
                  </a:cubicBezTo>
                  <a:cubicBezTo>
                    <a:pt x="24" y="61"/>
                    <a:pt x="1" y="168"/>
                    <a:pt x="36" y="239"/>
                  </a:cubicBezTo>
                  <a:cubicBezTo>
                    <a:pt x="1489" y="2799"/>
                    <a:pt x="4430" y="4514"/>
                    <a:pt x="7382" y="4514"/>
                  </a:cubicBezTo>
                  <a:lnTo>
                    <a:pt x="7442" y="4514"/>
                  </a:lnTo>
                  <a:cubicBezTo>
                    <a:pt x="7525" y="4514"/>
                    <a:pt x="7597" y="4442"/>
                    <a:pt x="7597" y="4347"/>
                  </a:cubicBezTo>
                  <a:cubicBezTo>
                    <a:pt x="7597" y="4264"/>
                    <a:pt x="7525" y="4192"/>
                    <a:pt x="7442" y="4192"/>
                  </a:cubicBezTo>
                  <a:cubicBezTo>
                    <a:pt x="7432" y="4192"/>
                    <a:pt x="7421" y="4192"/>
                    <a:pt x="7411" y="4192"/>
                  </a:cubicBezTo>
                  <a:cubicBezTo>
                    <a:pt x="4576" y="4192"/>
                    <a:pt x="1734" y="2552"/>
                    <a:pt x="322" y="85"/>
                  </a:cubicBezTo>
                  <a:cubicBezTo>
                    <a:pt x="291" y="30"/>
                    <a:pt x="239" y="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5776900" y="5563850"/>
              <a:ext cx="93200" cy="22700"/>
            </a:xfrm>
            <a:custGeom>
              <a:avLst/>
              <a:gdLst/>
              <a:ahLst/>
              <a:cxnLst/>
              <a:rect l="l" t="t" r="r" b="b"/>
              <a:pathLst>
                <a:path w="3728" h="908" extrusionOk="0">
                  <a:moveTo>
                    <a:pt x="179" y="1"/>
                  </a:moveTo>
                  <a:cubicBezTo>
                    <a:pt x="114" y="1"/>
                    <a:pt x="59" y="37"/>
                    <a:pt x="24" y="98"/>
                  </a:cubicBezTo>
                  <a:cubicBezTo>
                    <a:pt x="1" y="193"/>
                    <a:pt x="24" y="277"/>
                    <a:pt x="120" y="324"/>
                  </a:cubicBezTo>
                  <a:cubicBezTo>
                    <a:pt x="1013" y="693"/>
                    <a:pt x="1977" y="908"/>
                    <a:pt x="2941" y="908"/>
                  </a:cubicBezTo>
                  <a:cubicBezTo>
                    <a:pt x="3156" y="908"/>
                    <a:pt x="3358" y="896"/>
                    <a:pt x="3572" y="872"/>
                  </a:cubicBezTo>
                  <a:cubicBezTo>
                    <a:pt x="3656" y="860"/>
                    <a:pt x="3727" y="789"/>
                    <a:pt x="3715" y="693"/>
                  </a:cubicBezTo>
                  <a:cubicBezTo>
                    <a:pt x="3727" y="598"/>
                    <a:pt x="3644" y="539"/>
                    <a:pt x="3549" y="539"/>
                  </a:cubicBezTo>
                  <a:cubicBezTo>
                    <a:pt x="3355" y="555"/>
                    <a:pt x="3161" y="564"/>
                    <a:pt x="2965" y="564"/>
                  </a:cubicBezTo>
                  <a:cubicBezTo>
                    <a:pt x="2042" y="564"/>
                    <a:pt x="1106" y="378"/>
                    <a:pt x="251" y="15"/>
                  </a:cubicBezTo>
                  <a:cubicBezTo>
                    <a:pt x="226" y="5"/>
                    <a:pt x="202" y="1"/>
                    <a:pt x="1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5418825" y="5636725"/>
              <a:ext cx="106575" cy="79725"/>
            </a:xfrm>
            <a:custGeom>
              <a:avLst/>
              <a:gdLst/>
              <a:ahLst/>
              <a:cxnLst/>
              <a:rect l="l" t="t" r="r" b="b"/>
              <a:pathLst>
                <a:path w="4263" h="3189" extrusionOk="0">
                  <a:moveTo>
                    <a:pt x="4037" y="1"/>
                  </a:moveTo>
                  <a:cubicBezTo>
                    <a:pt x="3160" y="1"/>
                    <a:pt x="2290" y="192"/>
                    <a:pt x="1500" y="564"/>
                  </a:cubicBezTo>
                  <a:cubicBezTo>
                    <a:pt x="953" y="815"/>
                    <a:pt x="405" y="1207"/>
                    <a:pt x="167" y="1767"/>
                  </a:cubicBezTo>
                  <a:cubicBezTo>
                    <a:pt x="0" y="2160"/>
                    <a:pt x="12" y="2636"/>
                    <a:pt x="298" y="2934"/>
                  </a:cubicBezTo>
                  <a:cubicBezTo>
                    <a:pt x="488" y="3115"/>
                    <a:pt x="751" y="3188"/>
                    <a:pt x="1018" y="3188"/>
                  </a:cubicBezTo>
                  <a:cubicBezTo>
                    <a:pt x="1137" y="3188"/>
                    <a:pt x="1256" y="3174"/>
                    <a:pt x="1370" y="3148"/>
                  </a:cubicBezTo>
                  <a:cubicBezTo>
                    <a:pt x="2096" y="3005"/>
                    <a:pt x="2727" y="2529"/>
                    <a:pt x="3191" y="1946"/>
                  </a:cubicBezTo>
                  <a:cubicBezTo>
                    <a:pt x="3644" y="1362"/>
                    <a:pt x="3965" y="684"/>
                    <a:pt x="4263" y="5"/>
                  </a:cubicBezTo>
                  <a:cubicBezTo>
                    <a:pt x="4187" y="2"/>
                    <a:pt x="4112" y="1"/>
                    <a:pt x="40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5515250" y="5666000"/>
              <a:ext cx="69975" cy="85600"/>
            </a:xfrm>
            <a:custGeom>
              <a:avLst/>
              <a:gdLst/>
              <a:ahLst/>
              <a:cxnLst/>
              <a:rect l="l" t="t" r="r" b="b"/>
              <a:pathLst>
                <a:path w="2799" h="3424" extrusionOk="0">
                  <a:moveTo>
                    <a:pt x="2620" y="1"/>
                  </a:moveTo>
                  <a:lnTo>
                    <a:pt x="2620" y="1"/>
                  </a:lnTo>
                  <a:cubicBezTo>
                    <a:pt x="1680" y="191"/>
                    <a:pt x="834" y="822"/>
                    <a:pt x="370" y="1668"/>
                  </a:cubicBezTo>
                  <a:cubicBezTo>
                    <a:pt x="132" y="2120"/>
                    <a:pt x="1" y="2703"/>
                    <a:pt x="310" y="3084"/>
                  </a:cubicBezTo>
                  <a:cubicBezTo>
                    <a:pt x="500" y="3305"/>
                    <a:pt x="782" y="3424"/>
                    <a:pt x="1075" y="3424"/>
                  </a:cubicBezTo>
                  <a:cubicBezTo>
                    <a:pt x="1114" y="3424"/>
                    <a:pt x="1153" y="3422"/>
                    <a:pt x="1192" y="3418"/>
                  </a:cubicBezTo>
                  <a:cubicBezTo>
                    <a:pt x="1513" y="3382"/>
                    <a:pt x="1811" y="3215"/>
                    <a:pt x="2073" y="3025"/>
                  </a:cubicBezTo>
                  <a:cubicBezTo>
                    <a:pt x="2799" y="2441"/>
                    <a:pt x="2680" y="941"/>
                    <a:pt x="2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5555750" y="5599625"/>
              <a:ext cx="47350" cy="48275"/>
            </a:xfrm>
            <a:custGeom>
              <a:avLst/>
              <a:gdLst/>
              <a:ahLst/>
              <a:cxnLst/>
              <a:rect l="l" t="t" r="r" b="b"/>
              <a:pathLst>
                <a:path w="1894" h="1931" extrusionOk="0">
                  <a:moveTo>
                    <a:pt x="1679" y="1"/>
                  </a:moveTo>
                  <a:lnTo>
                    <a:pt x="1679" y="1"/>
                  </a:lnTo>
                  <a:cubicBezTo>
                    <a:pt x="1048" y="84"/>
                    <a:pt x="465" y="501"/>
                    <a:pt x="155" y="1072"/>
                  </a:cubicBezTo>
                  <a:cubicBezTo>
                    <a:pt x="60" y="1227"/>
                    <a:pt x="0" y="1406"/>
                    <a:pt x="48" y="1572"/>
                  </a:cubicBezTo>
                  <a:cubicBezTo>
                    <a:pt x="107" y="1763"/>
                    <a:pt x="298" y="1906"/>
                    <a:pt x="512" y="1929"/>
                  </a:cubicBezTo>
                  <a:cubicBezTo>
                    <a:pt x="527" y="1930"/>
                    <a:pt x="541" y="1931"/>
                    <a:pt x="556" y="1931"/>
                  </a:cubicBezTo>
                  <a:cubicBezTo>
                    <a:pt x="742" y="1931"/>
                    <a:pt x="918" y="1861"/>
                    <a:pt x="1084" y="1751"/>
                  </a:cubicBezTo>
                  <a:cubicBezTo>
                    <a:pt x="1643" y="1382"/>
                    <a:pt x="1893" y="620"/>
                    <a:pt x="16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5615275" y="5589200"/>
              <a:ext cx="71450" cy="116225"/>
            </a:xfrm>
            <a:custGeom>
              <a:avLst/>
              <a:gdLst/>
              <a:ahLst/>
              <a:cxnLst/>
              <a:rect l="l" t="t" r="r" b="b"/>
              <a:pathLst>
                <a:path w="2858" h="4649" extrusionOk="0">
                  <a:moveTo>
                    <a:pt x="2120" y="1"/>
                  </a:moveTo>
                  <a:lnTo>
                    <a:pt x="2120" y="1"/>
                  </a:lnTo>
                  <a:cubicBezTo>
                    <a:pt x="1143" y="680"/>
                    <a:pt x="429" y="1727"/>
                    <a:pt x="131" y="2882"/>
                  </a:cubicBezTo>
                  <a:cubicBezTo>
                    <a:pt x="48" y="3192"/>
                    <a:pt x="0" y="3525"/>
                    <a:pt x="60" y="3835"/>
                  </a:cubicBezTo>
                  <a:cubicBezTo>
                    <a:pt x="119" y="4144"/>
                    <a:pt x="310" y="4466"/>
                    <a:pt x="631" y="4585"/>
                  </a:cubicBezTo>
                  <a:cubicBezTo>
                    <a:pt x="728" y="4629"/>
                    <a:pt x="835" y="4648"/>
                    <a:pt x="944" y="4648"/>
                  </a:cubicBezTo>
                  <a:cubicBezTo>
                    <a:pt x="1129" y="4648"/>
                    <a:pt x="1319" y="4591"/>
                    <a:pt x="1477" y="4501"/>
                  </a:cubicBezTo>
                  <a:cubicBezTo>
                    <a:pt x="1727" y="4359"/>
                    <a:pt x="1929" y="4132"/>
                    <a:pt x="2096" y="3882"/>
                  </a:cubicBezTo>
                  <a:cubicBezTo>
                    <a:pt x="2858" y="2739"/>
                    <a:pt x="2858" y="1144"/>
                    <a:pt x="2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5658725" y="5711250"/>
              <a:ext cx="39925" cy="55325"/>
            </a:xfrm>
            <a:custGeom>
              <a:avLst/>
              <a:gdLst/>
              <a:ahLst/>
              <a:cxnLst/>
              <a:rect l="l" t="t" r="r" b="b"/>
              <a:pathLst>
                <a:path w="1597" h="2213" extrusionOk="0">
                  <a:moveTo>
                    <a:pt x="1275" y="0"/>
                  </a:moveTo>
                  <a:cubicBezTo>
                    <a:pt x="703" y="167"/>
                    <a:pt x="263" y="655"/>
                    <a:pt x="96" y="1227"/>
                  </a:cubicBezTo>
                  <a:cubicBezTo>
                    <a:pt x="1" y="1572"/>
                    <a:pt x="48" y="2024"/>
                    <a:pt x="382" y="2167"/>
                  </a:cubicBezTo>
                  <a:cubicBezTo>
                    <a:pt x="446" y="2198"/>
                    <a:pt x="512" y="2212"/>
                    <a:pt x="578" y="2212"/>
                  </a:cubicBezTo>
                  <a:cubicBezTo>
                    <a:pt x="844" y="2212"/>
                    <a:pt x="1113" y="1989"/>
                    <a:pt x="1275" y="1751"/>
                  </a:cubicBezTo>
                  <a:cubicBezTo>
                    <a:pt x="1584" y="1227"/>
                    <a:pt x="1596" y="512"/>
                    <a:pt x="1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5378050" y="5573300"/>
              <a:ext cx="98825" cy="52600"/>
            </a:xfrm>
            <a:custGeom>
              <a:avLst/>
              <a:gdLst/>
              <a:ahLst/>
              <a:cxnLst/>
              <a:rect l="l" t="t" r="r" b="b"/>
              <a:pathLst>
                <a:path w="3953" h="2104" extrusionOk="0">
                  <a:moveTo>
                    <a:pt x="2055" y="1"/>
                  </a:moveTo>
                  <a:cubicBezTo>
                    <a:pt x="1723" y="1"/>
                    <a:pt x="1392" y="46"/>
                    <a:pt x="1072" y="137"/>
                  </a:cubicBezTo>
                  <a:cubicBezTo>
                    <a:pt x="631" y="280"/>
                    <a:pt x="191" y="542"/>
                    <a:pt x="95" y="970"/>
                  </a:cubicBezTo>
                  <a:cubicBezTo>
                    <a:pt x="0" y="1447"/>
                    <a:pt x="417" y="1911"/>
                    <a:pt x="893" y="2042"/>
                  </a:cubicBezTo>
                  <a:cubicBezTo>
                    <a:pt x="1037" y="2085"/>
                    <a:pt x="1183" y="2103"/>
                    <a:pt x="1328" y="2103"/>
                  </a:cubicBezTo>
                  <a:cubicBezTo>
                    <a:pt x="1664" y="2103"/>
                    <a:pt x="2002" y="2007"/>
                    <a:pt x="2334" y="1899"/>
                  </a:cubicBezTo>
                  <a:cubicBezTo>
                    <a:pt x="2691" y="1780"/>
                    <a:pt x="3036" y="1637"/>
                    <a:pt x="3346" y="1435"/>
                  </a:cubicBezTo>
                  <a:cubicBezTo>
                    <a:pt x="3643" y="1208"/>
                    <a:pt x="3893" y="899"/>
                    <a:pt x="3953" y="542"/>
                  </a:cubicBezTo>
                  <a:cubicBezTo>
                    <a:pt x="3388" y="184"/>
                    <a:pt x="2722" y="1"/>
                    <a:pt x="20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5585800" y="5531000"/>
              <a:ext cx="54800" cy="48950"/>
            </a:xfrm>
            <a:custGeom>
              <a:avLst/>
              <a:gdLst/>
              <a:ahLst/>
              <a:cxnLst/>
              <a:rect l="l" t="t" r="r" b="b"/>
              <a:pathLst>
                <a:path w="2192" h="1958" extrusionOk="0">
                  <a:moveTo>
                    <a:pt x="1643" y="0"/>
                  </a:moveTo>
                  <a:cubicBezTo>
                    <a:pt x="1406" y="0"/>
                    <a:pt x="1170" y="28"/>
                    <a:pt x="941" y="102"/>
                  </a:cubicBezTo>
                  <a:cubicBezTo>
                    <a:pt x="536" y="245"/>
                    <a:pt x="179" y="567"/>
                    <a:pt x="108" y="983"/>
                  </a:cubicBezTo>
                  <a:cubicBezTo>
                    <a:pt x="1" y="1388"/>
                    <a:pt x="275" y="1876"/>
                    <a:pt x="691" y="1948"/>
                  </a:cubicBezTo>
                  <a:cubicBezTo>
                    <a:pt x="729" y="1954"/>
                    <a:pt x="766" y="1957"/>
                    <a:pt x="802" y="1957"/>
                  </a:cubicBezTo>
                  <a:cubicBezTo>
                    <a:pt x="1189" y="1957"/>
                    <a:pt x="1541" y="1629"/>
                    <a:pt x="1715" y="1281"/>
                  </a:cubicBezTo>
                  <a:cubicBezTo>
                    <a:pt x="1906" y="900"/>
                    <a:pt x="1989" y="436"/>
                    <a:pt x="2191" y="43"/>
                  </a:cubicBezTo>
                  <a:cubicBezTo>
                    <a:pt x="2010" y="17"/>
                    <a:pt x="1826" y="0"/>
                    <a:pt x="16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5490550" y="5534750"/>
              <a:ext cx="71475" cy="63450"/>
            </a:xfrm>
            <a:custGeom>
              <a:avLst/>
              <a:gdLst/>
              <a:ahLst/>
              <a:cxnLst/>
              <a:rect l="l" t="t" r="r" b="b"/>
              <a:pathLst>
                <a:path w="2859" h="2538" extrusionOk="0">
                  <a:moveTo>
                    <a:pt x="2858" y="0"/>
                  </a:moveTo>
                  <a:cubicBezTo>
                    <a:pt x="2358" y="0"/>
                    <a:pt x="1834" y="12"/>
                    <a:pt x="1346" y="167"/>
                  </a:cubicBezTo>
                  <a:cubicBezTo>
                    <a:pt x="846" y="310"/>
                    <a:pt x="394" y="619"/>
                    <a:pt x="191" y="1095"/>
                  </a:cubicBezTo>
                  <a:cubicBezTo>
                    <a:pt x="1" y="1560"/>
                    <a:pt x="144" y="2167"/>
                    <a:pt x="584" y="2429"/>
                  </a:cubicBezTo>
                  <a:cubicBezTo>
                    <a:pt x="721" y="2504"/>
                    <a:pt x="875" y="2538"/>
                    <a:pt x="1033" y="2538"/>
                  </a:cubicBezTo>
                  <a:cubicBezTo>
                    <a:pt x="1301" y="2538"/>
                    <a:pt x="1577" y="2439"/>
                    <a:pt x="1787" y="2274"/>
                  </a:cubicBezTo>
                  <a:cubicBezTo>
                    <a:pt x="2132" y="2012"/>
                    <a:pt x="2346" y="1619"/>
                    <a:pt x="2477" y="1226"/>
                  </a:cubicBezTo>
                  <a:cubicBezTo>
                    <a:pt x="2620" y="822"/>
                    <a:pt x="2692" y="405"/>
                    <a:pt x="2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9"/>
          <p:cNvSpPr/>
          <p:nvPr/>
        </p:nvSpPr>
        <p:spPr>
          <a:xfrm rot="3599956" flipH="1">
            <a:off x="8526791" y="1242462"/>
            <a:ext cx="274769" cy="608812"/>
          </a:xfrm>
          <a:custGeom>
            <a:avLst/>
            <a:gdLst/>
            <a:ahLst/>
            <a:cxnLst/>
            <a:rect l="l" t="t" r="r" b="b"/>
            <a:pathLst>
              <a:path w="10991" h="24353" extrusionOk="0">
                <a:moveTo>
                  <a:pt x="9503" y="379"/>
                </a:moveTo>
                <a:cubicBezTo>
                  <a:pt x="10179" y="379"/>
                  <a:pt x="10619" y="916"/>
                  <a:pt x="10585" y="1886"/>
                </a:cubicBezTo>
                <a:cubicBezTo>
                  <a:pt x="10526" y="3755"/>
                  <a:pt x="9693" y="5231"/>
                  <a:pt x="8133" y="6291"/>
                </a:cubicBezTo>
                <a:cubicBezTo>
                  <a:pt x="7954" y="6410"/>
                  <a:pt x="7728" y="6469"/>
                  <a:pt x="7526" y="6553"/>
                </a:cubicBezTo>
                <a:cubicBezTo>
                  <a:pt x="7490" y="6529"/>
                  <a:pt x="7442" y="6493"/>
                  <a:pt x="7418" y="6446"/>
                </a:cubicBezTo>
                <a:cubicBezTo>
                  <a:pt x="7835" y="5303"/>
                  <a:pt x="8264" y="4160"/>
                  <a:pt x="8692" y="3029"/>
                </a:cubicBezTo>
                <a:cubicBezTo>
                  <a:pt x="8633" y="2993"/>
                  <a:pt x="8597" y="2981"/>
                  <a:pt x="8538" y="2957"/>
                </a:cubicBezTo>
                <a:cubicBezTo>
                  <a:pt x="8442" y="3088"/>
                  <a:pt x="8323" y="3219"/>
                  <a:pt x="8264" y="3374"/>
                </a:cubicBezTo>
                <a:cubicBezTo>
                  <a:pt x="7907" y="4326"/>
                  <a:pt x="7502" y="5255"/>
                  <a:pt x="7204" y="6231"/>
                </a:cubicBezTo>
                <a:cubicBezTo>
                  <a:pt x="7125" y="6494"/>
                  <a:pt x="7032" y="6597"/>
                  <a:pt x="6916" y="6597"/>
                </a:cubicBezTo>
                <a:cubicBezTo>
                  <a:pt x="6822" y="6597"/>
                  <a:pt x="6713" y="6529"/>
                  <a:pt x="6585" y="6422"/>
                </a:cubicBezTo>
                <a:cubicBezTo>
                  <a:pt x="5990" y="5934"/>
                  <a:pt x="5978" y="5231"/>
                  <a:pt x="6073" y="4576"/>
                </a:cubicBezTo>
                <a:cubicBezTo>
                  <a:pt x="6311" y="3112"/>
                  <a:pt x="6990" y="1886"/>
                  <a:pt x="8133" y="945"/>
                </a:cubicBezTo>
                <a:cubicBezTo>
                  <a:pt x="8252" y="850"/>
                  <a:pt x="8371" y="766"/>
                  <a:pt x="8502" y="695"/>
                </a:cubicBezTo>
                <a:cubicBezTo>
                  <a:pt x="8867" y="481"/>
                  <a:pt x="9208" y="379"/>
                  <a:pt x="9503" y="379"/>
                </a:cubicBezTo>
                <a:close/>
                <a:moveTo>
                  <a:pt x="2595" y="3523"/>
                </a:moveTo>
                <a:cubicBezTo>
                  <a:pt x="2966" y="3523"/>
                  <a:pt x="3340" y="3670"/>
                  <a:pt x="3656" y="3969"/>
                </a:cubicBezTo>
                <a:cubicBezTo>
                  <a:pt x="4966" y="5195"/>
                  <a:pt x="4966" y="8101"/>
                  <a:pt x="3632" y="9327"/>
                </a:cubicBezTo>
                <a:cubicBezTo>
                  <a:pt x="3430" y="9517"/>
                  <a:pt x="3132" y="9636"/>
                  <a:pt x="2858" y="9779"/>
                </a:cubicBezTo>
                <a:cubicBezTo>
                  <a:pt x="2799" y="9756"/>
                  <a:pt x="2739" y="9708"/>
                  <a:pt x="2680" y="9684"/>
                </a:cubicBezTo>
                <a:cubicBezTo>
                  <a:pt x="2561" y="8565"/>
                  <a:pt x="2430" y="7434"/>
                  <a:pt x="2299" y="6267"/>
                </a:cubicBezTo>
                <a:cubicBezTo>
                  <a:pt x="2251" y="6291"/>
                  <a:pt x="2192" y="6291"/>
                  <a:pt x="2132" y="6291"/>
                </a:cubicBezTo>
                <a:cubicBezTo>
                  <a:pt x="2132" y="6850"/>
                  <a:pt x="2108" y="7422"/>
                  <a:pt x="2144" y="7982"/>
                </a:cubicBezTo>
                <a:cubicBezTo>
                  <a:pt x="2192" y="8565"/>
                  <a:pt x="2323" y="9125"/>
                  <a:pt x="2465" y="9887"/>
                </a:cubicBezTo>
                <a:cubicBezTo>
                  <a:pt x="2049" y="9589"/>
                  <a:pt x="1668" y="9422"/>
                  <a:pt x="1430" y="9136"/>
                </a:cubicBezTo>
                <a:cubicBezTo>
                  <a:pt x="334" y="7851"/>
                  <a:pt x="346" y="5410"/>
                  <a:pt x="1430" y="4100"/>
                </a:cubicBezTo>
                <a:cubicBezTo>
                  <a:pt x="1748" y="3718"/>
                  <a:pt x="2169" y="3523"/>
                  <a:pt x="2595" y="3523"/>
                </a:cubicBezTo>
                <a:close/>
                <a:moveTo>
                  <a:pt x="9453" y="0"/>
                </a:moveTo>
                <a:cubicBezTo>
                  <a:pt x="9057" y="0"/>
                  <a:pt x="8625" y="143"/>
                  <a:pt x="8216" y="421"/>
                </a:cubicBezTo>
                <a:cubicBezTo>
                  <a:pt x="6823" y="1385"/>
                  <a:pt x="6037" y="2755"/>
                  <a:pt x="5763" y="4410"/>
                </a:cubicBezTo>
                <a:cubicBezTo>
                  <a:pt x="5561" y="5743"/>
                  <a:pt x="5883" y="6374"/>
                  <a:pt x="6847" y="6898"/>
                </a:cubicBezTo>
                <a:cubicBezTo>
                  <a:pt x="6418" y="9613"/>
                  <a:pt x="5978" y="12292"/>
                  <a:pt x="5537" y="14994"/>
                </a:cubicBezTo>
                <a:cubicBezTo>
                  <a:pt x="4347" y="13566"/>
                  <a:pt x="3418" y="11958"/>
                  <a:pt x="2954" y="10232"/>
                </a:cubicBezTo>
                <a:cubicBezTo>
                  <a:pt x="3394" y="9851"/>
                  <a:pt x="3847" y="9601"/>
                  <a:pt x="4144" y="9232"/>
                </a:cubicBezTo>
                <a:cubicBezTo>
                  <a:pt x="5216" y="7922"/>
                  <a:pt x="5228" y="5445"/>
                  <a:pt x="4216" y="4100"/>
                </a:cubicBezTo>
                <a:cubicBezTo>
                  <a:pt x="3752" y="3471"/>
                  <a:pt x="3159" y="3152"/>
                  <a:pt x="2579" y="3152"/>
                </a:cubicBezTo>
                <a:cubicBezTo>
                  <a:pt x="1951" y="3152"/>
                  <a:pt x="1338" y="3524"/>
                  <a:pt x="918" y="4279"/>
                </a:cubicBezTo>
                <a:cubicBezTo>
                  <a:pt x="1" y="5862"/>
                  <a:pt x="37" y="7505"/>
                  <a:pt x="1013" y="9065"/>
                </a:cubicBezTo>
                <a:cubicBezTo>
                  <a:pt x="1251" y="9434"/>
                  <a:pt x="1703" y="9779"/>
                  <a:pt x="2120" y="9946"/>
                </a:cubicBezTo>
                <a:cubicBezTo>
                  <a:pt x="2465" y="10077"/>
                  <a:pt x="2620" y="10208"/>
                  <a:pt x="2727" y="10541"/>
                </a:cubicBezTo>
                <a:cubicBezTo>
                  <a:pt x="3299" y="12315"/>
                  <a:pt x="4204" y="13863"/>
                  <a:pt x="5406" y="15256"/>
                </a:cubicBezTo>
                <a:cubicBezTo>
                  <a:pt x="5525" y="15411"/>
                  <a:pt x="5632" y="15661"/>
                  <a:pt x="5621" y="15852"/>
                </a:cubicBezTo>
                <a:cubicBezTo>
                  <a:pt x="5442" y="18471"/>
                  <a:pt x="5513" y="21078"/>
                  <a:pt x="5978" y="23674"/>
                </a:cubicBezTo>
                <a:cubicBezTo>
                  <a:pt x="6013" y="23912"/>
                  <a:pt x="6121" y="24126"/>
                  <a:pt x="6192" y="24353"/>
                </a:cubicBezTo>
                <a:cubicBezTo>
                  <a:pt x="6335" y="24269"/>
                  <a:pt x="6347" y="24186"/>
                  <a:pt x="6347" y="24126"/>
                </a:cubicBezTo>
                <a:cubicBezTo>
                  <a:pt x="6180" y="22507"/>
                  <a:pt x="5942" y="20900"/>
                  <a:pt x="5871" y="19292"/>
                </a:cubicBezTo>
                <a:cubicBezTo>
                  <a:pt x="5752" y="16685"/>
                  <a:pt x="5978" y="14089"/>
                  <a:pt x="6371" y="11494"/>
                </a:cubicBezTo>
                <a:cubicBezTo>
                  <a:pt x="6597" y="10065"/>
                  <a:pt x="6954" y="8648"/>
                  <a:pt x="7252" y="7243"/>
                </a:cubicBezTo>
                <a:cubicBezTo>
                  <a:pt x="7264" y="7112"/>
                  <a:pt x="7371" y="6922"/>
                  <a:pt x="7466" y="6910"/>
                </a:cubicBezTo>
                <a:cubicBezTo>
                  <a:pt x="8633" y="6648"/>
                  <a:pt x="9347" y="5826"/>
                  <a:pt x="9990" y="4898"/>
                </a:cubicBezTo>
                <a:cubicBezTo>
                  <a:pt x="10538" y="4100"/>
                  <a:pt x="10800" y="3183"/>
                  <a:pt x="10990" y="2255"/>
                </a:cubicBezTo>
                <a:lnTo>
                  <a:pt x="10990" y="1516"/>
                </a:lnTo>
                <a:cubicBezTo>
                  <a:pt x="10955" y="1505"/>
                  <a:pt x="10919" y="1493"/>
                  <a:pt x="10919" y="1457"/>
                </a:cubicBezTo>
                <a:cubicBezTo>
                  <a:pt x="10780" y="473"/>
                  <a:pt x="10176" y="0"/>
                  <a:pt x="9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rot="7025883" flipH="1">
            <a:off x="5624924" y="1808762"/>
            <a:ext cx="333989" cy="685578"/>
          </a:xfrm>
          <a:custGeom>
            <a:avLst/>
            <a:gdLst/>
            <a:ahLst/>
            <a:cxnLst/>
            <a:rect l="l" t="t" r="r" b="b"/>
            <a:pathLst>
              <a:path w="13360" h="27424" extrusionOk="0">
                <a:moveTo>
                  <a:pt x="8987" y="319"/>
                </a:moveTo>
                <a:cubicBezTo>
                  <a:pt x="9015" y="319"/>
                  <a:pt x="9044" y="321"/>
                  <a:pt x="9074" y="325"/>
                </a:cubicBezTo>
                <a:cubicBezTo>
                  <a:pt x="9478" y="361"/>
                  <a:pt x="9585" y="694"/>
                  <a:pt x="9597" y="1218"/>
                </a:cubicBezTo>
                <a:cubicBezTo>
                  <a:pt x="9455" y="1325"/>
                  <a:pt x="9240" y="1539"/>
                  <a:pt x="9002" y="1599"/>
                </a:cubicBezTo>
                <a:cubicBezTo>
                  <a:pt x="8986" y="1601"/>
                  <a:pt x="8970" y="1603"/>
                  <a:pt x="8954" y="1603"/>
                </a:cubicBezTo>
                <a:cubicBezTo>
                  <a:pt x="8667" y="1603"/>
                  <a:pt x="8444" y="1210"/>
                  <a:pt x="8478" y="849"/>
                </a:cubicBezTo>
                <a:cubicBezTo>
                  <a:pt x="8522" y="534"/>
                  <a:pt x="8703" y="319"/>
                  <a:pt x="8987" y="319"/>
                </a:cubicBezTo>
                <a:close/>
                <a:moveTo>
                  <a:pt x="10653" y="2535"/>
                </a:moveTo>
                <a:cubicBezTo>
                  <a:pt x="10776" y="2535"/>
                  <a:pt x="11014" y="2619"/>
                  <a:pt x="11014" y="2932"/>
                </a:cubicBezTo>
                <a:cubicBezTo>
                  <a:pt x="11014" y="3325"/>
                  <a:pt x="10705" y="3444"/>
                  <a:pt x="10478" y="3480"/>
                </a:cubicBezTo>
                <a:cubicBezTo>
                  <a:pt x="10477" y="3480"/>
                  <a:pt x="10475" y="3480"/>
                  <a:pt x="10474" y="3480"/>
                </a:cubicBezTo>
                <a:cubicBezTo>
                  <a:pt x="10374" y="3480"/>
                  <a:pt x="10086" y="3133"/>
                  <a:pt x="10121" y="3028"/>
                </a:cubicBezTo>
                <a:cubicBezTo>
                  <a:pt x="10193" y="2825"/>
                  <a:pt x="10407" y="2635"/>
                  <a:pt x="10609" y="2540"/>
                </a:cubicBezTo>
                <a:cubicBezTo>
                  <a:pt x="10621" y="2537"/>
                  <a:pt x="10636" y="2535"/>
                  <a:pt x="10653" y="2535"/>
                </a:cubicBezTo>
                <a:close/>
                <a:moveTo>
                  <a:pt x="3037" y="1992"/>
                </a:moveTo>
                <a:cubicBezTo>
                  <a:pt x="3478" y="3361"/>
                  <a:pt x="3930" y="4742"/>
                  <a:pt x="4359" y="6088"/>
                </a:cubicBezTo>
                <a:cubicBezTo>
                  <a:pt x="3216" y="5469"/>
                  <a:pt x="2620" y="3409"/>
                  <a:pt x="3037" y="1992"/>
                </a:cubicBezTo>
                <a:close/>
                <a:moveTo>
                  <a:pt x="3406" y="1694"/>
                </a:moveTo>
                <a:cubicBezTo>
                  <a:pt x="4573" y="2909"/>
                  <a:pt x="5121" y="4326"/>
                  <a:pt x="4835" y="6040"/>
                </a:cubicBezTo>
                <a:cubicBezTo>
                  <a:pt x="4775" y="6052"/>
                  <a:pt x="4728" y="6088"/>
                  <a:pt x="4668" y="6100"/>
                </a:cubicBezTo>
                <a:cubicBezTo>
                  <a:pt x="4192" y="4635"/>
                  <a:pt x="3716" y="3194"/>
                  <a:pt x="3263" y="1742"/>
                </a:cubicBezTo>
                <a:cubicBezTo>
                  <a:pt x="3299" y="1718"/>
                  <a:pt x="3359" y="1706"/>
                  <a:pt x="3406" y="1694"/>
                </a:cubicBezTo>
                <a:close/>
                <a:moveTo>
                  <a:pt x="12550" y="8743"/>
                </a:moveTo>
                <a:cubicBezTo>
                  <a:pt x="11371" y="9374"/>
                  <a:pt x="10240" y="9957"/>
                  <a:pt x="8990" y="10588"/>
                </a:cubicBezTo>
                <a:cubicBezTo>
                  <a:pt x="9895" y="9302"/>
                  <a:pt x="11181" y="9005"/>
                  <a:pt x="12550" y="8743"/>
                </a:cubicBezTo>
                <a:close/>
                <a:moveTo>
                  <a:pt x="561" y="7397"/>
                </a:moveTo>
                <a:lnTo>
                  <a:pt x="561" y="7397"/>
                </a:lnTo>
                <a:cubicBezTo>
                  <a:pt x="799" y="8469"/>
                  <a:pt x="1025" y="9552"/>
                  <a:pt x="1251" y="10624"/>
                </a:cubicBezTo>
                <a:cubicBezTo>
                  <a:pt x="477" y="9659"/>
                  <a:pt x="465" y="8528"/>
                  <a:pt x="561" y="7397"/>
                </a:cubicBezTo>
                <a:close/>
                <a:moveTo>
                  <a:pt x="822" y="7290"/>
                </a:moveTo>
                <a:lnTo>
                  <a:pt x="822" y="7290"/>
                </a:lnTo>
                <a:cubicBezTo>
                  <a:pt x="1775" y="8314"/>
                  <a:pt x="1811" y="9517"/>
                  <a:pt x="1561" y="10791"/>
                </a:cubicBezTo>
                <a:cubicBezTo>
                  <a:pt x="1311" y="9624"/>
                  <a:pt x="1073" y="8445"/>
                  <a:pt x="822" y="7290"/>
                </a:cubicBezTo>
                <a:close/>
                <a:moveTo>
                  <a:pt x="12407" y="9064"/>
                </a:moveTo>
                <a:lnTo>
                  <a:pt x="12503" y="9243"/>
                </a:lnTo>
                <a:cubicBezTo>
                  <a:pt x="11514" y="10088"/>
                  <a:pt x="10419" y="10695"/>
                  <a:pt x="9169" y="11029"/>
                </a:cubicBezTo>
                <a:cubicBezTo>
                  <a:pt x="9133" y="10981"/>
                  <a:pt x="9109" y="10922"/>
                  <a:pt x="9074" y="10862"/>
                </a:cubicBezTo>
                <a:cubicBezTo>
                  <a:pt x="10181" y="10267"/>
                  <a:pt x="11300" y="9671"/>
                  <a:pt x="12407" y="9064"/>
                </a:cubicBezTo>
                <a:close/>
                <a:moveTo>
                  <a:pt x="3632" y="10755"/>
                </a:moveTo>
                <a:lnTo>
                  <a:pt x="3632" y="10755"/>
                </a:lnTo>
                <a:cubicBezTo>
                  <a:pt x="3287" y="11398"/>
                  <a:pt x="2930" y="12017"/>
                  <a:pt x="2585" y="12648"/>
                </a:cubicBezTo>
                <a:cubicBezTo>
                  <a:pt x="2632" y="11862"/>
                  <a:pt x="3001" y="11219"/>
                  <a:pt x="3632" y="10755"/>
                </a:cubicBezTo>
                <a:close/>
                <a:moveTo>
                  <a:pt x="3942" y="10743"/>
                </a:moveTo>
                <a:lnTo>
                  <a:pt x="3942" y="10743"/>
                </a:lnTo>
                <a:cubicBezTo>
                  <a:pt x="3918" y="11636"/>
                  <a:pt x="3418" y="12267"/>
                  <a:pt x="2882" y="12886"/>
                </a:cubicBezTo>
                <a:cubicBezTo>
                  <a:pt x="2835" y="12862"/>
                  <a:pt x="2811" y="12838"/>
                  <a:pt x="2763" y="12803"/>
                </a:cubicBezTo>
                <a:cubicBezTo>
                  <a:pt x="3168" y="12124"/>
                  <a:pt x="3561" y="11422"/>
                  <a:pt x="3942" y="10743"/>
                </a:cubicBezTo>
                <a:close/>
                <a:moveTo>
                  <a:pt x="9003" y="0"/>
                </a:moveTo>
                <a:cubicBezTo>
                  <a:pt x="8880" y="0"/>
                  <a:pt x="8758" y="28"/>
                  <a:pt x="8645" y="87"/>
                </a:cubicBezTo>
                <a:cubicBezTo>
                  <a:pt x="8228" y="289"/>
                  <a:pt x="8002" y="873"/>
                  <a:pt x="8276" y="1337"/>
                </a:cubicBezTo>
                <a:cubicBezTo>
                  <a:pt x="8466" y="1647"/>
                  <a:pt x="8347" y="1861"/>
                  <a:pt x="8240" y="2135"/>
                </a:cubicBezTo>
                <a:cubicBezTo>
                  <a:pt x="7907" y="3004"/>
                  <a:pt x="7550" y="3861"/>
                  <a:pt x="7276" y="4754"/>
                </a:cubicBezTo>
                <a:cubicBezTo>
                  <a:pt x="6918" y="5933"/>
                  <a:pt x="6633" y="7135"/>
                  <a:pt x="6299" y="8433"/>
                </a:cubicBezTo>
                <a:cubicBezTo>
                  <a:pt x="5859" y="7814"/>
                  <a:pt x="5442" y="7243"/>
                  <a:pt x="5061" y="6659"/>
                </a:cubicBezTo>
                <a:cubicBezTo>
                  <a:pt x="5002" y="6588"/>
                  <a:pt x="5013" y="6457"/>
                  <a:pt x="5049" y="6350"/>
                </a:cubicBezTo>
                <a:cubicBezTo>
                  <a:pt x="5490" y="4373"/>
                  <a:pt x="4906" y="2718"/>
                  <a:pt x="3442" y="1361"/>
                </a:cubicBezTo>
                <a:cubicBezTo>
                  <a:pt x="3274" y="1208"/>
                  <a:pt x="3145" y="1129"/>
                  <a:pt x="3046" y="1129"/>
                </a:cubicBezTo>
                <a:cubicBezTo>
                  <a:pt x="2914" y="1129"/>
                  <a:pt x="2835" y="1270"/>
                  <a:pt x="2787" y="1563"/>
                </a:cubicBezTo>
                <a:cubicBezTo>
                  <a:pt x="2680" y="2170"/>
                  <a:pt x="2632" y="2790"/>
                  <a:pt x="2644" y="3409"/>
                </a:cubicBezTo>
                <a:cubicBezTo>
                  <a:pt x="2668" y="4576"/>
                  <a:pt x="3120" y="5611"/>
                  <a:pt x="4061" y="6278"/>
                </a:cubicBezTo>
                <a:cubicBezTo>
                  <a:pt x="4668" y="6707"/>
                  <a:pt x="5085" y="7243"/>
                  <a:pt x="5525" y="7814"/>
                </a:cubicBezTo>
                <a:cubicBezTo>
                  <a:pt x="5716" y="8052"/>
                  <a:pt x="5918" y="8302"/>
                  <a:pt x="6085" y="8564"/>
                </a:cubicBezTo>
                <a:cubicBezTo>
                  <a:pt x="6180" y="8719"/>
                  <a:pt x="6216" y="8921"/>
                  <a:pt x="6204" y="9088"/>
                </a:cubicBezTo>
                <a:lnTo>
                  <a:pt x="5359" y="15339"/>
                </a:lnTo>
                <a:cubicBezTo>
                  <a:pt x="5287" y="15875"/>
                  <a:pt x="5252" y="16422"/>
                  <a:pt x="5192" y="17041"/>
                </a:cubicBezTo>
                <a:cubicBezTo>
                  <a:pt x="3990" y="16041"/>
                  <a:pt x="3085" y="14910"/>
                  <a:pt x="2442" y="13541"/>
                </a:cubicBezTo>
                <a:cubicBezTo>
                  <a:pt x="3216" y="13053"/>
                  <a:pt x="3775" y="12398"/>
                  <a:pt x="4097" y="11588"/>
                </a:cubicBezTo>
                <a:cubicBezTo>
                  <a:pt x="4299" y="11053"/>
                  <a:pt x="4513" y="10469"/>
                  <a:pt x="4132" y="9850"/>
                </a:cubicBezTo>
                <a:lnTo>
                  <a:pt x="4132" y="9850"/>
                </a:lnTo>
                <a:cubicBezTo>
                  <a:pt x="3061" y="10624"/>
                  <a:pt x="2346" y="11529"/>
                  <a:pt x="2144" y="12827"/>
                </a:cubicBezTo>
                <a:cubicBezTo>
                  <a:pt x="1977" y="12315"/>
                  <a:pt x="1692" y="11779"/>
                  <a:pt x="1787" y="11303"/>
                </a:cubicBezTo>
                <a:cubicBezTo>
                  <a:pt x="1954" y="10469"/>
                  <a:pt x="2013" y="9659"/>
                  <a:pt x="1918" y="8826"/>
                </a:cubicBezTo>
                <a:cubicBezTo>
                  <a:pt x="1846" y="8005"/>
                  <a:pt x="1454" y="7338"/>
                  <a:pt x="834" y="6802"/>
                </a:cubicBezTo>
                <a:cubicBezTo>
                  <a:pt x="734" y="6713"/>
                  <a:pt x="634" y="6652"/>
                  <a:pt x="547" y="6652"/>
                </a:cubicBezTo>
                <a:cubicBezTo>
                  <a:pt x="448" y="6652"/>
                  <a:pt x="367" y="6730"/>
                  <a:pt x="322" y="6933"/>
                </a:cubicBezTo>
                <a:cubicBezTo>
                  <a:pt x="1" y="8564"/>
                  <a:pt x="239" y="10088"/>
                  <a:pt x="1299" y="11422"/>
                </a:cubicBezTo>
                <a:cubicBezTo>
                  <a:pt x="1394" y="11564"/>
                  <a:pt x="1501" y="11719"/>
                  <a:pt x="1549" y="11886"/>
                </a:cubicBezTo>
                <a:cubicBezTo>
                  <a:pt x="2085" y="14017"/>
                  <a:pt x="3239" y="15732"/>
                  <a:pt x="4883" y="17137"/>
                </a:cubicBezTo>
                <a:cubicBezTo>
                  <a:pt x="5025" y="17256"/>
                  <a:pt x="5133" y="17530"/>
                  <a:pt x="5133" y="17720"/>
                </a:cubicBezTo>
                <a:cubicBezTo>
                  <a:pt x="5180" y="19756"/>
                  <a:pt x="5133" y="21816"/>
                  <a:pt x="5264" y="23852"/>
                </a:cubicBezTo>
                <a:cubicBezTo>
                  <a:pt x="5359" y="25054"/>
                  <a:pt x="5716" y="26233"/>
                  <a:pt x="5954" y="27424"/>
                </a:cubicBezTo>
                <a:lnTo>
                  <a:pt x="6145" y="27424"/>
                </a:lnTo>
                <a:cubicBezTo>
                  <a:pt x="6121" y="27257"/>
                  <a:pt x="6097" y="27102"/>
                  <a:pt x="6073" y="26935"/>
                </a:cubicBezTo>
                <a:cubicBezTo>
                  <a:pt x="5859" y="25590"/>
                  <a:pt x="5561" y="24268"/>
                  <a:pt x="5478" y="22935"/>
                </a:cubicBezTo>
                <a:cubicBezTo>
                  <a:pt x="5371" y="21220"/>
                  <a:pt x="5406" y="19506"/>
                  <a:pt x="5466" y="17791"/>
                </a:cubicBezTo>
                <a:cubicBezTo>
                  <a:pt x="5525" y="16398"/>
                  <a:pt x="5716" y="14993"/>
                  <a:pt x="5847" y="13600"/>
                </a:cubicBezTo>
                <a:cubicBezTo>
                  <a:pt x="5859" y="13469"/>
                  <a:pt x="5918" y="13303"/>
                  <a:pt x="6026" y="13231"/>
                </a:cubicBezTo>
                <a:cubicBezTo>
                  <a:pt x="6847" y="12612"/>
                  <a:pt x="7669" y="12017"/>
                  <a:pt x="8502" y="11422"/>
                </a:cubicBezTo>
                <a:cubicBezTo>
                  <a:pt x="8585" y="11362"/>
                  <a:pt x="8704" y="11326"/>
                  <a:pt x="8812" y="11303"/>
                </a:cubicBezTo>
                <a:cubicBezTo>
                  <a:pt x="10586" y="11160"/>
                  <a:pt x="11955" y="10267"/>
                  <a:pt x="13122" y="9017"/>
                </a:cubicBezTo>
                <a:cubicBezTo>
                  <a:pt x="13241" y="8897"/>
                  <a:pt x="13288" y="8719"/>
                  <a:pt x="13360" y="8564"/>
                </a:cubicBezTo>
                <a:cubicBezTo>
                  <a:pt x="13336" y="8528"/>
                  <a:pt x="13300" y="8469"/>
                  <a:pt x="13276" y="8421"/>
                </a:cubicBezTo>
                <a:cubicBezTo>
                  <a:pt x="12681" y="8505"/>
                  <a:pt x="12074" y="8540"/>
                  <a:pt x="11479" y="8683"/>
                </a:cubicBezTo>
                <a:cubicBezTo>
                  <a:pt x="10169" y="9005"/>
                  <a:pt x="9014" y="9564"/>
                  <a:pt x="8526" y="10969"/>
                </a:cubicBezTo>
                <a:cubicBezTo>
                  <a:pt x="8502" y="11064"/>
                  <a:pt x="8395" y="11160"/>
                  <a:pt x="8300" y="11231"/>
                </a:cubicBezTo>
                <a:cubicBezTo>
                  <a:pt x="7526" y="11815"/>
                  <a:pt x="6752" y="12374"/>
                  <a:pt x="5954" y="12969"/>
                </a:cubicBezTo>
                <a:cubicBezTo>
                  <a:pt x="5954" y="12898"/>
                  <a:pt x="5942" y="12838"/>
                  <a:pt x="5954" y="12779"/>
                </a:cubicBezTo>
                <a:cubicBezTo>
                  <a:pt x="6276" y="10910"/>
                  <a:pt x="6573" y="9028"/>
                  <a:pt x="6930" y="7171"/>
                </a:cubicBezTo>
                <a:cubicBezTo>
                  <a:pt x="7073" y="6504"/>
                  <a:pt x="7085" y="5790"/>
                  <a:pt x="7633" y="5278"/>
                </a:cubicBezTo>
                <a:cubicBezTo>
                  <a:pt x="8335" y="4635"/>
                  <a:pt x="9062" y="4016"/>
                  <a:pt x="9764" y="3385"/>
                </a:cubicBezTo>
                <a:cubicBezTo>
                  <a:pt x="9943" y="3552"/>
                  <a:pt x="10050" y="3659"/>
                  <a:pt x="10181" y="3730"/>
                </a:cubicBezTo>
                <a:cubicBezTo>
                  <a:pt x="10290" y="3794"/>
                  <a:pt x="10408" y="3824"/>
                  <a:pt x="10525" y="3824"/>
                </a:cubicBezTo>
                <a:cubicBezTo>
                  <a:pt x="10804" y="3824"/>
                  <a:pt x="11081" y="3654"/>
                  <a:pt x="11240" y="3361"/>
                </a:cubicBezTo>
                <a:cubicBezTo>
                  <a:pt x="11431" y="2968"/>
                  <a:pt x="11312" y="2468"/>
                  <a:pt x="10979" y="2290"/>
                </a:cubicBezTo>
                <a:cubicBezTo>
                  <a:pt x="10873" y="2229"/>
                  <a:pt x="10742" y="2200"/>
                  <a:pt x="10609" y="2200"/>
                </a:cubicBezTo>
                <a:cubicBezTo>
                  <a:pt x="10319" y="2200"/>
                  <a:pt x="10020" y="2338"/>
                  <a:pt x="9955" y="2599"/>
                </a:cubicBezTo>
                <a:cubicBezTo>
                  <a:pt x="9824" y="3183"/>
                  <a:pt x="9359" y="3361"/>
                  <a:pt x="9002" y="3683"/>
                </a:cubicBezTo>
                <a:cubicBezTo>
                  <a:pt x="8514" y="4123"/>
                  <a:pt x="8038" y="4552"/>
                  <a:pt x="7550" y="4980"/>
                </a:cubicBezTo>
                <a:cubicBezTo>
                  <a:pt x="7514" y="4968"/>
                  <a:pt x="7490" y="4957"/>
                  <a:pt x="7466" y="4933"/>
                </a:cubicBezTo>
                <a:cubicBezTo>
                  <a:pt x="7847" y="3897"/>
                  <a:pt x="8228" y="2873"/>
                  <a:pt x="8597" y="1825"/>
                </a:cubicBezTo>
                <a:cubicBezTo>
                  <a:pt x="8633" y="1873"/>
                  <a:pt x="8681" y="1920"/>
                  <a:pt x="8704" y="1956"/>
                </a:cubicBezTo>
                <a:cubicBezTo>
                  <a:pt x="8990" y="1885"/>
                  <a:pt x="9312" y="1873"/>
                  <a:pt x="9550" y="1718"/>
                </a:cubicBezTo>
                <a:cubicBezTo>
                  <a:pt x="9955" y="1468"/>
                  <a:pt x="10014" y="813"/>
                  <a:pt x="9752" y="408"/>
                </a:cubicBezTo>
                <a:cubicBezTo>
                  <a:pt x="9562" y="144"/>
                  <a:pt x="9281" y="0"/>
                  <a:pt x="9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70815" y="4654317"/>
            <a:ext cx="301038" cy="257017"/>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cxnSp>
        <p:nvCxnSpPr>
          <p:cNvPr id="582" name="Google Shape;582;p40"/>
          <p:cNvCxnSpPr/>
          <p:nvPr/>
        </p:nvCxnSpPr>
        <p:spPr>
          <a:xfrm>
            <a:off x="726725" y="1464400"/>
            <a:ext cx="7704600" cy="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0"/>
          <p:cNvCxnSpPr/>
          <p:nvPr/>
        </p:nvCxnSpPr>
        <p:spPr>
          <a:xfrm>
            <a:off x="726725" y="4604100"/>
            <a:ext cx="7704600" cy="0"/>
          </a:xfrm>
          <a:prstGeom prst="straightConnector1">
            <a:avLst/>
          </a:prstGeom>
          <a:noFill/>
          <a:ln w="9525" cap="flat" cmpd="sng">
            <a:solidFill>
              <a:schemeClr val="dk2"/>
            </a:solidFill>
            <a:prstDash val="solid"/>
            <a:round/>
            <a:headEnd type="none" w="med" len="med"/>
            <a:tailEnd type="none" w="med" len="med"/>
          </a:ln>
        </p:spPr>
      </p:cxnSp>
      <p:sp>
        <p:nvSpPr>
          <p:cNvPr id="584" name="Google Shape;584;p40"/>
          <p:cNvSpPr txBox="1">
            <a:spLocks noGrp="1"/>
          </p:cNvSpPr>
          <p:nvPr>
            <p:ph type="body" idx="1"/>
          </p:nvPr>
        </p:nvSpPr>
        <p:spPr>
          <a:xfrm>
            <a:off x="2451723" y="2134400"/>
            <a:ext cx="6407193" cy="2319000"/>
          </a:xfrm>
          <a:prstGeom prst="rect">
            <a:avLst/>
          </a:prstGeom>
        </p:spPr>
        <p:txBody>
          <a:bodyPr spcFirstLastPara="1" wrap="square" lIns="91425" tIns="91425" rIns="91425" bIns="91425" anchor="t" anchorCtr="0">
            <a:noAutofit/>
          </a:bodyPr>
          <a:lstStyle/>
          <a:p>
            <a:pPr marL="127000" indent="0" algn="ctr">
              <a:buNone/>
            </a:pPr>
            <a:r>
              <a:rPr lang="fr-MA" sz="1800" dirty="0" err="1"/>
              <a:t>Flamengnawa</a:t>
            </a:r>
            <a:r>
              <a:rPr lang="fr-MA" sz="1800" dirty="0"/>
              <a:t> est un groupe musical marocain en pleine croissance qui a beaucoup d'adeptes mais qui a encore faim. Ils veulent que le monde entier sache qu'ils ont une musique </a:t>
            </a:r>
            <a:r>
              <a:rPr lang="fr-MA" sz="1800" dirty="0" smtClean="0"/>
              <a:t>extraordinaire.</a:t>
            </a:r>
          </a:p>
        </p:txBody>
      </p:sp>
      <p:sp>
        <p:nvSpPr>
          <p:cNvPr id="585" name="Google Shape;585;p40"/>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Problématique </a:t>
            </a:r>
            <a:endParaRPr dirty="0"/>
          </a:p>
        </p:txBody>
      </p:sp>
      <p:sp>
        <p:nvSpPr>
          <p:cNvPr id="586" name="Google Shape;586;p40"/>
          <p:cNvSpPr/>
          <p:nvPr/>
        </p:nvSpPr>
        <p:spPr>
          <a:xfrm>
            <a:off x="922650" y="2029100"/>
            <a:ext cx="1439700" cy="2010300"/>
          </a:xfrm>
          <a:prstGeom prst="round2SameRect">
            <a:avLst>
              <a:gd name="adj1" fmla="val 5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1413201" y="2514600"/>
            <a:ext cx="458596" cy="1039331"/>
          </a:xfrm>
          <a:custGeom>
            <a:avLst/>
            <a:gdLst/>
            <a:ahLst/>
            <a:cxnLst/>
            <a:rect l="l" t="t" r="r" b="b"/>
            <a:pathLst>
              <a:path w="11503" h="26068" extrusionOk="0">
                <a:moveTo>
                  <a:pt x="6061" y="3739"/>
                </a:moveTo>
                <a:cubicBezTo>
                  <a:pt x="7383" y="3763"/>
                  <a:pt x="8061" y="4513"/>
                  <a:pt x="9276" y="5728"/>
                </a:cubicBezTo>
                <a:cubicBezTo>
                  <a:pt x="9776" y="6252"/>
                  <a:pt x="10074" y="7311"/>
                  <a:pt x="10252" y="8359"/>
                </a:cubicBezTo>
                <a:cubicBezTo>
                  <a:pt x="9883" y="7799"/>
                  <a:pt x="9395" y="7335"/>
                  <a:pt x="8740" y="7025"/>
                </a:cubicBezTo>
                <a:cubicBezTo>
                  <a:pt x="6014" y="5680"/>
                  <a:pt x="6061" y="4358"/>
                  <a:pt x="6061" y="4358"/>
                </a:cubicBezTo>
                <a:lnTo>
                  <a:pt x="6061" y="3739"/>
                </a:lnTo>
                <a:close/>
                <a:moveTo>
                  <a:pt x="6061" y="8097"/>
                </a:moveTo>
                <a:cubicBezTo>
                  <a:pt x="7383" y="8121"/>
                  <a:pt x="8061" y="8871"/>
                  <a:pt x="9276" y="10085"/>
                </a:cubicBezTo>
                <a:cubicBezTo>
                  <a:pt x="9895" y="10728"/>
                  <a:pt x="10193" y="12133"/>
                  <a:pt x="10347" y="13395"/>
                </a:cubicBezTo>
                <a:cubicBezTo>
                  <a:pt x="9955" y="12764"/>
                  <a:pt x="9419" y="12264"/>
                  <a:pt x="8740" y="11907"/>
                </a:cubicBezTo>
                <a:cubicBezTo>
                  <a:pt x="6014" y="10550"/>
                  <a:pt x="6061" y="9240"/>
                  <a:pt x="6061" y="9240"/>
                </a:cubicBezTo>
                <a:lnTo>
                  <a:pt x="6061" y="8097"/>
                </a:lnTo>
                <a:close/>
                <a:moveTo>
                  <a:pt x="5323" y="1"/>
                </a:moveTo>
                <a:lnTo>
                  <a:pt x="5323" y="21849"/>
                </a:lnTo>
                <a:cubicBezTo>
                  <a:pt x="4975" y="21602"/>
                  <a:pt x="4516" y="21474"/>
                  <a:pt x="4006" y="21474"/>
                </a:cubicBezTo>
                <a:cubicBezTo>
                  <a:pt x="3435" y="21474"/>
                  <a:pt x="2802" y="21634"/>
                  <a:pt x="2192" y="21968"/>
                </a:cubicBezTo>
                <a:cubicBezTo>
                  <a:pt x="739" y="22754"/>
                  <a:pt x="1" y="24194"/>
                  <a:pt x="549" y="25194"/>
                </a:cubicBezTo>
                <a:cubicBezTo>
                  <a:pt x="856" y="25769"/>
                  <a:pt x="1521" y="26068"/>
                  <a:pt x="2306" y="26068"/>
                </a:cubicBezTo>
                <a:cubicBezTo>
                  <a:pt x="2889" y="26068"/>
                  <a:pt x="3538" y="25903"/>
                  <a:pt x="4156" y="25563"/>
                </a:cubicBezTo>
                <a:cubicBezTo>
                  <a:pt x="4811" y="25206"/>
                  <a:pt x="5252" y="24718"/>
                  <a:pt x="5656" y="24111"/>
                </a:cubicBezTo>
                <a:cubicBezTo>
                  <a:pt x="6073" y="23480"/>
                  <a:pt x="6037" y="22932"/>
                  <a:pt x="6037" y="22206"/>
                </a:cubicBezTo>
                <a:lnTo>
                  <a:pt x="6037" y="20837"/>
                </a:lnTo>
                <a:lnTo>
                  <a:pt x="6037" y="13931"/>
                </a:lnTo>
                <a:lnTo>
                  <a:pt x="6037" y="12967"/>
                </a:lnTo>
                <a:cubicBezTo>
                  <a:pt x="7371" y="12990"/>
                  <a:pt x="8050" y="13741"/>
                  <a:pt x="9252" y="14955"/>
                </a:cubicBezTo>
                <a:cubicBezTo>
                  <a:pt x="10502" y="16241"/>
                  <a:pt x="10478" y="20682"/>
                  <a:pt x="10478" y="20682"/>
                </a:cubicBezTo>
                <a:cubicBezTo>
                  <a:pt x="11157" y="18527"/>
                  <a:pt x="11371" y="16265"/>
                  <a:pt x="10824" y="14491"/>
                </a:cubicBezTo>
                <a:cubicBezTo>
                  <a:pt x="11193" y="12848"/>
                  <a:pt x="11252" y="11193"/>
                  <a:pt x="10883" y="9823"/>
                </a:cubicBezTo>
                <a:cubicBezTo>
                  <a:pt x="11502" y="6799"/>
                  <a:pt x="11038" y="3811"/>
                  <a:pt x="8740" y="2668"/>
                </a:cubicBezTo>
                <a:cubicBezTo>
                  <a:pt x="6014" y="1310"/>
                  <a:pt x="6061" y="1"/>
                  <a:pt x="6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rot="-1788488">
            <a:off x="564257" y="2840941"/>
            <a:ext cx="358402" cy="794180"/>
          </a:xfrm>
          <a:custGeom>
            <a:avLst/>
            <a:gdLst/>
            <a:ahLst/>
            <a:cxnLst/>
            <a:rect l="l" t="t" r="r" b="b"/>
            <a:pathLst>
              <a:path w="14336" h="31767" extrusionOk="0">
                <a:moveTo>
                  <a:pt x="11657" y="501"/>
                </a:moveTo>
                <a:lnTo>
                  <a:pt x="11657" y="501"/>
                </a:lnTo>
                <a:cubicBezTo>
                  <a:pt x="12038" y="1584"/>
                  <a:pt x="11180" y="3442"/>
                  <a:pt x="9918" y="4323"/>
                </a:cubicBezTo>
                <a:cubicBezTo>
                  <a:pt x="9454" y="3430"/>
                  <a:pt x="10347" y="1465"/>
                  <a:pt x="11657" y="501"/>
                </a:cubicBezTo>
                <a:close/>
                <a:moveTo>
                  <a:pt x="6656" y="4835"/>
                </a:moveTo>
                <a:lnTo>
                  <a:pt x="6656" y="4835"/>
                </a:lnTo>
                <a:cubicBezTo>
                  <a:pt x="7477" y="5204"/>
                  <a:pt x="8370" y="7061"/>
                  <a:pt x="8228" y="8014"/>
                </a:cubicBezTo>
                <a:cubicBezTo>
                  <a:pt x="7049" y="7287"/>
                  <a:pt x="6811" y="6109"/>
                  <a:pt x="6656" y="4835"/>
                </a:cubicBezTo>
                <a:close/>
                <a:moveTo>
                  <a:pt x="2417" y="6406"/>
                </a:moveTo>
                <a:cubicBezTo>
                  <a:pt x="3239" y="7299"/>
                  <a:pt x="3406" y="9061"/>
                  <a:pt x="2727" y="9835"/>
                </a:cubicBezTo>
                <a:cubicBezTo>
                  <a:pt x="2096" y="8728"/>
                  <a:pt x="2048" y="7609"/>
                  <a:pt x="2417" y="6406"/>
                </a:cubicBezTo>
                <a:close/>
                <a:moveTo>
                  <a:pt x="11859" y="7728"/>
                </a:moveTo>
                <a:lnTo>
                  <a:pt x="11859" y="7728"/>
                </a:lnTo>
                <a:cubicBezTo>
                  <a:pt x="11539" y="8753"/>
                  <a:pt x="10025" y="10197"/>
                  <a:pt x="8725" y="10197"/>
                </a:cubicBezTo>
                <a:cubicBezTo>
                  <a:pt x="8621" y="10197"/>
                  <a:pt x="8518" y="10188"/>
                  <a:pt x="8418" y="10169"/>
                </a:cubicBezTo>
                <a:cubicBezTo>
                  <a:pt x="8978" y="8966"/>
                  <a:pt x="10645" y="7788"/>
                  <a:pt x="11859" y="7728"/>
                </a:cubicBezTo>
                <a:close/>
                <a:moveTo>
                  <a:pt x="369" y="9871"/>
                </a:moveTo>
                <a:lnTo>
                  <a:pt x="369" y="9871"/>
                </a:lnTo>
                <a:cubicBezTo>
                  <a:pt x="989" y="10502"/>
                  <a:pt x="1167" y="11288"/>
                  <a:pt x="1239" y="12240"/>
                </a:cubicBezTo>
                <a:cubicBezTo>
                  <a:pt x="512" y="11538"/>
                  <a:pt x="369" y="10728"/>
                  <a:pt x="369" y="9871"/>
                </a:cubicBezTo>
                <a:close/>
                <a:moveTo>
                  <a:pt x="5287" y="11109"/>
                </a:moveTo>
                <a:lnTo>
                  <a:pt x="5287" y="11109"/>
                </a:lnTo>
                <a:cubicBezTo>
                  <a:pt x="5525" y="12395"/>
                  <a:pt x="5215" y="13419"/>
                  <a:pt x="4370" y="14395"/>
                </a:cubicBezTo>
                <a:cubicBezTo>
                  <a:pt x="4263" y="13133"/>
                  <a:pt x="4453" y="12098"/>
                  <a:pt x="5287" y="11109"/>
                </a:cubicBezTo>
                <a:close/>
                <a:moveTo>
                  <a:pt x="13954" y="12371"/>
                </a:moveTo>
                <a:cubicBezTo>
                  <a:pt x="14074" y="13622"/>
                  <a:pt x="13490" y="14538"/>
                  <a:pt x="12526" y="15372"/>
                </a:cubicBezTo>
                <a:cubicBezTo>
                  <a:pt x="12633" y="14122"/>
                  <a:pt x="13073" y="13145"/>
                  <a:pt x="13954" y="12371"/>
                </a:cubicBezTo>
                <a:close/>
                <a:moveTo>
                  <a:pt x="9371" y="13300"/>
                </a:moveTo>
                <a:cubicBezTo>
                  <a:pt x="9013" y="14431"/>
                  <a:pt x="8406" y="15277"/>
                  <a:pt x="7347" y="15765"/>
                </a:cubicBezTo>
                <a:cubicBezTo>
                  <a:pt x="7430" y="14919"/>
                  <a:pt x="8537" y="13550"/>
                  <a:pt x="9371" y="13300"/>
                </a:cubicBezTo>
                <a:close/>
                <a:moveTo>
                  <a:pt x="1762" y="15931"/>
                </a:moveTo>
                <a:lnTo>
                  <a:pt x="1762" y="15931"/>
                </a:lnTo>
                <a:cubicBezTo>
                  <a:pt x="2965" y="16158"/>
                  <a:pt x="3977" y="16539"/>
                  <a:pt x="4715" y="17491"/>
                </a:cubicBezTo>
                <a:cubicBezTo>
                  <a:pt x="4542" y="17549"/>
                  <a:pt x="4361" y="17578"/>
                  <a:pt x="4175" y="17578"/>
                </a:cubicBezTo>
                <a:cubicBezTo>
                  <a:pt x="3299" y="17578"/>
                  <a:pt x="2332" y="16953"/>
                  <a:pt x="1762" y="15931"/>
                </a:cubicBezTo>
                <a:close/>
                <a:moveTo>
                  <a:pt x="10692" y="14538"/>
                </a:moveTo>
                <a:lnTo>
                  <a:pt x="10692" y="14538"/>
                </a:lnTo>
                <a:cubicBezTo>
                  <a:pt x="11287" y="15693"/>
                  <a:pt x="10990" y="16693"/>
                  <a:pt x="10645" y="17813"/>
                </a:cubicBezTo>
                <a:cubicBezTo>
                  <a:pt x="10109" y="16693"/>
                  <a:pt x="10228" y="15669"/>
                  <a:pt x="10692" y="14538"/>
                </a:cubicBezTo>
                <a:close/>
                <a:moveTo>
                  <a:pt x="12353" y="17958"/>
                </a:moveTo>
                <a:cubicBezTo>
                  <a:pt x="12425" y="17958"/>
                  <a:pt x="12498" y="17961"/>
                  <a:pt x="12573" y="17967"/>
                </a:cubicBezTo>
                <a:cubicBezTo>
                  <a:pt x="12260" y="18676"/>
                  <a:pt x="11470" y="19157"/>
                  <a:pt x="10715" y="19157"/>
                </a:cubicBezTo>
                <a:cubicBezTo>
                  <a:pt x="10494" y="19157"/>
                  <a:pt x="10275" y="19116"/>
                  <a:pt x="10073" y="19027"/>
                </a:cubicBezTo>
                <a:cubicBezTo>
                  <a:pt x="10756" y="18421"/>
                  <a:pt x="11459" y="17958"/>
                  <a:pt x="12353" y="17958"/>
                </a:cubicBezTo>
                <a:close/>
                <a:moveTo>
                  <a:pt x="11573" y="1"/>
                </a:moveTo>
                <a:cubicBezTo>
                  <a:pt x="11430" y="120"/>
                  <a:pt x="11311" y="263"/>
                  <a:pt x="11180" y="382"/>
                </a:cubicBezTo>
                <a:cubicBezTo>
                  <a:pt x="10085" y="1394"/>
                  <a:pt x="9442" y="2608"/>
                  <a:pt x="9454" y="4132"/>
                </a:cubicBezTo>
                <a:cubicBezTo>
                  <a:pt x="9454" y="5335"/>
                  <a:pt x="8811" y="6335"/>
                  <a:pt x="8573" y="7442"/>
                </a:cubicBezTo>
                <a:cubicBezTo>
                  <a:pt x="8275" y="6752"/>
                  <a:pt x="8037" y="6073"/>
                  <a:pt x="7716" y="5454"/>
                </a:cubicBezTo>
                <a:cubicBezTo>
                  <a:pt x="7525" y="5109"/>
                  <a:pt x="7192" y="4811"/>
                  <a:pt x="6882" y="4549"/>
                </a:cubicBezTo>
                <a:cubicBezTo>
                  <a:pt x="6786" y="4469"/>
                  <a:pt x="6699" y="4431"/>
                  <a:pt x="6628" y="4431"/>
                </a:cubicBezTo>
                <a:cubicBezTo>
                  <a:pt x="6496" y="4431"/>
                  <a:pt x="6414" y="4560"/>
                  <a:pt x="6406" y="4799"/>
                </a:cubicBezTo>
                <a:cubicBezTo>
                  <a:pt x="6394" y="6192"/>
                  <a:pt x="6751" y="7418"/>
                  <a:pt x="8013" y="8204"/>
                </a:cubicBezTo>
                <a:cubicBezTo>
                  <a:pt x="8132" y="8264"/>
                  <a:pt x="8239" y="8478"/>
                  <a:pt x="8216" y="8573"/>
                </a:cubicBezTo>
                <a:cubicBezTo>
                  <a:pt x="7894" y="10228"/>
                  <a:pt x="7489" y="11883"/>
                  <a:pt x="7192" y="13550"/>
                </a:cubicBezTo>
                <a:cubicBezTo>
                  <a:pt x="6942" y="14860"/>
                  <a:pt x="6787" y="16181"/>
                  <a:pt x="6632" y="17503"/>
                </a:cubicBezTo>
                <a:cubicBezTo>
                  <a:pt x="6513" y="18444"/>
                  <a:pt x="6454" y="19396"/>
                  <a:pt x="6370" y="20158"/>
                </a:cubicBezTo>
                <a:cubicBezTo>
                  <a:pt x="5775" y="18575"/>
                  <a:pt x="5144" y="16836"/>
                  <a:pt x="4465" y="15098"/>
                </a:cubicBezTo>
                <a:cubicBezTo>
                  <a:pt x="4370" y="14812"/>
                  <a:pt x="4441" y="14646"/>
                  <a:pt x="4632" y="14443"/>
                </a:cubicBezTo>
                <a:cubicBezTo>
                  <a:pt x="5394" y="13622"/>
                  <a:pt x="5811" y="12669"/>
                  <a:pt x="5644" y="11526"/>
                </a:cubicBezTo>
                <a:cubicBezTo>
                  <a:pt x="5596" y="11276"/>
                  <a:pt x="5453" y="11038"/>
                  <a:pt x="5346" y="10776"/>
                </a:cubicBezTo>
                <a:cubicBezTo>
                  <a:pt x="5120" y="10978"/>
                  <a:pt x="4787" y="11121"/>
                  <a:pt x="4680" y="11371"/>
                </a:cubicBezTo>
                <a:cubicBezTo>
                  <a:pt x="4370" y="12109"/>
                  <a:pt x="4132" y="12883"/>
                  <a:pt x="3870" y="13610"/>
                </a:cubicBezTo>
                <a:cubicBezTo>
                  <a:pt x="3632" y="12681"/>
                  <a:pt x="3394" y="11669"/>
                  <a:pt x="3120" y="10681"/>
                </a:cubicBezTo>
                <a:cubicBezTo>
                  <a:pt x="3013" y="10300"/>
                  <a:pt x="3072" y="9990"/>
                  <a:pt x="3203" y="9621"/>
                </a:cubicBezTo>
                <a:cubicBezTo>
                  <a:pt x="3596" y="8478"/>
                  <a:pt x="3548" y="7359"/>
                  <a:pt x="2822" y="6335"/>
                </a:cubicBezTo>
                <a:cubicBezTo>
                  <a:pt x="2727" y="6204"/>
                  <a:pt x="2501" y="6061"/>
                  <a:pt x="2346" y="6061"/>
                </a:cubicBezTo>
                <a:cubicBezTo>
                  <a:pt x="2239" y="6061"/>
                  <a:pt x="2084" y="6299"/>
                  <a:pt x="2048" y="6466"/>
                </a:cubicBezTo>
                <a:cubicBezTo>
                  <a:pt x="1667" y="7764"/>
                  <a:pt x="1810" y="8966"/>
                  <a:pt x="2584" y="10097"/>
                </a:cubicBezTo>
                <a:cubicBezTo>
                  <a:pt x="2703" y="10276"/>
                  <a:pt x="2763" y="10478"/>
                  <a:pt x="2822" y="10693"/>
                </a:cubicBezTo>
                <a:cubicBezTo>
                  <a:pt x="3060" y="11550"/>
                  <a:pt x="3251" y="12407"/>
                  <a:pt x="3501" y="13252"/>
                </a:cubicBezTo>
                <a:cubicBezTo>
                  <a:pt x="3727" y="14026"/>
                  <a:pt x="4037" y="14776"/>
                  <a:pt x="4310" y="15527"/>
                </a:cubicBezTo>
                <a:cubicBezTo>
                  <a:pt x="3560" y="14991"/>
                  <a:pt x="2846" y="14431"/>
                  <a:pt x="2239" y="13776"/>
                </a:cubicBezTo>
                <a:cubicBezTo>
                  <a:pt x="1762" y="13252"/>
                  <a:pt x="1393" y="12669"/>
                  <a:pt x="1405" y="11871"/>
                </a:cubicBezTo>
                <a:cubicBezTo>
                  <a:pt x="1417" y="11312"/>
                  <a:pt x="1179" y="10740"/>
                  <a:pt x="977" y="10204"/>
                </a:cubicBezTo>
                <a:cubicBezTo>
                  <a:pt x="834" y="9871"/>
                  <a:pt x="512" y="9633"/>
                  <a:pt x="238" y="9288"/>
                </a:cubicBezTo>
                <a:cubicBezTo>
                  <a:pt x="119" y="9514"/>
                  <a:pt x="60" y="9609"/>
                  <a:pt x="0" y="9704"/>
                </a:cubicBezTo>
                <a:lnTo>
                  <a:pt x="0" y="10109"/>
                </a:lnTo>
                <a:cubicBezTo>
                  <a:pt x="60" y="10347"/>
                  <a:pt x="96" y="10585"/>
                  <a:pt x="167" y="10824"/>
                </a:cubicBezTo>
                <a:cubicBezTo>
                  <a:pt x="762" y="12598"/>
                  <a:pt x="1905" y="13967"/>
                  <a:pt x="3322" y="15122"/>
                </a:cubicBezTo>
                <a:cubicBezTo>
                  <a:pt x="4072" y="15717"/>
                  <a:pt x="4941" y="16217"/>
                  <a:pt x="5001" y="17313"/>
                </a:cubicBezTo>
                <a:cubicBezTo>
                  <a:pt x="3620" y="16122"/>
                  <a:pt x="3370" y="15955"/>
                  <a:pt x="2143" y="15693"/>
                </a:cubicBezTo>
                <a:cubicBezTo>
                  <a:pt x="2104" y="15684"/>
                  <a:pt x="2063" y="15680"/>
                  <a:pt x="2021" y="15680"/>
                </a:cubicBezTo>
                <a:cubicBezTo>
                  <a:pt x="1849" y="15680"/>
                  <a:pt x="1659" y="15746"/>
                  <a:pt x="1477" y="15765"/>
                </a:cubicBezTo>
                <a:cubicBezTo>
                  <a:pt x="1536" y="15955"/>
                  <a:pt x="1548" y="16181"/>
                  <a:pt x="1655" y="16336"/>
                </a:cubicBezTo>
                <a:cubicBezTo>
                  <a:pt x="2350" y="17317"/>
                  <a:pt x="3236" y="17871"/>
                  <a:pt x="4336" y="17871"/>
                </a:cubicBezTo>
                <a:cubicBezTo>
                  <a:pt x="4612" y="17871"/>
                  <a:pt x="4901" y="17836"/>
                  <a:pt x="5203" y="17765"/>
                </a:cubicBezTo>
                <a:cubicBezTo>
                  <a:pt x="5953" y="19444"/>
                  <a:pt x="6346" y="21170"/>
                  <a:pt x="6346" y="22968"/>
                </a:cubicBezTo>
                <a:cubicBezTo>
                  <a:pt x="6346" y="23897"/>
                  <a:pt x="6239" y="24813"/>
                  <a:pt x="6275" y="25742"/>
                </a:cubicBezTo>
                <a:cubicBezTo>
                  <a:pt x="6346" y="27373"/>
                  <a:pt x="6465" y="29016"/>
                  <a:pt x="6585" y="30647"/>
                </a:cubicBezTo>
                <a:cubicBezTo>
                  <a:pt x="6596" y="31017"/>
                  <a:pt x="6692" y="31398"/>
                  <a:pt x="6751" y="31767"/>
                </a:cubicBezTo>
                <a:cubicBezTo>
                  <a:pt x="6787" y="31767"/>
                  <a:pt x="6835" y="31755"/>
                  <a:pt x="6882" y="31755"/>
                </a:cubicBezTo>
                <a:cubicBezTo>
                  <a:pt x="6882" y="31671"/>
                  <a:pt x="6906" y="31600"/>
                  <a:pt x="6894" y="31529"/>
                </a:cubicBezTo>
                <a:cubicBezTo>
                  <a:pt x="6823" y="30814"/>
                  <a:pt x="6704" y="30100"/>
                  <a:pt x="6668" y="29385"/>
                </a:cubicBezTo>
                <a:cubicBezTo>
                  <a:pt x="6632" y="27707"/>
                  <a:pt x="6608" y="26040"/>
                  <a:pt x="6585" y="24361"/>
                </a:cubicBezTo>
                <a:cubicBezTo>
                  <a:pt x="6585" y="24194"/>
                  <a:pt x="6632" y="24016"/>
                  <a:pt x="6668" y="23861"/>
                </a:cubicBezTo>
                <a:cubicBezTo>
                  <a:pt x="7251" y="22111"/>
                  <a:pt x="8561" y="20825"/>
                  <a:pt x="9680" y="19408"/>
                </a:cubicBezTo>
                <a:cubicBezTo>
                  <a:pt x="9713" y="19358"/>
                  <a:pt x="9810" y="19337"/>
                  <a:pt x="9898" y="19337"/>
                </a:cubicBezTo>
                <a:cubicBezTo>
                  <a:pt x="9936" y="19337"/>
                  <a:pt x="9973" y="19341"/>
                  <a:pt x="10002" y="19348"/>
                </a:cubicBezTo>
                <a:cubicBezTo>
                  <a:pt x="10224" y="19413"/>
                  <a:pt x="10450" y="19444"/>
                  <a:pt x="10674" y="19444"/>
                </a:cubicBezTo>
                <a:cubicBezTo>
                  <a:pt x="11443" y="19444"/>
                  <a:pt x="12183" y="19075"/>
                  <a:pt x="12645" y="18420"/>
                </a:cubicBezTo>
                <a:cubicBezTo>
                  <a:pt x="12788" y="18205"/>
                  <a:pt x="12883" y="17967"/>
                  <a:pt x="12978" y="17741"/>
                </a:cubicBezTo>
                <a:cubicBezTo>
                  <a:pt x="12942" y="17682"/>
                  <a:pt x="12907" y="17646"/>
                  <a:pt x="12859" y="17586"/>
                </a:cubicBezTo>
                <a:cubicBezTo>
                  <a:pt x="12204" y="17717"/>
                  <a:pt x="11538" y="17836"/>
                  <a:pt x="10918" y="17955"/>
                </a:cubicBezTo>
                <a:cubicBezTo>
                  <a:pt x="11002" y="17824"/>
                  <a:pt x="11133" y="17658"/>
                  <a:pt x="11252" y="17479"/>
                </a:cubicBezTo>
                <a:cubicBezTo>
                  <a:pt x="11668" y="16896"/>
                  <a:pt x="12002" y="16217"/>
                  <a:pt x="12526" y="15753"/>
                </a:cubicBezTo>
                <a:cubicBezTo>
                  <a:pt x="13371" y="15027"/>
                  <a:pt x="13990" y="14193"/>
                  <a:pt x="14335" y="13133"/>
                </a:cubicBezTo>
                <a:lnTo>
                  <a:pt x="14335" y="12324"/>
                </a:lnTo>
                <a:cubicBezTo>
                  <a:pt x="14232" y="12111"/>
                  <a:pt x="14115" y="12006"/>
                  <a:pt x="13982" y="12006"/>
                </a:cubicBezTo>
                <a:cubicBezTo>
                  <a:pt x="13870" y="12006"/>
                  <a:pt x="13746" y="12081"/>
                  <a:pt x="13609" y="12229"/>
                </a:cubicBezTo>
                <a:cubicBezTo>
                  <a:pt x="12883" y="13002"/>
                  <a:pt x="12430" y="13895"/>
                  <a:pt x="12323" y="14931"/>
                </a:cubicBezTo>
                <a:cubicBezTo>
                  <a:pt x="12264" y="15527"/>
                  <a:pt x="11752" y="16539"/>
                  <a:pt x="11228" y="16920"/>
                </a:cubicBezTo>
                <a:cubicBezTo>
                  <a:pt x="11264" y="16598"/>
                  <a:pt x="11359" y="16277"/>
                  <a:pt x="11335" y="15979"/>
                </a:cubicBezTo>
                <a:cubicBezTo>
                  <a:pt x="11276" y="15467"/>
                  <a:pt x="11180" y="14943"/>
                  <a:pt x="10990" y="14491"/>
                </a:cubicBezTo>
                <a:cubicBezTo>
                  <a:pt x="10920" y="14305"/>
                  <a:pt x="10814" y="14218"/>
                  <a:pt x="10705" y="14218"/>
                </a:cubicBezTo>
                <a:cubicBezTo>
                  <a:pt x="10591" y="14218"/>
                  <a:pt x="10474" y="14314"/>
                  <a:pt x="10395" y="14491"/>
                </a:cubicBezTo>
                <a:cubicBezTo>
                  <a:pt x="9894" y="15658"/>
                  <a:pt x="9787" y="16836"/>
                  <a:pt x="10502" y="18003"/>
                </a:cubicBezTo>
                <a:cubicBezTo>
                  <a:pt x="9180" y="19682"/>
                  <a:pt x="7597" y="21206"/>
                  <a:pt x="6596" y="23313"/>
                </a:cubicBezTo>
                <a:cubicBezTo>
                  <a:pt x="6656" y="21992"/>
                  <a:pt x="6704" y="20801"/>
                  <a:pt x="6775" y="19622"/>
                </a:cubicBezTo>
                <a:cubicBezTo>
                  <a:pt x="6858" y="18444"/>
                  <a:pt x="6977" y="17265"/>
                  <a:pt x="7061" y="16122"/>
                </a:cubicBezTo>
                <a:cubicBezTo>
                  <a:pt x="8668" y="15646"/>
                  <a:pt x="9335" y="14467"/>
                  <a:pt x="9811" y="12967"/>
                </a:cubicBezTo>
                <a:lnTo>
                  <a:pt x="9811" y="12967"/>
                </a:lnTo>
                <a:cubicBezTo>
                  <a:pt x="9513" y="13002"/>
                  <a:pt x="9275" y="12979"/>
                  <a:pt x="9085" y="13062"/>
                </a:cubicBezTo>
                <a:cubicBezTo>
                  <a:pt x="8228" y="13419"/>
                  <a:pt x="7811" y="14193"/>
                  <a:pt x="7275" y="14884"/>
                </a:cubicBezTo>
                <a:cubicBezTo>
                  <a:pt x="7525" y="13419"/>
                  <a:pt x="7787" y="11955"/>
                  <a:pt x="8049" y="10526"/>
                </a:cubicBezTo>
                <a:cubicBezTo>
                  <a:pt x="10204" y="10407"/>
                  <a:pt x="12419" y="8669"/>
                  <a:pt x="12109" y="7359"/>
                </a:cubicBezTo>
                <a:lnTo>
                  <a:pt x="12109" y="7359"/>
                </a:lnTo>
                <a:cubicBezTo>
                  <a:pt x="10442" y="7466"/>
                  <a:pt x="9311" y="8442"/>
                  <a:pt x="8299" y="9657"/>
                </a:cubicBezTo>
                <a:cubicBezTo>
                  <a:pt x="8478" y="8919"/>
                  <a:pt x="8668" y="8204"/>
                  <a:pt x="8894" y="7490"/>
                </a:cubicBezTo>
                <a:cubicBezTo>
                  <a:pt x="9132" y="6764"/>
                  <a:pt x="9359" y="6037"/>
                  <a:pt x="9621" y="5323"/>
                </a:cubicBezTo>
                <a:cubicBezTo>
                  <a:pt x="9716" y="5073"/>
                  <a:pt x="9894" y="4811"/>
                  <a:pt x="10097" y="4620"/>
                </a:cubicBezTo>
                <a:cubicBezTo>
                  <a:pt x="10906" y="3894"/>
                  <a:pt x="11573" y="3061"/>
                  <a:pt x="11919" y="2013"/>
                </a:cubicBezTo>
                <a:cubicBezTo>
                  <a:pt x="12133" y="1358"/>
                  <a:pt x="12216" y="680"/>
                  <a:pt x="11811" y="37"/>
                </a:cubicBezTo>
                <a:cubicBezTo>
                  <a:pt x="11740" y="37"/>
                  <a:pt x="11680" y="37"/>
                  <a:pt x="1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rot="1121969">
            <a:off x="2358912" y="2046199"/>
            <a:ext cx="253521" cy="891488"/>
          </a:xfrm>
          <a:custGeom>
            <a:avLst/>
            <a:gdLst/>
            <a:ahLst/>
            <a:cxnLst/>
            <a:rect l="l" t="t" r="r" b="b"/>
            <a:pathLst>
              <a:path w="10141" h="35660" extrusionOk="0">
                <a:moveTo>
                  <a:pt x="8192" y="274"/>
                </a:moveTo>
                <a:cubicBezTo>
                  <a:pt x="8346" y="274"/>
                  <a:pt x="8834" y="465"/>
                  <a:pt x="8787" y="846"/>
                </a:cubicBezTo>
                <a:cubicBezTo>
                  <a:pt x="8758" y="1161"/>
                  <a:pt x="8416" y="1269"/>
                  <a:pt x="8226" y="1269"/>
                </a:cubicBezTo>
                <a:cubicBezTo>
                  <a:pt x="8179" y="1269"/>
                  <a:pt x="8141" y="1263"/>
                  <a:pt x="8120" y="1251"/>
                </a:cubicBezTo>
                <a:cubicBezTo>
                  <a:pt x="7930" y="1179"/>
                  <a:pt x="7691" y="894"/>
                  <a:pt x="7703" y="715"/>
                </a:cubicBezTo>
                <a:cubicBezTo>
                  <a:pt x="7715" y="548"/>
                  <a:pt x="8013" y="286"/>
                  <a:pt x="8192" y="274"/>
                </a:cubicBezTo>
                <a:close/>
                <a:moveTo>
                  <a:pt x="5701" y="1529"/>
                </a:moveTo>
                <a:cubicBezTo>
                  <a:pt x="5828" y="1529"/>
                  <a:pt x="6142" y="1626"/>
                  <a:pt x="6132" y="1882"/>
                </a:cubicBezTo>
                <a:cubicBezTo>
                  <a:pt x="6132" y="2156"/>
                  <a:pt x="5751" y="2191"/>
                  <a:pt x="5632" y="2191"/>
                </a:cubicBezTo>
                <a:cubicBezTo>
                  <a:pt x="5489" y="2191"/>
                  <a:pt x="5251" y="2096"/>
                  <a:pt x="5239" y="1941"/>
                </a:cubicBezTo>
                <a:cubicBezTo>
                  <a:pt x="5215" y="1739"/>
                  <a:pt x="5489" y="1608"/>
                  <a:pt x="5656" y="1536"/>
                </a:cubicBezTo>
                <a:cubicBezTo>
                  <a:pt x="5664" y="1531"/>
                  <a:pt x="5680" y="1529"/>
                  <a:pt x="5701" y="1529"/>
                </a:cubicBezTo>
                <a:close/>
                <a:moveTo>
                  <a:pt x="1559" y="4143"/>
                </a:moveTo>
                <a:cubicBezTo>
                  <a:pt x="1865" y="4143"/>
                  <a:pt x="1962" y="4448"/>
                  <a:pt x="1905" y="4620"/>
                </a:cubicBezTo>
                <a:cubicBezTo>
                  <a:pt x="1882" y="4643"/>
                  <a:pt x="1691" y="4823"/>
                  <a:pt x="1592" y="4823"/>
                </a:cubicBezTo>
                <a:cubicBezTo>
                  <a:pt x="1589" y="4823"/>
                  <a:pt x="1586" y="4823"/>
                  <a:pt x="1584" y="4823"/>
                </a:cubicBezTo>
                <a:cubicBezTo>
                  <a:pt x="1441" y="4799"/>
                  <a:pt x="1286" y="4656"/>
                  <a:pt x="1226" y="4525"/>
                </a:cubicBezTo>
                <a:cubicBezTo>
                  <a:pt x="1203" y="4454"/>
                  <a:pt x="1250" y="4156"/>
                  <a:pt x="1524" y="4144"/>
                </a:cubicBezTo>
                <a:cubicBezTo>
                  <a:pt x="1536" y="4143"/>
                  <a:pt x="1547" y="4143"/>
                  <a:pt x="1559" y="4143"/>
                </a:cubicBezTo>
                <a:close/>
                <a:moveTo>
                  <a:pt x="3608" y="5049"/>
                </a:moveTo>
                <a:cubicBezTo>
                  <a:pt x="3715" y="5061"/>
                  <a:pt x="3905" y="5168"/>
                  <a:pt x="3905" y="5216"/>
                </a:cubicBezTo>
                <a:cubicBezTo>
                  <a:pt x="3893" y="5358"/>
                  <a:pt x="3870" y="5573"/>
                  <a:pt x="3727" y="5656"/>
                </a:cubicBezTo>
                <a:cubicBezTo>
                  <a:pt x="3713" y="5670"/>
                  <a:pt x="3687" y="5681"/>
                  <a:pt x="3652" y="5681"/>
                </a:cubicBezTo>
                <a:cubicBezTo>
                  <a:pt x="3599" y="5681"/>
                  <a:pt x="3522" y="5656"/>
                  <a:pt x="3429" y="5585"/>
                </a:cubicBezTo>
                <a:cubicBezTo>
                  <a:pt x="3286" y="5406"/>
                  <a:pt x="3405" y="5346"/>
                  <a:pt x="3358" y="5192"/>
                </a:cubicBezTo>
                <a:cubicBezTo>
                  <a:pt x="3346" y="5168"/>
                  <a:pt x="3524" y="5049"/>
                  <a:pt x="3608" y="5049"/>
                </a:cubicBezTo>
                <a:close/>
                <a:moveTo>
                  <a:pt x="674" y="8130"/>
                </a:moveTo>
                <a:cubicBezTo>
                  <a:pt x="868" y="8130"/>
                  <a:pt x="860" y="8284"/>
                  <a:pt x="905" y="8406"/>
                </a:cubicBezTo>
                <a:cubicBezTo>
                  <a:pt x="916" y="8464"/>
                  <a:pt x="749" y="8633"/>
                  <a:pt x="685" y="8633"/>
                </a:cubicBezTo>
                <a:cubicBezTo>
                  <a:pt x="683" y="8633"/>
                  <a:pt x="681" y="8633"/>
                  <a:pt x="679" y="8633"/>
                </a:cubicBezTo>
                <a:cubicBezTo>
                  <a:pt x="560" y="8609"/>
                  <a:pt x="381" y="8502"/>
                  <a:pt x="369" y="8394"/>
                </a:cubicBezTo>
                <a:cubicBezTo>
                  <a:pt x="333" y="8311"/>
                  <a:pt x="417" y="8144"/>
                  <a:pt x="631" y="8133"/>
                </a:cubicBezTo>
                <a:cubicBezTo>
                  <a:pt x="647" y="8131"/>
                  <a:pt x="661" y="8130"/>
                  <a:pt x="674" y="8130"/>
                </a:cubicBezTo>
                <a:close/>
                <a:moveTo>
                  <a:pt x="8132" y="9120"/>
                </a:moveTo>
                <a:cubicBezTo>
                  <a:pt x="8361" y="9120"/>
                  <a:pt x="8405" y="9444"/>
                  <a:pt x="8370" y="9502"/>
                </a:cubicBezTo>
                <a:cubicBezTo>
                  <a:pt x="8346" y="9645"/>
                  <a:pt x="8287" y="9811"/>
                  <a:pt x="8132" y="9811"/>
                </a:cubicBezTo>
                <a:cubicBezTo>
                  <a:pt x="8013" y="9811"/>
                  <a:pt x="7942" y="9692"/>
                  <a:pt x="7930" y="9585"/>
                </a:cubicBezTo>
                <a:cubicBezTo>
                  <a:pt x="7918" y="9478"/>
                  <a:pt x="7858" y="9156"/>
                  <a:pt x="8108" y="9121"/>
                </a:cubicBezTo>
                <a:cubicBezTo>
                  <a:pt x="8117" y="9120"/>
                  <a:pt x="8125" y="9120"/>
                  <a:pt x="8132" y="9120"/>
                </a:cubicBezTo>
                <a:close/>
                <a:moveTo>
                  <a:pt x="9572" y="9797"/>
                </a:moveTo>
                <a:cubicBezTo>
                  <a:pt x="9790" y="9797"/>
                  <a:pt x="9822" y="10112"/>
                  <a:pt x="9799" y="10168"/>
                </a:cubicBezTo>
                <a:cubicBezTo>
                  <a:pt x="9775" y="10311"/>
                  <a:pt x="9716" y="10478"/>
                  <a:pt x="9561" y="10478"/>
                </a:cubicBezTo>
                <a:cubicBezTo>
                  <a:pt x="9442" y="10478"/>
                  <a:pt x="9370" y="10359"/>
                  <a:pt x="9358" y="10252"/>
                </a:cubicBezTo>
                <a:cubicBezTo>
                  <a:pt x="9335" y="10157"/>
                  <a:pt x="9287" y="9823"/>
                  <a:pt x="9537" y="9799"/>
                </a:cubicBezTo>
                <a:cubicBezTo>
                  <a:pt x="9549" y="9798"/>
                  <a:pt x="9561" y="9797"/>
                  <a:pt x="9572" y="9797"/>
                </a:cubicBezTo>
                <a:close/>
                <a:moveTo>
                  <a:pt x="1643" y="13264"/>
                </a:moveTo>
                <a:lnTo>
                  <a:pt x="1643" y="13264"/>
                </a:lnTo>
                <a:cubicBezTo>
                  <a:pt x="2441" y="14240"/>
                  <a:pt x="2536" y="15407"/>
                  <a:pt x="2536" y="16598"/>
                </a:cubicBezTo>
                <a:cubicBezTo>
                  <a:pt x="2238" y="15491"/>
                  <a:pt x="1941" y="14383"/>
                  <a:pt x="1643" y="13264"/>
                </a:cubicBezTo>
                <a:close/>
                <a:moveTo>
                  <a:pt x="1488" y="13526"/>
                </a:moveTo>
                <a:cubicBezTo>
                  <a:pt x="1750" y="14550"/>
                  <a:pt x="2036" y="15586"/>
                  <a:pt x="2322" y="16610"/>
                </a:cubicBezTo>
                <a:cubicBezTo>
                  <a:pt x="1679" y="15669"/>
                  <a:pt x="1465" y="14633"/>
                  <a:pt x="1488" y="13526"/>
                </a:cubicBezTo>
                <a:close/>
                <a:moveTo>
                  <a:pt x="595" y="17146"/>
                </a:moveTo>
                <a:lnTo>
                  <a:pt x="595" y="17146"/>
                </a:lnTo>
                <a:cubicBezTo>
                  <a:pt x="1405" y="17324"/>
                  <a:pt x="2119" y="18372"/>
                  <a:pt x="2215" y="19574"/>
                </a:cubicBezTo>
                <a:cubicBezTo>
                  <a:pt x="1631" y="18693"/>
                  <a:pt x="1131" y="17931"/>
                  <a:pt x="595" y="17146"/>
                </a:cubicBezTo>
                <a:close/>
                <a:moveTo>
                  <a:pt x="441" y="17205"/>
                </a:moveTo>
                <a:lnTo>
                  <a:pt x="441" y="17205"/>
                </a:lnTo>
                <a:cubicBezTo>
                  <a:pt x="1048" y="18086"/>
                  <a:pt x="1584" y="18860"/>
                  <a:pt x="2143" y="19682"/>
                </a:cubicBezTo>
                <a:cubicBezTo>
                  <a:pt x="1274" y="19503"/>
                  <a:pt x="536" y="18431"/>
                  <a:pt x="441" y="17205"/>
                </a:cubicBezTo>
                <a:close/>
                <a:moveTo>
                  <a:pt x="8299" y="16134"/>
                </a:moveTo>
                <a:cubicBezTo>
                  <a:pt x="8846" y="17538"/>
                  <a:pt x="8394" y="18729"/>
                  <a:pt x="7811" y="19896"/>
                </a:cubicBezTo>
                <a:cubicBezTo>
                  <a:pt x="7965" y="18670"/>
                  <a:pt x="8120" y="17431"/>
                  <a:pt x="8299" y="16134"/>
                </a:cubicBezTo>
                <a:close/>
                <a:moveTo>
                  <a:pt x="8072" y="15955"/>
                </a:moveTo>
                <a:lnTo>
                  <a:pt x="8072" y="15955"/>
                </a:lnTo>
                <a:cubicBezTo>
                  <a:pt x="7918" y="17265"/>
                  <a:pt x="7739" y="18562"/>
                  <a:pt x="7561" y="19944"/>
                </a:cubicBezTo>
                <a:cubicBezTo>
                  <a:pt x="7049" y="18789"/>
                  <a:pt x="7215" y="17491"/>
                  <a:pt x="8072" y="15955"/>
                </a:cubicBezTo>
                <a:close/>
                <a:moveTo>
                  <a:pt x="8287" y="1"/>
                </a:moveTo>
                <a:cubicBezTo>
                  <a:pt x="8192" y="1"/>
                  <a:pt x="6668" y="191"/>
                  <a:pt x="7882" y="1501"/>
                </a:cubicBezTo>
                <a:cubicBezTo>
                  <a:pt x="7965" y="1620"/>
                  <a:pt x="8013" y="1858"/>
                  <a:pt x="7965" y="2013"/>
                </a:cubicBezTo>
                <a:cubicBezTo>
                  <a:pt x="7596" y="3382"/>
                  <a:pt x="7203" y="4739"/>
                  <a:pt x="6810" y="6085"/>
                </a:cubicBezTo>
                <a:cubicBezTo>
                  <a:pt x="6644" y="5966"/>
                  <a:pt x="6608" y="5882"/>
                  <a:pt x="6584" y="5787"/>
                </a:cubicBezTo>
                <a:cubicBezTo>
                  <a:pt x="6394" y="4835"/>
                  <a:pt x="6215" y="3882"/>
                  <a:pt x="6025" y="2953"/>
                </a:cubicBezTo>
                <a:cubicBezTo>
                  <a:pt x="5965" y="2679"/>
                  <a:pt x="5906" y="2477"/>
                  <a:pt x="6144" y="2239"/>
                </a:cubicBezTo>
                <a:cubicBezTo>
                  <a:pt x="6406" y="1965"/>
                  <a:pt x="6310" y="1477"/>
                  <a:pt x="5989" y="1263"/>
                </a:cubicBezTo>
                <a:cubicBezTo>
                  <a:pt x="5906" y="1209"/>
                  <a:pt x="5799" y="1184"/>
                  <a:pt x="5685" y="1184"/>
                </a:cubicBezTo>
                <a:cubicBezTo>
                  <a:pt x="5421" y="1184"/>
                  <a:pt x="5121" y="1317"/>
                  <a:pt x="5013" y="1525"/>
                </a:cubicBezTo>
                <a:cubicBezTo>
                  <a:pt x="4846" y="1834"/>
                  <a:pt x="4989" y="2156"/>
                  <a:pt x="5322" y="2418"/>
                </a:cubicBezTo>
                <a:cubicBezTo>
                  <a:pt x="5513" y="2560"/>
                  <a:pt x="5703" y="2787"/>
                  <a:pt x="5751" y="3013"/>
                </a:cubicBezTo>
                <a:cubicBezTo>
                  <a:pt x="5941" y="3930"/>
                  <a:pt x="6084" y="4870"/>
                  <a:pt x="6287" y="5787"/>
                </a:cubicBezTo>
                <a:cubicBezTo>
                  <a:pt x="6548" y="6882"/>
                  <a:pt x="6739" y="7954"/>
                  <a:pt x="6679" y="9061"/>
                </a:cubicBezTo>
                <a:cubicBezTo>
                  <a:pt x="6620" y="10038"/>
                  <a:pt x="6608" y="10990"/>
                  <a:pt x="6548" y="11943"/>
                </a:cubicBezTo>
                <a:cubicBezTo>
                  <a:pt x="6477" y="12812"/>
                  <a:pt x="6441" y="13681"/>
                  <a:pt x="6310" y="14538"/>
                </a:cubicBezTo>
                <a:cubicBezTo>
                  <a:pt x="6084" y="15967"/>
                  <a:pt x="5798" y="17384"/>
                  <a:pt x="5548" y="18812"/>
                </a:cubicBezTo>
                <a:cubicBezTo>
                  <a:pt x="5429" y="18586"/>
                  <a:pt x="5394" y="18348"/>
                  <a:pt x="5334" y="18110"/>
                </a:cubicBezTo>
                <a:cubicBezTo>
                  <a:pt x="4572" y="15098"/>
                  <a:pt x="3822" y="12085"/>
                  <a:pt x="3060" y="9061"/>
                </a:cubicBezTo>
                <a:cubicBezTo>
                  <a:pt x="3012" y="8906"/>
                  <a:pt x="3000" y="8704"/>
                  <a:pt x="3048" y="8549"/>
                </a:cubicBezTo>
                <a:cubicBezTo>
                  <a:pt x="3239" y="7835"/>
                  <a:pt x="3429" y="7121"/>
                  <a:pt x="3655" y="6406"/>
                </a:cubicBezTo>
                <a:cubicBezTo>
                  <a:pt x="3739" y="6144"/>
                  <a:pt x="3881" y="5906"/>
                  <a:pt x="4024" y="5704"/>
                </a:cubicBezTo>
                <a:cubicBezTo>
                  <a:pt x="4203" y="5430"/>
                  <a:pt x="4370" y="5180"/>
                  <a:pt x="4096" y="4894"/>
                </a:cubicBezTo>
                <a:cubicBezTo>
                  <a:pt x="3950" y="4749"/>
                  <a:pt x="3783" y="4673"/>
                  <a:pt x="3618" y="4673"/>
                </a:cubicBezTo>
                <a:cubicBezTo>
                  <a:pt x="3486" y="4673"/>
                  <a:pt x="3355" y="4722"/>
                  <a:pt x="3239" y="4823"/>
                </a:cubicBezTo>
                <a:cubicBezTo>
                  <a:pt x="2941" y="5061"/>
                  <a:pt x="3012" y="5394"/>
                  <a:pt x="3239" y="5668"/>
                </a:cubicBezTo>
                <a:cubicBezTo>
                  <a:pt x="3310" y="5775"/>
                  <a:pt x="3429" y="5930"/>
                  <a:pt x="3417" y="6025"/>
                </a:cubicBezTo>
                <a:cubicBezTo>
                  <a:pt x="3286" y="6787"/>
                  <a:pt x="2941" y="7323"/>
                  <a:pt x="2786" y="8085"/>
                </a:cubicBezTo>
                <a:cubicBezTo>
                  <a:pt x="2334" y="7085"/>
                  <a:pt x="2155" y="6311"/>
                  <a:pt x="1822" y="5311"/>
                </a:cubicBezTo>
                <a:cubicBezTo>
                  <a:pt x="1798" y="5227"/>
                  <a:pt x="1917" y="5073"/>
                  <a:pt x="1988" y="4989"/>
                </a:cubicBezTo>
                <a:cubicBezTo>
                  <a:pt x="2274" y="4644"/>
                  <a:pt x="2238" y="4299"/>
                  <a:pt x="1893" y="4037"/>
                </a:cubicBezTo>
                <a:cubicBezTo>
                  <a:pt x="1770" y="3938"/>
                  <a:pt x="1624" y="3891"/>
                  <a:pt x="1483" y="3891"/>
                </a:cubicBezTo>
                <a:cubicBezTo>
                  <a:pt x="1282" y="3891"/>
                  <a:pt x="1088" y="3986"/>
                  <a:pt x="976" y="4168"/>
                </a:cubicBezTo>
                <a:cubicBezTo>
                  <a:pt x="786" y="4477"/>
                  <a:pt x="905" y="4811"/>
                  <a:pt x="1262" y="5061"/>
                </a:cubicBezTo>
                <a:cubicBezTo>
                  <a:pt x="1405" y="5156"/>
                  <a:pt x="1560" y="5311"/>
                  <a:pt x="1607" y="5477"/>
                </a:cubicBezTo>
                <a:cubicBezTo>
                  <a:pt x="2155" y="7192"/>
                  <a:pt x="2691" y="8930"/>
                  <a:pt x="3227" y="10657"/>
                </a:cubicBezTo>
                <a:cubicBezTo>
                  <a:pt x="3274" y="10811"/>
                  <a:pt x="3310" y="10966"/>
                  <a:pt x="3370" y="11228"/>
                </a:cubicBezTo>
                <a:cubicBezTo>
                  <a:pt x="2381" y="10669"/>
                  <a:pt x="1679" y="10002"/>
                  <a:pt x="1155" y="9145"/>
                </a:cubicBezTo>
                <a:cubicBezTo>
                  <a:pt x="1084" y="8990"/>
                  <a:pt x="1072" y="8752"/>
                  <a:pt x="1131" y="8609"/>
                </a:cubicBezTo>
                <a:cubicBezTo>
                  <a:pt x="1274" y="8216"/>
                  <a:pt x="1095" y="7930"/>
                  <a:pt x="786" y="7847"/>
                </a:cubicBezTo>
                <a:cubicBezTo>
                  <a:pt x="756" y="7837"/>
                  <a:pt x="721" y="7833"/>
                  <a:pt x="683" y="7833"/>
                </a:cubicBezTo>
                <a:cubicBezTo>
                  <a:pt x="482" y="7833"/>
                  <a:pt x="201" y="7956"/>
                  <a:pt x="131" y="8097"/>
                </a:cubicBezTo>
                <a:cubicBezTo>
                  <a:pt x="0" y="8371"/>
                  <a:pt x="71" y="8668"/>
                  <a:pt x="429" y="8847"/>
                </a:cubicBezTo>
                <a:cubicBezTo>
                  <a:pt x="631" y="8942"/>
                  <a:pt x="810" y="9121"/>
                  <a:pt x="964" y="9323"/>
                </a:cubicBezTo>
                <a:cubicBezTo>
                  <a:pt x="1572" y="10121"/>
                  <a:pt x="2215" y="10895"/>
                  <a:pt x="3143" y="11347"/>
                </a:cubicBezTo>
                <a:cubicBezTo>
                  <a:pt x="3310" y="11419"/>
                  <a:pt x="3477" y="11609"/>
                  <a:pt x="3524" y="11788"/>
                </a:cubicBezTo>
                <a:cubicBezTo>
                  <a:pt x="3870" y="13109"/>
                  <a:pt x="4179" y="14443"/>
                  <a:pt x="4489" y="15764"/>
                </a:cubicBezTo>
                <a:cubicBezTo>
                  <a:pt x="5060" y="18086"/>
                  <a:pt x="5382" y="20455"/>
                  <a:pt x="5584" y="22956"/>
                </a:cubicBezTo>
                <a:cubicBezTo>
                  <a:pt x="5382" y="22670"/>
                  <a:pt x="5227" y="22491"/>
                  <a:pt x="5096" y="22301"/>
                </a:cubicBezTo>
                <a:cubicBezTo>
                  <a:pt x="3655" y="20194"/>
                  <a:pt x="2691" y="17931"/>
                  <a:pt x="2691" y="15336"/>
                </a:cubicBezTo>
                <a:cubicBezTo>
                  <a:pt x="2691" y="14479"/>
                  <a:pt x="2393" y="13645"/>
                  <a:pt x="1786" y="13014"/>
                </a:cubicBezTo>
                <a:cubicBezTo>
                  <a:pt x="1679" y="12907"/>
                  <a:pt x="1500" y="12871"/>
                  <a:pt x="1345" y="12800"/>
                </a:cubicBezTo>
                <a:lnTo>
                  <a:pt x="1345" y="12800"/>
                </a:lnTo>
                <a:cubicBezTo>
                  <a:pt x="1286" y="12955"/>
                  <a:pt x="810" y="13871"/>
                  <a:pt x="1679" y="16026"/>
                </a:cubicBezTo>
                <a:cubicBezTo>
                  <a:pt x="2036" y="16919"/>
                  <a:pt x="2727" y="17634"/>
                  <a:pt x="2953" y="18610"/>
                </a:cubicBezTo>
                <a:cubicBezTo>
                  <a:pt x="3108" y="19265"/>
                  <a:pt x="3465" y="19872"/>
                  <a:pt x="3727" y="20491"/>
                </a:cubicBezTo>
                <a:cubicBezTo>
                  <a:pt x="3786" y="20646"/>
                  <a:pt x="3858" y="20777"/>
                  <a:pt x="3917" y="20908"/>
                </a:cubicBezTo>
                <a:cubicBezTo>
                  <a:pt x="3286" y="20658"/>
                  <a:pt x="2453" y="19813"/>
                  <a:pt x="2453" y="19705"/>
                </a:cubicBezTo>
                <a:cubicBezTo>
                  <a:pt x="2453" y="18670"/>
                  <a:pt x="1976" y="17800"/>
                  <a:pt x="1119" y="17181"/>
                </a:cubicBezTo>
                <a:cubicBezTo>
                  <a:pt x="905" y="17015"/>
                  <a:pt x="548" y="16884"/>
                  <a:pt x="202" y="16729"/>
                </a:cubicBezTo>
                <a:lnTo>
                  <a:pt x="202" y="16729"/>
                </a:lnTo>
                <a:cubicBezTo>
                  <a:pt x="226" y="17955"/>
                  <a:pt x="607" y="18884"/>
                  <a:pt x="1441" y="19503"/>
                </a:cubicBezTo>
                <a:cubicBezTo>
                  <a:pt x="2000" y="19920"/>
                  <a:pt x="2572" y="20348"/>
                  <a:pt x="3143" y="20717"/>
                </a:cubicBezTo>
                <a:cubicBezTo>
                  <a:pt x="3941" y="21229"/>
                  <a:pt x="4262" y="21658"/>
                  <a:pt x="4727" y="22456"/>
                </a:cubicBezTo>
                <a:cubicBezTo>
                  <a:pt x="4774" y="22539"/>
                  <a:pt x="5155" y="23039"/>
                  <a:pt x="5215" y="23099"/>
                </a:cubicBezTo>
                <a:cubicBezTo>
                  <a:pt x="5727" y="23551"/>
                  <a:pt x="5715" y="23849"/>
                  <a:pt x="5751" y="24456"/>
                </a:cubicBezTo>
                <a:cubicBezTo>
                  <a:pt x="5846" y="25635"/>
                  <a:pt x="5989" y="26790"/>
                  <a:pt x="5989" y="27968"/>
                </a:cubicBezTo>
                <a:cubicBezTo>
                  <a:pt x="5989" y="30016"/>
                  <a:pt x="5929" y="32088"/>
                  <a:pt x="5894" y="34148"/>
                </a:cubicBezTo>
                <a:cubicBezTo>
                  <a:pt x="5894" y="34648"/>
                  <a:pt x="5870" y="35160"/>
                  <a:pt x="5858" y="35660"/>
                </a:cubicBezTo>
                <a:lnTo>
                  <a:pt x="5965" y="35660"/>
                </a:lnTo>
                <a:cubicBezTo>
                  <a:pt x="6037" y="35112"/>
                  <a:pt x="6156" y="34564"/>
                  <a:pt x="6167" y="33993"/>
                </a:cubicBezTo>
                <a:cubicBezTo>
                  <a:pt x="6227" y="31957"/>
                  <a:pt x="6263" y="29897"/>
                  <a:pt x="6275" y="27861"/>
                </a:cubicBezTo>
                <a:cubicBezTo>
                  <a:pt x="6287" y="26921"/>
                  <a:pt x="6179" y="26004"/>
                  <a:pt x="6477" y="25075"/>
                </a:cubicBezTo>
                <a:cubicBezTo>
                  <a:pt x="6834" y="23992"/>
                  <a:pt x="7120" y="22896"/>
                  <a:pt x="7430" y="21789"/>
                </a:cubicBezTo>
                <a:cubicBezTo>
                  <a:pt x="7572" y="21348"/>
                  <a:pt x="7644" y="20884"/>
                  <a:pt x="7811" y="20455"/>
                </a:cubicBezTo>
                <a:cubicBezTo>
                  <a:pt x="8096" y="19682"/>
                  <a:pt x="8525" y="18931"/>
                  <a:pt x="8715" y="18146"/>
                </a:cubicBezTo>
                <a:cubicBezTo>
                  <a:pt x="8930" y="17300"/>
                  <a:pt x="8846" y="16407"/>
                  <a:pt x="8394" y="15610"/>
                </a:cubicBezTo>
                <a:cubicBezTo>
                  <a:pt x="8290" y="15447"/>
                  <a:pt x="8199" y="15364"/>
                  <a:pt x="8113" y="15364"/>
                </a:cubicBezTo>
                <a:cubicBezTo>
                  <a:pt x="8023" y="15364"/>
                  <a:pt x="7938" y="15456"/>
                  <a:pt x="7846" y="15645"/>
                </a:cubicBezTo>
                <a:cubicBezTo>
                  <a:pt x="7691" y="15979"/>
                  <a:pt x="7525" y="16336"/>
                  <a:pt x="7394" y="16705"/>
                </a:cubicBezTo>
                <a:cubicBezTo>
                  <a:pt x="6977" y="17836"/>
                  <a:pt x="6822" y="18943"/>
                  <a:pt x="7334" y="20110"/>
                </a:cubicBezTo>
                <a:cubicBezTo>
                  <a:pt x="7430" y="20372"/>
                  <a:pt x="7394" y="20753"/>
                  <a:pt x="7310" y="21051"/>
                </a:cubicBezTo>
                <a:cubicBezTo>
                  <a:pt x="6989" y="22456"/>
                  <a:pt x="6632" y="23873"/>
                  <a:pt x="6287" y="25289"/>
                </a:cubicBezTo>
                <a:cubicBezTo>
                  <a:pt x="6144" y="25051"/>
                  <a:pt x="6096" y="24825"/>
                  <a:pt x="6060" y="24599"/>
                </a:cubicBezTo>
                <a:cubicBezTo>
                  <a:pt x="5917" y="23289"/>
                  <a:pt x="5786" y="21968"/>
                  <a:pt x="5667" y="20658"/>
                </a:cubicBezTo>
                <a:cubicBezTo>
                  <a:pt x="5632" y="20301"/>
                  <a:pt x="5584" y="19932"/>
                  <a:pt x="5644" y="19586"/>
                </a:cubicBezTo>
                <a:cubicBezTo>
                  <a:pt x="5834" y="18467"/>
                  <a:pt x="6037" y="17372"/>
                  <a:pt x="6263" y="16253"/>
                </a:cubicBezTo>
                <a:cubicBezTo>
                  <a:pt x="6382" y="15657"/>
                  <a:pt x="6382" y="15002"/>
                  <a:pt x="6656" y="14514"/>
                </a:cubicBezTo>
                <a:cubicBezTo>
                  <a:pt x="7430" y="13169"/>
                  <a:pt x="8323" y="11895"/>
                  <a:pt x="9156" y="10609"/>
                </a:cubicBezTo>
                <a:cubicBezTo>
                  <a:pt x="9251" y="10633"/>
                  <a:pt x="9287" y="10645"/>
                  <a:pt x="9311" y="10645"/>
                </a:cubicBezTo>
                <a:cubicBezTo>
                  <a:pt x="9408" y="10671"/>
                  <a:pt x="9499" y="10685"/>
                  <a:pt x="9583" y="10685"/>
                </a:cubicBezTo>
                <a:cubicBezTo>
                  <a:pt x="9846" y="10685"/>
                  <a:pt x="10030" y="10545"/>
                  <a:pt x="10085" y="10192"/>
                </a:cubicBezTo>
                <a:cubicBezTo>
                  <a:pt x="10141" y="9844"/>
                  <a:pt x="9943" y="9570"/>
                  <a:pt x="9620" y="9570"/>
                </a:cubicBezTo>
                <a:cubicBezTo>
                  <a:pt x="9601" y="9570"/>
                  <a:pt x="9581" y="9571"/>
                  <a:pt x="9561" y="9573"/>
                </a:cubicBezTo>
                <a:cubicBezTo>
                  <a:pt x="9132" y="9597"/>
                  <a:pt x="8965" y="9871"/>
                  <a:pt x="9037" y="10288"/>
                </a:cubicBezTo>
                <a:cubicBezTo>
                  <a:pt x="9061" y="10359"/>
                  <a:pt x="9025" y="10454"/>
                  <a:pt x="8989" y="10514"/>
                </a:cubicBezTo>
                <a:cubicBezTo>
                  <a:pt x="8715" y="10895"/>
                  <a:pt x="8430" y="11288"/>
                  <a:pt x="8132" y="11681"/>
                </a:cubicBezTo>
                <a:cubicBezTo>
                  <a:pt x="7822" y="10942"/>
                  <a:pt x="7953" y="10419"/>
                  <a:pt x="8430" y="9895"/>
                </a:cubicBezTo>
                <a:cubicBezTo>
                  <a:pt x="8584" y="9716"/>
                  <a:pt x="8727" y="9299"/>
                  <a:pt x="8561" y="9097"/>
                </a:cubicBezTo>
                <a:cubicBezTo>
                  <a:pt x="8474" y="8976"/>
                  <a:pt x="8287" y="8918"/>
                  <a:pt x="8123" y="8918"/>
                </a:cubicBezTo>
                <a:cubicBezTo>
                  <a:pt x="8061" y="8918"/>
                  <a:pt x="8002" y="8926"/>
                  <a:pt x="7953" y="8942"/>
                </a:cubicBezTo>
                <a:cubicBezTo>
                  <a:pt x="7608" y="9061"/>
                  <a:pt x="7632" y="9383"/>
                  <a:pt x="7727" y="9704"/>
                </a:cubicBezTo>
                <a:cubicBezTo>
                  <a:pt x="7799" y="9883"/>
                  <a:pt x="7775" y="10073"/>
                  <a:pt x="7775" y="10276"/>
                </a:cubicBezTo>
                <a:cubicBezTo>
                  <a:pt x="7799" y="10716"/>
                  <a:pt x="7775" y="11145"/>
                  <a:pt x="7799" y="11585"/>
                </a:cubicBezTo>
                <a:cubicBezTo>
                  <a:pt x="7799" y="11764"/>
                  <a:pt x="7918" y="11978"/>
                  <a:pt x="7834" y="12121"/>
                </a:cubicBezTo>
                <a:cubicBezTo>
                  <a:pt x="7513" y="12740"/>
                  <a:pt x="7120" y="13347"/>
                  <a:pt x="6751" y="13967"/>
                </a:cubicBezTo>
                <a:cubicBezTo>
                  <a:pt x="6703" y="13097"/>
                  <a:pt x="6763" y="12276"/>
                  <a:pt x="6799" y="11466"/>
                </a:cubicBezTo>
                <a:cubicBezTo>
                  <a:pt x="6822" y="10133"/>
                  <a:pt x="6882" y="8823"/>
                  <a:pt x="6858" y="7502"/>
                </a:cubicBezTo>
                <a:cubicBezTo>
                  <a:pt x="6834" y="6966"/>
                  <a:pt x="6858" y="6478"/>
                  <a:pt x="7037" y="5954"/>
                </a:cubicBezTo>
                <a:cubicBezTo>
                  <a:pt x="7477" y="4584"/>
                  <a:pt x="7846" y="3191"/>
                  <a:pt x="8263" y="1798"/>
                </a:cubicBezTo>
                <a:cubicBezTo>
                  <a:pt x="8299" y="1703"/>
                  <a:pt x="8513" y="1572"/>
                  <a:pt x="8584" y="1513"/>
                </a:cubicBezTo>
                <a:cubicBezTo>
                  <a:pt x="9287" y="953"/>
                  <a:pt x="9073" y="155"/>
                  <a:pt x="8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rot="1222858">
            <a:off x="914875" y="3468074"/>
            <a:ext cx="188518" cy="551129"/>
          </a:xfrm>
          <a:custGeom>
            <a:avLst/>
            <a:gdLst/>
            <a:ahLst/>
            <a:cxnLst/>
            <a:rect l="l" t="t" r="r" b="b"/>
            <a:pathLst>
              <a:path w="10585" h="30945" extrusionOk="0">
                <a:moveTo>
                  <a:pt x="6787" y="489"/>
                </a:moveTo>
                <a:lnTo>
                  <a:pt x="6787" y="489"/>
                </a:lnTo>
                <a:cubicBezTo>
                  <a:pt x="7537" y="1251"/>
                  <a:pt x="7263" y="3703"/>
                  <a:pt x="6465" y="4572"/>
                </a:cubicBezTo>
                <a:cubicBezTo>
                  <a:pt x="6025" y="3144"/>
                  <a:pt x="5929" y="1786"/>
                  <a:pt x="6787" y="489"/>
                </a:cubicBezTo>
                <a:close/>
                <a:moveTo>
                  <a:pt x="10240" y="2346"/>
                </a:moveTo>
                <a:cubicBezTo>
                  <a:pt x="10251" y="3441"/>
                  <a:pt x="9335" y="4834"/>
                  <a:pt x="8287" y="5299"/>
                </a:cubicBezTo>
                <a:cubicBezTo>
                  <a:pt x="8549" y="4037"/>
                  <a:pt x="9085" y="3001"/>
                  <a:pt x="10240" y="2346"/>
                </a:cubicBezTo>
                <a:close/>
                <a:moveTo>
                  <a:pt x="3798" y="4227"/>
                </a:moveTo>
                <a:lnTo>
                  <a:pt x="3798" y="4227"/>
                </a:lnTo>
                <a:cubicBezTo>
                  <a:pt x="4322" y="5299"/>
                  <a:pt x="4167" y="6251"/>
                  <a:pt x="3882" y="7311"/>
                </a:cubicBezTo>
                <a:cubicBezTo>
                  <a:pt x="3393" y="6263"/>
                  <a:pt x="3429" y="5311"/>
                  <a:pt x="3798" y="4227"/>
                </a:cubicBezTo>
                <a:close/>
                <a:moveTo>
                  <a:pt x="286" y="7430"/>
                </a:moveTo>
                <a:lnTo>
                  <a:pt x="286" y="7430"/>
                </a:lnTo>
                <a:cubicBezTo>
                  <a:pt x="1238" y="7680"/>
                  <a:pt x="1977" y="8132"/>
                  <a:pt x="2453" y="8978"/>
                </a:cubicBezTo>
                <a:cubicBezTo>
                  <a:pt x="2408" y="8982"/>
                  <a:pt x="2363" y="8984"/>
                  <a:pt x="2318" y="8984"/>
                </a:cubicBezTo>
                <a:cubicBezTo>
                  <a:pt x="1511" y="8984"/>
                  <a:pt x="568" y="8298"/>
                  <a:pt x="286" y="7430"/>
                </a:cubicBezTo>
                <a:close/>
                <a:moveTo>
                  <a:pt x="6882" y="0"/>
                </a:moveTo>
                <a:cubicBezTo>
                  <a:pt x="6739" y="119"/>
                  <a:pt x="6584" y="227"/>
                  <a:pt x="6489" y="358"/>
                </a:cubicBezTo>
                <a:cubicBezTo>
                  <a:pt x="5834" y="1322"/>
                  <a:pt x="5751" y="2417"/>
                  <a:pt x="5929" y="3525"/>
                </a:cubicBezTo>
                <a:cubicBezTo>
                  <a:pt x="6025" y="4168"/>
                  <a:pt x="6263" y="4799"/>
                  <a:pt x="6263" y="5430"/>
                </a:cubicBezTo>
                <a:cubicBezTo>
                  <a:pt x="6263" y="7513"/>
                  <a:pt x="6203" y="9597"/>
                  <a:pt x="6168" y="11680"/>
                </a:cubicBezTo>
                <a:lnTo>
                  <a:pt x="6168" y="12145"/>
                </a:lnTo>
                <a:cubicBezTo>
                  <a:pt x="5370" y="10906"/>
                  <a:pt x="4679" y="9656"/>
                  <a:pt x="4358" y="8251"/>
                </a:cubicBezTo>
                <a:cubicBezTo>
                  <a:pt x="4275" y="7847"/>
                  <a:pt x="4263" y="7418"/>
                  <a:pt x="4275" y="7001"/>
                </a:cubicBezTo>
                <a:cubicBezTo>
                  <a:pt x="4298" y="6382"/>
                  <a:pt x="4453" y="5775"/>
                  <a:pt x="4441" y="5168"/>
                </a:cubicBezTo>
                <a:cubicBezTo>
                  <a:pt x="4441" y="4644"/>
                  <a:pt x="4263" y="4120"/>
                  <a:pt x="3810" y="3727"/>
                </a:cubicBezTo>
                <a:cubicBezTo>
                  <a:pt x="3727" y="3810"/>
                  <a:pt x="3632" y="3870"/>
                  <a:pt x="3608" y="3965"/>
                </a:cubicBezTo>
                <a:cubicBezTo>
                  <a:pt x="3084" y="5168"/>
                  <a:pt x="3084" y="6323"/>
                  <a:pt x="3739" y="7513"/>
                </a:cubicBezTo>
                <a:cubicBezTo>
                  <a:pt x="4108" y="8156"/>
                  <a:pt x="4263" y="8930"/>
                  <a:pt x="4513" y="9680"/>
                </a:cubicBezTo>
                <a:cubicBezTo>
                  <a:pt x="3465" y="9406"/>
                  <a:pt x="2739" y="8966"/>
                  <a:pt x="2155" y="8109"/>
                </a:cubicBezTo>
                <a:cubicBezTo>
                  <a:pt x="1846" y="7656"/>
                  <a:pt x="1762" y="7597"/>
                  <a:pt x="1203" y="7323"/>
                </a:cubicBezTo>
                <a:cubicBezTo>
                  <a:pt x="1124" y="7287"/>
                  <a:pt x="774" y="7252"/>
                  <a:pt x="479" y="7252"/>
                </a:cubicBezTo>
                <a:cubicBezTo>
                  <a:pt x="281" y="7252"/>
                  <a:pt x="108" y="7268"/>
                  <a:pt x="60" y="7311"/>
                </a:cubicBezTo>
                <a:cubicBezTo>
                  <a:pt x="0" y="7370"/>
                  <a:pt x="60" y="7680"/>
                  <a:pt x="155" y="7799"/>
                </a:cubicBezTo>
                <a:cubicBezTo>
                  <a:pt x="405" y="8132"/>
                  <a:pt x="655" y="8513"/>
                  <a:pt x="1000" y="8704"/>
                </a:cubicBezTo>
                <a:cubicBezTo>
                  <a:pt x="1548" y="9025"/>
                  <a:pt x="2143" y="9240"/>
                  <a:pt x="2751" y="9383"/>
                </a:cubicBezTo>
                <a:cubicBezTo>
                  <a:pt x="3965" y="9644"/>
                  <a:pt x="4882" y="10192"/>
                  <a:pt x="5358" y="11383"/>
                </a:cubicBezTo>
                <a:cubicBezTo>
                  <a:pt x="5477" y="11704"/>
                  <a:pt x="5703" y="11966"/>
                  <a:pt x="5810" y="12276"/>
                </a:cubicBezTo>
                <a:cubicBezTo>
                  <a:pt x="5941" y="12633"/>
                  <a:pt x="6060" y="13014"/>
                  <a:pt x="6060" y="13383"/>
                </a:cubicBezTo>
                <a:cubicBezTo>
                  <a:pt x="6060" y="14740"/>
                  <a:pt x="6001" y="16074"/>
                  <a:pt x="5965" y="17419"/>
                </a:cubicBezTo>
                <a:cubicBezTo>
                  <a:pt x="5929" y="19503"/>
                  <a:pt x="5894" y="21586"/>
                  <a:pt x="5846" y="23670"/>
                </a:cubicBezTo>
                <a:cubicBezTo>
                  <a:pt x="5834" y="23968"/>
                  <a:pt x="5834" y="24241"/>
                  <a:pt x="5822" y="24527"/>
                </a:cubicBezTo>
                <a:cubicBezTo>
                  <a:pt x="5763" y="26551"/>
                  <a:pt x="5703" y="28587"/>
                  <a:pt x="5656" y="30611"/>
                </a:cubicBezTo>
                <a:cubicBezTo>
                  <a:pt x="5656" y="30730"/>
                  <a:pt x="5703" y="30838"/>
                  <a:pt x="5727" y="30945"/>
                </a:cubicBezTo>
                <a:cubicBezTo>
                  <a:pt x="5775" y="30945"/>
                  <a:pt x="5822" y="30933"/>
                  <a:pt x="5870" y="30933"/>
                </a:cubicBezTo>
                <a:cubicBezTo>
                  <a:pt x="5929" y="29302"/>
                  <a:pt x="6001" y="27682"/>
                  <a:pt x="6049" y="26063"/>
                </a:cubicBezTo>
                <a:cubicBezTo>
                  <a:pt x="6120" y="23789"/>
                  <a:pt x="6180" y="21527"/>
                  <a:pt x="6239" y="19265"/>
                </a:cubicBezTo>
                <a:cubicBezTo>
                  <a:pt x="6322" y="16062"/>
                  <a:pt x="6406" y="12847"/>
                  <a:pt x="6441" y="9644"/>
                </a:cubicBezTo>
                <a:cubicBezTo>
                  <a:pt x="6441" y="8835"/>
                  <a:pt x="6596" y="8085"/>
                  <a:pt x="6965" y="7382"/>
                </a:cubicBezTo>
                <a:cubicBezTo>
                  <a:pt x="7418" y="6561"/>
                  <a:pt x="7799" y="5715"/>
                  <a:pt x="8799" y="5322"/>
                </a:cubicBezTo>
                <a:cubicBezTo>
                  <a:pt x="10454" y="4703"/>
                  <a:pt x="10585" y="2644"/>
                  <a:pt x="10585" y="2572"/>
                </a:cubicBezTo>
                <a:cubicBezTo>
                  <a:pt x="10585" y="2441"/>
                  <a:pt x="10513" y="2203"/>
                  <a:pt x="10537" y="2001"/>
                </a:cubicBezTo>
                <a:lnTo>
                  <a:pt x="10537" y="2001"/>
                </a:lnTo>
                <a:cubicBezTo>
                  <a:pt x="10335" y="2013"/>
                  <a:pt x="10156" y="2072"/>
                  <a:pt x="9978" y="2155"/>
                </a:cubicBezTo>
                <a:cubicBezTo>
                  <a:pt x="9108" y="2608"/>
                  <a:pt x="8525" y="3382"/>
                  <a:pt x="8323" y="4275"/>
                </a:cubicBezTo>
                <a:cubicBezTo>
                  <a:pt x="8037" y="5513"/>
                  <a:pt x="7061" y="6299"/>
                  <a:pt x="6608" y="7418"/>
                </a:cubicBezTo>
                <a:cubicBezTo>
                  <a:pt x="6561" y="6835"/>
                  <a:pt x="6584" y="6287"/>
                  <a:pt x="6561" y="5727"/>
                </a:cubicBezTo>
                <a:cubicBezTo>
                  <a:pt x="6549" y="5227"/>
                  <a:pt x="6680" y="4775"/>
                  <a:pt x="6942" y="4322"/>
                </a:cubicBezTo>
                <a:cubicBezTo>
                  <a:pt x="7608" y="3084"/>
                  <a:pt x="7751" y="1763"/>
                  <a:pt x="7203" y="417"/>
                </a:cubicBezTo>
                <a:cubicBezTo>
                  <a:pt x="7132" y="274"/>
                  <a:pt x="6977" y="131"/>
                  <a:pt x="6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rot="-1788488">
            <a:off x="1993007" y="3288616"/>
            <a:ext cx="358402" cy="794180"/>
          </a:xfrm>
          <a:custGeom>
            <a:avLst/>
            <a:gdLst/>
            <a:ahLst/>
            <a:cxnLst/>
            <a:rect l="l" t="t" r="r" b="b"/>
            <a:pathLst>
              <a:path w="14336" h="31767" extrusionOk="0">
                <a:moveTo>
                  <a:pt x="11657" y="501"/>
                </a:moveTo>
                <a:lnTo>
                  <a:pt x="11657" y="501"/>
                </a:lnTo>
                <a:cubicBezTo>
                  <a:pt x="12038" y="1584"/>
                  <a:pt x="11180" y="3442"/>
                  <a:pt x="9918" y="4323"/>
                </a:cubicBezTo>
                <a:cubicBezTo>
                  <a:pt x="9454" y="3430"/>
                  <a:pt x="10347" y="1465"/>
                  <a:pt x="11657" y="501"/>
                </a:cubicBezTo>
                <a:close/>
                <a:moveTo>
                  <a:pt x="6656" y="4835"/>
                </a:moveTo>
                <a:lnTo>
                  <a:pt x="6656" y="4835"/>
                </a:lnTo>
                <a:cubicBezTo>
                  <a:pt x="7477" y="5204"/>
                  <a:pt x="8370" y="7061"/>
                  <a:pt x="8228" y="8014"/>
                </a:cubicBezTo>
                <a:cubicBezTo>
                  <a:pt x="7049" y="7287"/>
                  <a:pt x="6811" y="6109"/>
                  <a:pt x="6656" y="4835"/>
                </a:cubicBezTo>
                <a:close/>
                <a:moveTo>
                  <a:pt x="2417" y="6406"/>
                </a:moveTo>
                <a:cubicBezTo>
                  <a:pt x="3239" y="7299"/>
                  <a:pt x="3406" y="9061"/>
                  <a:pt x="2727" y="9835"/>
                </a:cubicBezTo>
                <a:cubicBezTo>
                  <a:pt x="2096" y="8728"/>
                  <a:pt x="2048" y="7609"/>
                  <a:pt x="2417" y="6406"/>
                </a:cubicBezTo>
                <a:close/>
                <a:moveTo>
                  <a:pt x="11859" y="7728"/>
                </a:moveTo>
                <a:lnTo>
                  <a:pt x="11859" y="7728"/>
                </a:lnTo>
                <a:cubicBezTo>
                  <a:pt x="11539" y="8753"/>
                  <a:pt x="10025" y="10197"/>
                  <a:pt x="8725" y="10197"/>
                </a:cubicBezTo>
                <a:cubicBezTo>
                  <a:pt x="8621" y="10197"/>
                  <a:pt x="8518" y="10188"/>
                  <a:pt x="8418" y="10169"/>
                </a:cubicBezTo>
                <a:cubicBezTo>
                  <a:pt x="8978" y="8966"/>
                  <a:pt x="10645" y="7788"/>
                  <a:pt x="11859" y="7728"/>
                </a:cubicBezTo>
                <a:close/>
                <a:moveTo>
                  <a:pt x="369" y="9871"/>
                </a:moveTo>
                <a:lnTo>
                  <a:pt x="369" y="9871"/>
                </a:lnTo>
                <a:cubicBezTo>
                  <a:pt x="989" y="10502"/>
                  <a:pt x="1167" y="11288"/>
                  <a:pt x="1239" y="12240"/>
                </a:cubicBezTo>
                <a:cubicBezTo>
                  <a:pt x="512" y="11538"/>
                  <a:pt x="369" y="10728"/>
                  <a:pt x="369" y="9871"/>
                </a:cubicBezTo>
                <a:close/>
                <a:moveTo>
                  <a:pt x="5287" y="11109"/>
                </a:moveTo>
                <a:lnTo>
                  <a:pt x="5287" y="11109"/>
                </a:lnTo>
                <a:cubicBezTo>
                  <a:pt x="5525" y="12395"/>
                  <a:pt x="5215" y="13419"/>
                  <a:pt x="4370" y="14395"/>
                </a:cubicBezTo>
                <a:cubicBezTo>
                  <a:pt x="4263" y="13133"/>
                  <a:pt x="4453" y="12098"/>
                  <a:pt x="5287" y="11109"/>
                </a:cubicBezTo>
                <a:close/>
                <a:moveTo>
                  <a:pt x="13954" y="12371"/>
                </a:moveTo>
                <a:cubicBezTo>
                  <a:pt x="14074" y="13622"/>
                  <a:pt x="13490" y="14538"/>
                  <a:pt x="12526" y="15372"/>
                </a:cubicBezTo>
                <a:cubicBezTo>
                  <a:pt x="12633" y="14122"/>
                  <a:pt x="13073" y="13145"/>
                  <a:pt x="13954" y="12371"/>
                </a:cubicBezTo>
                <a:close/>
                <a:moveTo>
                  <a:pt x="9371" y="13300"/>
                </a:moveTo>
                <a:cubicBezTo>
                  <a:pt x="9013" y="14431"/>
                  <a:pt x="8406" y="15277"/>
                  <a:pt x="7347" y="15765"/>
                </a:cubicBezTo>
                <a:cubicBezTo>
                  <a:pt x="7430" y="14919"/>
                  <a:pt x="8537" y="13550"/>
                  <a:pt x="9371" y="13300"/>
                </a:cubicBezTo>
                <a:close/>
                <a:moveTo>
                  <a:pt x="1762" y="15931"/>
                </a:moveTo>
                <a:lnTo>
                  <a:pt x="1762" y="15931"/>
                </a:lnTo>
                <a:cubicBezTo>
                  <a:pt x="2965" y="16158"/>
                  <a:pt x="3977" y="16539"/>
                  <a:pt x="4715" y="17491"/>
                </a:cubicBezTo>
                <a:cubicBezTo>
                  <a:pt x="4542" y="17549"/>
                  <a:pt x="4361" y="17578"/>
                  <a:pt x="4175" y="17578"/>
                </a:cubicBezTo>
                <a:cubicBezTo>
                  <a:pt x="3299" y="17578"/>
                  <a:pt x="2332" y="16953"/>
                  <a:pt x="1762" y="15931"/>
                </a:cubicBezTo>
                <a:close/>
                <a:moveTo>
                  <a:pt x="10692" y="14538"/>
                </a:moveTo>
                <a:lnTo>
                  <a:pt x="10692" y="14538"/>
                </a:lnTo>
                <a:cubicBezTo>
                  <a:pt x="11287" y="15693"/>
                  <a:pt x="10990" y="16693"/>
                  <a:pt x="10645" y="17813"/>
                </a:cubicBezTo>
                <a:cubicBezTo>
                  <a:pt x="10109" y="16693"/>
                  <a:pt x="10228" y="15669"/>
                  <a:pt x="10692" y="14538"/>
                </a:cubicBezTo>
                <a:close/>
                <a:moveTo>
                  <a:pt x="12353" y="17958"/>
                </a:moveTo>
                <a:cubicBezTo>
                  <a:pt x="12425" y="17958"/>
                  <a:pt x="12498" y="17961"/>
                  <a:pt x="12573" y="17967"/>
                </a:cubicBezTo>
                <a:cubicBezTo>
                  <a:pt x="12260" y="18676"/>
                  <a:pt x="11470" y="19157"/>
                  <a:pt x="10715" y="19157"/>
                </a:cubicBezTo>
                <a:cubicBezTo>
                  <a:pt x="10494" y="19157"/>
                  <a:pt x="10275" y="19116"/>
                  <a:pt x="10073" y="19027"/>
                </a:cubicBezTo>
                <a:cubicBezTo>
                  <a:pt x="10756" y="18421"/>
                  <a:pt x="11459" y="17958"/>
                  <a:pt x="12353" y="17958"/>
                </a:cubicBezTo>
                <a:close/>
                <a:moveTo>
                  <a:pt x="11573" y="1"/>
                </a:moveTo>
                <a:cubicBezTo>
                  <a:pt x="11430" y="120"/>
                  <a:pt x="11311" y="263"/>
                  <a:pt x="11180" y="382"/>
                </a:cubicBezTo>
                <a:cubicBezTo>
                  <a:pt x="10085" y="1394"/>
                  <a:pt x="9442" y="2608"/>
                  <a:pt x="9454" y="4132"/>
                </a:cubicBezTo>
                <a:cubicBezTo>
                  <a:pt x="9454" y="5335"/>
                  <a:pt x="8811" y="6335"/>
                  <a:pt x="8573" y="7442"/>
                </a:cubicBezTo>
                <a:cubicBezTo>
                  <a:pt x="8275" y="6752"/>
                  <a:pt x="8037" y="6073"/>
                  <a:pt x="7716" y="5454"/>
                </a:cubicBezTo>
                <a:cubicBezTo>
                  <a:pt x="7525" y="5109"/>
                  <a:pt x="7192" y="4811"/>
                  <a:pt x="6882" y="4549"/>
                </a:cubicBezTo>
                <a:cubicBezTo>
                  <a:pt x="6786" y="4469"/>
                  <a:pt x="6699" y="4431"/>
                  <a:pt x="6628" y="4431"/>
                </a:cubicBezTo>
                <a:cubicBezTo>
                  <a:pt x="6496" y="4431"/>
                  <a:pt x="6414" y="4560"/>
                  <a:pt x="6406" y="4799"/>
                </a:cubicBezTo>
                <a:cubicBezTo>
                  <a:pt x="6394" y="6192"/>
                  <a:pt x="6751" y="7418"/>
                  <a:pt x="8013" y="8204"/>
                </a:cubicBezTo>
                <a:cubicBezTo>
                  <a:pt x="8132" y="8264"/>
                  <a:pt x="8239" y="8478"/>
                  <a:pt x="8216" y="8573"/>
                </a:cubicBezTo>
                <a:cubicBezTo>
                  <a:pt x="7894" y="10228"/>
                  <a:pt x="7489" y="11883"/>
                  <a:pt x="7192" y="13550"/>
                </a:cubicBezTo>
                <a:cubicBezTo>
                  <a:pt x="6942" y="14860"/>
                  <a:pt x="6787" y="16181"/>
                  <a:pt x="6632" y="17503"/>
                </a:cubicBezTo>
                <a:cubicBezTo>
                  <a:pt x="6513" y="18444"/>
                  <a:pt x="6454" y="19396"/>
                  <a:pt x="6370" y="20158"/>
                </a:cubicBezTo>
                <a:cubicBezTo>
                  <a:pt x="5775" y="18575"/>
                  <a:pt x="5144" y="16836"/>
                  <a:pt x="4465" y="15098"/>
                </a:cubicBezTo>
                <a:cubicBezTo>
                  <a:pt x="4370" y="14812"/>
                  <a:pt x="4441" y="14646"/>
                  <a:pt x="4632" y="14443"/>
                </a:cubicBezTo>
                <a:cubicBezTo>
                  <a:pt x="5394" y="13622"/>
                  <a:pt x="5811" y="12669"/>
                  <a:pt x="5644" y="11526"/>
                </a:cubicBezTo>
                <a:cubicBezTo>
                  <a:pt x="5596" y="11276"/>
                  <a:pt x="5453" y="11038"/>
                  <a:pt x="5346" y="10776"/>
                </a:cubicBezTo>
                <a:cubicBezTo>
                  <a:pt x="5120" y="10978"/>
                  <a:pt x="4787" y="11121"/>
                  <a:pt x="4680" y="11371"/>
                </a:cubicBezTo>
                <a:cubicBezTo>
                  <a:pt x="4370" y="12109"/>
                  <a:pt x="4132" y="12883"/>
                  <a:pt x="3870" y="13610"/>
                </a:cubicBezTo>
                <a:cubicBezTo>
                  <a:pt x="3632" y="12681"/>
                  <a:pt x="3394" y="11669"/>
                  <a:pt x="3120" y="10681"/>
                </a:cubicBezTo>
                <a:cubicBezTo>
                  <a:pt x="3013" y="10300"/>
                  <a:pt x="3072" y="9990"/>
                  <a:pt x="3203" y="9621"/>
                </a:cubicBezTo>
                <a:cubicBezTo>
                  <a:pt x="3596" y="8478"/>
                  <a:pt x="3548" y="7359"/>
                  <a:pt x="2822" y="6335"/>
                </a:cubicBezTo>
                <a:cubicBezTo>
                  <a:pt x="2727" y="6204"/>
                  <a:pt x="2501" y="6061"/>
                  <a:pt x="2346" y="6061"/>
                </a:cubicBezTo>
                <a:cubicBezTo>
                  <a:pt x="2239" y="6061"/>
                  <a:pt x="2084" y="6299"/>
                  <a:pt x="2048" y="6466"/>
                </a:cubicBezTo>
                <a:cubicBezTo>
                  <a:pt x="1667" y="7764"/>
                  <a:pt x="1810" y="8966"/>
                  <a:pt x="2584" y="10097"/>
                </a:cubicBezTo>
                <a:cubicBezTo>
                  <a:pt x="2703" y="10276"/>
                  <a:pt x="2763" y="10478"/>
                  <a:pt x="2822" y="10693"/>
                </a:cubicBezTo>
                <a:cubicBezTo>
                  <a:pt x="3060" y="11550"/>
                  <a:pt x="3251" y="12407"/>
                  <a:pt x="3501" y="13252"/>
                </a:cubicBezTo>
                <a:cubicBezTo>
                  <a:pt x="3727" y="14026"/>
                  <a:pt x="4037" y="14776"/>
                  <a:pt x="4310" y="15527"/>
                </a:cubicBezTo>
                <a:cubicBezTo>
                  <a:pt x="3560" y="14991"/>
                  <a:pt x="2846" y="14431"/>
                  <a:pt x="2239" y="13776"/>
                </a:cubicBezTo>
                <a:cubicBezTo>
                  <a:pt x="1762" y="13252"/>
                  <a:pt x="1393" y="12669"/>
                  <a:pt x="1405" y="11871"/>
                </a:cubicBezTo>
                <a:cubicBezTo>
                  <a:pt x="1417" y="11312"/>
                  <a:pt x="1179" y="10740"/>
                  <a:pt x="977" y="10204"/>
                </a:cubicBezTo>
                <a:cubicBezTo>
                  <a:pt x="834" y="9871"/>
                  <a:pt x="512" y="9633"/>
                  <a:pt x="238" y="9288"/>
                </a:cubicBezTo>
                <a:cubicBezTo>
                  <a:pt x="119" y="9514"/>
                  <a:pt x="60" y="9609"/>
                  <a:pt x="0" y="9704"/>
                </a:cubicBezTo>
                <a:lnTo>
                  <a:pt x="0" y="10109"/>
                </a:lnTo>
                <a:cubicBezTo>
                  <a:pt x="60" y="10347"/>
                  <a:pt x="96" y="10585"/>
                  <a:pt x="167" y="10824"/>
                </a:cubicBezTo>
                <a:cubicBezTo>
                  <a:pt x="762" y="12598"/>
                  <a:pt x="1905" y="13967"/>
                  <a:pt x="3322" y="15122"/>
                </a:cubicBezTo>
                <a:cubicBezTo>
                  <a:pt x="4072" y="15717"/>
                  <a:pt x="4941" y="16217"/>
                  <a:pt x="5001" y="17313"/>
                </a:cubicBezTo>
                <a:cubicBezTo>
                  <a:pt x="3620" y="16122"/>
                  <a:pt x="3370" y="15955"/>
                  <a:pt x="2143" y="15693"/>
                </a:cubicBezTo>
                <a:cubicBezTo>
                  <a:pt x="2104" y="15684"/>
                  <a:pt x="2063" y="15680"/>
                  <a:pt x="2021" y="15680"/>
                </a:cubicBezTo>
                <a:cubicBezTo>
                  <a:pt x="1849" y="15680"/>
                  <a:pt x="1659" y="15746"/>
                  <a:pt x="1477" y="15765"/>
                </a:cubicBezTo>
                <a:cubicBezTo>
                  <a:pt x="1536" y="15955"/>
                  <a:pt x="1548" y="16181"/>
                  <a:pt x="1655" y="16336"/>
                </a:cubicBezTo>
                <a:cubicBezTo>
                  <a:pt x="2350" y="17317"/>
                  <a:pt x="3236" y="17871"/>
                  <a:pt x="4336" y="17871"/>
                </a:cubicBezTo>
                <a:cubicBezTo>
                  <a:pt x="4612" y="17871"/>
                  <a:pt x="4901" y="17836"/>
                  <a:pt x="5203" y="17765"/>
                </a:cubicBezTo>
                <a:cubicBezTo>
                  <a:pt x="5953" y="19444"/>
                  <a:pt x="6346" y="21170"/>
                  <a:pt x="6346" y="22968"/>
                </a:cubicBezTo>
                <a:cubicBezTo>
                  <a:pt x="6346" y="23897"/>
                  <a:pt x="6239" y="24813"/>
                  <a:pt x="6275" y="25742"/>
                </a:cubicBezTo>
                <a:cubicBezTo>
                  <a:pt x="6346" y="27373"/>
                  <a:pt x="6465" y="29016"/>
                  <a:pt x="6585" y="30647"/>
                </a:cubicBezTo>
                <a:cubicBezTo>
                  <a:pt x="6596" y="31017"/>
                  <a:pt x="6692" y="31398"/>
                  <a:pt x="6751" y="31767"/>
                </a:cubicBezTo>
                <a:cubicBezTo>
                  <a:pt x="6787" y="31767"/>
                  <a:pt x="6835" y="31755"/>
                  <a:pt x="6882" y="31755"/>
                </a:cubicBezTo>
                <a:cubicBezTo>
                  <a:pt x="6882" y="31671"/>
                  <a:pt x="6906" y="31600"/>
                  <a:pt x="6894" y="31529"/>
                </a:cubicBezTo>
                <a:cubicBezTo>
                  <a:pt x="6823" y="30814"/>
                  <a:pt x="6704" y="30100"/>
                  <a:pt x="6668" y="29385"/>
                </a:cubicBezTo>
                <a:cubicBezTo>
                  <a:pt x="6632" y="27707"/>
                  <a:pt x="6608" y="26040"/>
                  <a:pt x="6585" y="24361"/>
                </a:cubicBezTo>
                <a:cubicBezTo>
                  <a:pt x="6585" y="24194"/>
                  <a:pt x="6632" y="24016"/>
                  <a:pt x="6668" y="23861"/>
                </a:cubicBezTo>
                <a:cubicBezTo>
                  <a:pt x="7251" y="22111"/>
                  <a:pt x="8561" y="20825"/>
                  <a:pt x="9680" y="19408"/>
                </a:cubicBezTo>
                <a:cubicBezTo>
                  <a:pt x="9713" y="19358"/>
                  <a:pt x="9810" y="19337"/>
                  <a:pt x="9898" y="19337"/>
                </a:cubicBezTo>
                <a:cubicBezTo>
                  <a:pt x="9936" y="19337"/>
                  <a:pt x="9973" y="19341"/>
                  <a:pt x="10002" y="19348"/>
                </a:cubicBezTo>
                <a:cubicBezTo>
                  <a:pt x="10224" y="19413"/>
                  <a:pt x="10450" y="19444"/>
                  <a:pt x="10674" y="19444"/>
                </a:cubicBezTo>
                <a:cubicBezTo>
                  <a:pt x="11443" y="19444"/>
                  <a:pt x="12183" y="19075"/>
                  <a:pt x="12645" y="18420"/>
                </a:cubicBezTo>
                <a:cubicBezTo>
                  <a:pt x="12788" y="18205"/>
                  <a:pt x="12883" y="17967"/>
                  <a:pt x="12978" y="17741"/>
                </a:cubicBezTo>
                <a:cubicBezTo>
                  <a:pt x="12942" y="17682"/>
                  <a:pt x="12907" y="17646"/>
                  <a:pt x="12859" y="17586"/>
                </a:cubicBezTo>
                <a:cubicBezTo>
                  <a:pt x="12204" y="17717"/>
                  <a:pt x="11538" y="17836"/>
                  <a:pt x="10918" y="17955"/>
                </a:cubicBezTo>
                <a:cubicBezTo>
                  <a:pt x="11002" y="17824"/>
                  <a:pt x="11133" y="17658"/>
                  <a:pt x="11252" y="17479"/>
                </a:cubicBezTo>
                <a:cubicBezTo>
                  <a:pt x="11668" y="16896"/>
                  <a:pt x="12002" y="16217"/>
                  <a:pt x="12526" y="15753"/>
                </a:cubicBezTo>
                <a:cubicBezTo>
                  <a:pt x="13371" y="15027"/>
                  <a:pt x="13990" y="14193"/>
                  <a:pt x="14335" y="13133"/>
                </a:cubicBezTo>
                <a:lnTo>
                  <a:pt x="14335" y="12324"/>
                </a:lnTo>
                <a:cubicBezTo>
                  <a:pt x="14232" y="12111"/>
                  <a:pt x="14115" y="12006"/>
                  <a:pt x="13982" y="12006"/>
                </a:cubicBezTo>
                <a:cubicBezTo>
                  <a:pt x="13870" y="12006"/>
                  <a:pt x="13746" y="12081"/>
                  <a:pt x="13609" y="12229"/>
                </a:cubicBezTo>
                <a:cubicBezTo>
                  <a:pt x="12883" y="13002"/>
                  <a:pt x="12430" y="13895"/>
                  <a:pt x="12323" y="14931"/>
                </a:cubicBezTo>
                <a:cubicBezTo>
                  <a:pt x="12264" y="15527"/>
                  <a:pt x="11752" y="16539"/>
                  <a:pt x="11228" y="16920"/>
                </a:cubicBezTo>
                <a:cubicBezTo>
                  <a:pt x="11264" y="16598"/>
                  <a:pt x="11359" y="16277"/>
                  <a:pt x="11335" y="15979"/>
                </a:cubicBezTo>
                <a:cubicBezTo>
                  <a:pt x="11276" y="15467"/>
                  <a:pt x="11180" y="14943"/>
                  <a:pt x="10990" y="14491"/>
                </a:cubicBezTo>
                <a:cubicBezTo>
                  <a:pt x="10920" y="14305"/>
                  <a:pt x="10814" y="14218"/>
                  <a:pt x="10705" y="14218"/>
                </a:cubicBezTo>
                <a:cubicBezTo>
                  <a:pt x="10591" y="14218"/>
                  <a:pt x="10474" y="14314"/>
                  <a:pt x="10395" y="14491"/>
                </a:cubicBezTo>
                <a:cubicBezTo>
                  <a:pt x="9894" y="15658"/>
                  <a:pt x="9787" y="16836"/>
                  <a:pt x="10502" y="18003"/>
                </a:cubicBezTo>
                <a:cubicBezTo>
                  <a:pt x="9180" y="19682"/>
                  <a:pt x="7597" y="21206"/>
                  <a:pt x="6596" y="23313"/>
                </a:cubicBezTo>
                <a:cubicBezTo>
                  <a:pt x="6656" y="21992"/>
                  <a:pt x="6704" y="20801"/>
                  <a:pt x="6775" y="19622"/>
                </a:cubicBezTo>
                <a:cubicBezTo>
                  <a:pt x="6858" y="18444"/>
                  <a:pt x="6977" y="17265"/>
                  <a:pt x="7061" y="16122"/>
                </a:cubicBezTo>
                <a:cubicBezTo>
                  <a:pt x="8668" y="15646"/>
                  <a:pt x="9335" y="14467"/>
                  <a:pt x="9811" y="12967"/>
                </a:cubicBezTo>
                <a:lnTo>
                  <a:pt x="9811" y="12967"/>
                </a:lnTo>
                <a:cubicBezTo>
                  <a:pt x="9513" y="13002"/>
                  <a:pt x="9275" y="12979"/>
                  <a:pt x="9085" y="13062"/>
                </a:cubicBezTo>
                <a:cubicBezTo>
                  <a:pt x="8228" y="13419"/>
                  <a:pt x="7811" y="14193"/>
                  <a:pt x="7275" y="14884"/>
                </a:cubicBezTo>
                <a:cubicBezTo>
                  <a:pt x="7525" y="13419"/>
                  <a:pt x="7787" y="11955"/>
                  <a:pt x="8049" y="10526"/>
                </a:cubicBezTo>
                <a:cubicBezTo>
                  <a:pt x="10204" y="10407"/>
                  <a:pt x="12419" y="8669"/>
                  <a:pt x="12109" y="7359"/>
                </a:cubicBezTo>
                <a:lnTo>
                  <a:pt x="12109" y="7359"/>
                </a:lnTo>
                <a:cubicBezTo>
                  <a:pt x="10442" y="7466"/>
                  <a:pt x="9311" y="8442"/>
                  <a:pt x="8299" y="9657"/>
                </a:cubicBezTo>
                <a:cubicBezTo>
                  <a:pt x="8478" y="8919"/>
                  <a:pt x="8668" y="8204"/>
                  <a:pt x="8894" y="7490"/>
                </a:cubicBezTo>
                <a:cubicBezTo>
                  <a:pt x="9132" y="6764"/>
                  <a:pt x="9359" y="6037"/>
                  <a:pt x="9621" y="5323"/>
                </a:cubicBezTo>
                <a:cubicBezTo>
                  <a:pt x="9716" y="5073"/>
                  <a:pt x="9894" y="4811"/>
                  <a:pt x="10097" y="4620"/>
                </a:cubicBezTo>
                <a:cubicBezTo>
                  <a:pt x="10906" y="3894"/>
                  <a:pt x="11573" y="3061"/>
                  <a:pt x="11919" y="2013"/>
                </a:cubicBezTo>
                <a:cubicBezTo>
                  <a:pt x="12133" y="1358"/>
                  <a:pt x="12216" y="680"/>
                  <a:pt x="11811" y="37"/>
                </a:cubicBezTo>
                <a:cubicBezTo>
                  <a:pt x="11740" y="37"/>
                  <a:pt x="11680" y="37"/>
                  <a:pt x="1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1096350" y="1905050"/>
            <a:ext cx="458700" cy="458700"/>
          </a:xfrm>
          <a:prstGeom prst="star12">
            <a:avLst>
              <a:gd name="adj" fmla="val 2327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40"/>
          <p:cNvGrpSpPr/>
          <p:nvPr/>
        </p:nvGrpSpPr>
        <p:grpSpPr>
          <a:xfrm>
            <a:off x="7450850" y="693050"/>
            <a:ext cx="1481436" cy="161700"/>
            <a:chOff x="0" y="1910717"/>
            <a:chExt cx="660000" cy="153897"/>
          </a:xfrm>
        </p:grpSpPr>
        <p:cxnSp>
          <p:nvCxnSpPr>
            <p:cNvPr id="594" name="Google Shape;594;p40"/>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595" name="Google Shape;595;p40"/>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grpSp>
      <p:sp>
        <p:nvSpPr>
          <p:cNvPr id="596" name="Google Shape;596;p40"/>
          <p:cNvSpPr/>
          <p:nvPr/>
        </p:nvSpPr>
        <p:spPr>
          <a:xfrm>
            <a:off x="427102" y="520001"/>
            <a:ext cx="200973" cy="507905"/>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823248" y="585225"/>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1041973" y="754550"/>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7941248" y="437400"/>
            <a:ext cx="359518" cy="306896"/>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8430725" y="560800"/>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prestig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12" name="Google Shape;612;p41"/>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Présentaion du projet</a:t>
            </a:r>
            <a:endParaRPr dirty="0"/>
          </a:p>
        </p:txBody>
      </p:sp>
      <p:sp>
        <p:nvSpPr>
          <p:cNvPr id="618" name="Google Shape;618;p41"/>
          <p:cNvSpPr/>
          <p:nvPr/>
        </p:nvSpPr>
        <p:spPr>
          <a:xfrm>
            <a:off x="412751" y="587844"/>
            <a:ext cx="363695" cy="310543"/>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9" name="Google Shape;619;p41"/>
          <p:cNvCxnSpPr/>
          <p:nvPr/>
        </p:nvCxnSpPr>
        <p:spPr>
          <a:xfrm>
            <a:off x="776450" y="776272"/>
            <a:ext cx="289200" cy="0"/>
          </a:xfrm>
          <a:prstGeom prst="straightConnector1">
            <a:avLst/>
          </a:prstGeom>
          <a:noFill/>
          <a:ln w="9525" cap="flat" cmpd="sng">
            <a:solidFill>
              <a:schemeClr val="accent2"/>
            </a:solidFill>
            <a:prstDash val="solid"/>
            <a:round/>
            <a:headEnd type="none" w="med" len="med"/>
            <a:tailEnd type="none" w="med" len="med"/>
          </a:ln>
        </p:spPr>
      </p:cxnSp>
      <p:sp>
        <p:nvSpPr>
          <p:cNvPr id="620" name="Google Shape;620;p41"/>
          <p:cNvSpPr/>
          <p:nvPr/>
        </p:nvSpPr>
        <p:spPr>
          <a:xfrm>
            <a:off x="867250" y="490004"/>
            <a:ext cx="123336" cy="330483"/>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8052750" y="425245"/>
            <a:ext cx="112368" cy="29955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8325833" y="425245"/>
            <a:ext cx="112368" cy="29955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8628581" y="762225"/>
            <a:ext cx="112368" cy="29955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p:cNvSpPr/>
          <p:nvPr/>
        </p:nvSpPr>
        <p:spPr>
          <a:xfrm>
            <a:off x="496718" y="1766079"/>
            <a:ext cx="8244231" cy="2372060"/>
          </a:xfrm>
          <a:prstGeom prst="rect">
            <a:avLst/>
          </a:prstGeom>
        </p:spPr>
        <p:txBody>
          <a:bodyPr wrap="square">
            <a:spAutoFit/>
          </a:bodyPr>
          <a:lstStyle/>
          <a:p>
            <a:pPr>
              <a:lnSpc>
                <a:spcPct val="107000"/>
              </a:lnSpc>
              <a:spcAft>
                <a:spcPts val="800"/>
              </a:spcAft>
            </a:pPr>
            <a:r>
              <a:rPr lang="fr-MA" sz="1800" dirty="0" err="1">
                <a:latin typeface="Calibri" panose="020F0502020204030204" pitchFamily="34" charset="0"/>
                <a:ea typeface="Calibri" panose="020F0502020204030204" pitchFamily="34" charset="0"/>
                <a:cs typeface="Times New Roman" panose="02020603050405020304" pitchFamily="18" charset="0"/>
              </a:rPr>
              <a:t>Flamengnawa</a:t>
            </a:r>
            <a:r>
              <a:rPr lang="fr-MA" sz="1800" dirty="0">
                <a:latin typeface="Calibri" panose="020F0502020204030204" pitchFamily="34" charset="0"/>
                <a:ea typeface="Calibri" panose="020F0502020204030204" pitchFamily="34" charset="0"/>
                <a:cs typeface="Times New Roman" panose="02020603050405020304" pitchFamily="18" charset="0"/>
              </a:rPr>
              <a:t> est un groupe musical Situé à Safi Créé le 27 août 2022, il a pour objectif de rendre les gens plus heureux et moins stressés.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MA" sz="1800" dirty="0">
                <a:latin typeface="Calibri" panose="020F0502020204030204" pitchFamily="34" charset="0"/>
                <a:ea typeface="Calibri" panose="020F0502020204030204" pitchFamily="34" charset="0"/>
                <a:cs typeface="Times New Roman" panose="02020603050405020304" pitchFamily="18" charset="0"/>
              </a:rPr>
              <a:t>Il a également pour ambition de créer un magasin d'instruments de musique en ligne qui rassemble toutes les marques en un seul endroit pour que l'utilisateur soit sûr de prendre la bonne décision.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MA" sz="1800" dirty="0">
                <a:latin typeface="Calibri" panose="020F0502020204030204" pitchFamily="34" charset="0"/>
                <a:ea typeface="Calibri" panose="020F0502020204030204" pitchFamily="34" charset="0"/>
                <a:cs typeface="Times New Roman" panose="02020603050405020304" pitchFamily="18" charset="0"/>
              </a:rPr>
              <a:t>Il s'agit également d'une plateforme de réservation pour les concerts et les événements.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ru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cxnSp>
        <p:nvCxnSpPr>
          <p:cNvPr id="582" name="Google Shape;582;p40"/>
          <p:cNvCxnSpPr/>
          <p:nvPr/>
        </p:nvCxnSpPr>
        <p:spPr>
          <a:xfrm>
            <a:off x="726725" y="1464400"/>
            <a:ext cx="7704600" cy="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0"/>
          <p:cNvCxnSpPr/>
          <p:nvPr/>
        </p:nvCxnSpPr>
        <p:spPr>
          <a:xfrm>
            <a:off x="726725" y="4604100"/>
            <a:ext cx="7704600" cy="0"/>
          </a:xfrm>
          <a:prstGeom prst="straightConnector1">
            <a:avLst/>
          </a:prstGeom>
          <a:noFill/>
          <a:ln w="9525" cap="flat" cmpd="sng">
            <a:solidFill>
              <a:schemeClr val="dk2"/>
            </a:solidFill>
            <a:prstDash val="solid"/>
            <a:round/>
            <a:headEnd type="none" w="med" len="med"/>
            <a:tailEnd type="none" w="med" len="med"/>
          </a:ln>
        </p:spPr>
      </p:cxnSp>
      <p:sp>
        <p:nvSpPr>
          <p:cNvPr id="584" name="Google Shape;584;p40"/>
          <p:cNvSpPr txBox="1">
            <a:spLocks noGrp="1"/>
          </p:cNvSpPr>
          <p:nvPr>
            <p:ph type="body" idx="1"/>
          </p:nvPr>
        </p:nvSpPr>
        <p:spPr>
          <a:xfrm>
            <a:off x="250353" y="1977329"/>
            <a:ext cx="6407193" cy="2319000"/>
          </a:xfrm>
          <a:prstGeom prst="rect">
            <a:avLst/>
          </a:prstGeom>
        </p:spPr>
        <p:txBody>
          <a:bodyPr spcFirstLastPara="1" wrap="square" lIns="91425" tIns="91425" rIns="91425" bIns="91425" anchor="t" anchorCtr="0">
            <a:noAutofit/>
          </a:bodyPr>
          <a:lstStyle/>
          <a:p>
            <a:pPr lvl="0"/>
            <a:r>
              <a:rPr lang="fr-MA" dirty="0"/>
              <a:t>Faciliter la réservation de billets d'événements </a:t>
            </a:r>
            <a:r>
              <a:rPr lang="fr-MA" dirty="0" err="1"/>
              <a:t>flamengnawa</a:t>
            </a:r>
            <a:r>
              <a:rPr lang="fr-MA" dirty="0"/>
              <a:t> par l'utilisateur</a:t>
            </a:r>
            <a:endParaRPr lang="en-US" dirty="0"/>
          </a:p>
          <a:p>
            <a:pPr lvl="0"/>
            <a:r>
              <a:rPr lang="fr-MA" dirty="0"/>
              <a:t>Rassembler tous les instruments de musique en un seul endroit pour aider l'utilisateur à réduire le temps de recherche et assurer le meilleur rapport qualité/prix.</a:t>
            </a:r>
            <a:endParaRPr lang="en-US" dirty="0"/>
          </a:p>
          <a:p>
            <a:pPr lvl="0"/>
            <a:r>
              <a:rPr lang="fr-MA" dirty="0"/>
              <a:t>Tenir les fans de </a:t>
            </a:r>
            <a:r>
              <a:rPr lang="fr-MA" dirty="0" err="1"/>
              <a:t>flamengnawa</a:t>
            </a:r>
            <a:r>
              <a:rPr lang="fr-MA" dirty="0"/>
              <a:t> informés de leurs projets en cours et de leurs futurs événements.</a:t>
            </a:r>
            <a:endParaRPr lang="en-US" dirty="0"/>
          </a:p>
        </p:txBody>
      </p:sp>
      <p:sp>
        <p:nvSpPr>
          <p:cNvPr id="585" name="Google Shape;585;p40"/>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Objectifs</a:t>
            </a:r>
            <a:endParaRPr dirty="0"/>
          </a:p>
        </p:txBody>
      </p:sp>
      <p:sp>
        <p:nvSpPr>
          <p:cNvPr id="586" name="Google Shape;586;p40"/>
          <p:cNvSpPr/>
          <p:nvPr/>
        </p:nvSpPr>
        <p:spPr>
          <a:xfrm>
            <a:off x="7106287" y="2096750"/>
            <a:ext cx="1439700" cy="2010300"/>
          </a:xfrm>
          <a:prstGeom prst="round2SameRect">
            <a:avLst>
              <a:gd name="adj1" fmla="val 50000"/>
              <a:gd name="adj2"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7596838" y="2582250"/>
            <a:ext cx="458596" cy="1039331"/>
          </a:xfrm>
          <a:custGeom>
            <a:avLst/>
            <a:gdLst/>
            <a:ahLst/>
            <a:cxnLst/>
            <a:rect l="l" t="t" r="r" b="b"/>
            <a:pathLst>
              <a:path w="11503" h="26068" extrusionOk="0">
                <a:moveTo>
                  <a:pt x="6061" y="3739"/>
                </a:moveTo>
                <a:cubicBezTo>
                  <a:pt x="7383" y="3763"/>
                  <a:pt x="8061" y="4513"/>
                  <a:pt x="9276" y="5728"/>
                </a:cubicBezTo>
                <a:cubicBezTo>
                  <a:pt x="9776" y="6252"/>
                  <a:pt x="10074" y="7311"/>
                  <a:pt x="10252" y="8359"/>
                </a:cubicBezTo>
                <a:cubicBezTo>
                  <a:pt x="9883" y="7799"/>
                  <a:pt x="9395" y="7335"/>
                  <a:pt x="8740" y="7025"/>
                </a:cubicBezTo>
                <a:cubicBezTo>
                  <a:pt x="6014" y="5680"/>
                  <a:pt x="6061" y="4358"/>
                  <a:pt x="6061" y="4358"/>
                </a:cubicBezTo>
                <a:lnTo>
                  <a:pt x="6061" y="3739"/>
                </a:lnTo>
                <a:close/>
                <a:moveTo>
                  <a:pt x="6061" y="8097"/>
                </a:moveTo>
                <a:cubicBezTo>
                  <a:pt x="7383" y="8121"/>
                  <a:pt x="8061" y="8871"/>
                  <a:pt x="9276" y="10085"/>
                </a:cubicBezTo>
                <a:cubicBezTo>
                  <a:pt x="9895" y="10728"/>
                  <a:pt x="10193" y="12133"/>
                  <a:pt x="10347" y="13395"/>
                </a:cubicBezTo>
                <a:cubicBezTo>
                  <a:pt x="9955" y="12764"/>
                  <a:pt x="9419" y="12264"/>
                  <a:pt x="8740" y="11907"/>
                </a:cubicBezTo>
                <a:cubicBezTo>
                  <a:pt x="6014" y="10550"/>
                  <a:pt x="6061" y="9240"/>
                  <a:pt x="6061" y="9240"/>
                </a:cubicBezTo>
                <a:lnTo>
                  <a:pt x="6061" y="8097"/>
                </a:lnTo>
                <a:close/>
                <a:moveTo>
                  <a:pt x="5323" y="1"/>
                </a:moveTo>
                <a:lnTo>
                  <a:pt x="5323" y="21849"/>
                </a:lnTo>
                <a:cubicBezTo>
                  <a:pt x="4975" y="21602"/>
                  <a:pt x="4516" y="21474"/>
                  <a:pt x="4006" y="21474"/>
                </a:cubicBezTo>
                <a:cubicBezTo>
                  <a:pt x="3435" y="21474"/>
                  <a:pt x="2802" y="21634"/>
                  <a:pt x="2192" y="21968"/>
                </a:cubicBezTo>
                <a:cubicBezTo>
                  <a:pt x="739" y="22754"/>
                  <a:pt x="1" y="24194"/>
                  <a:pt x="549" y="25194"/>
                </a:cubicBezTo>
                <a:cubicBezTo>
                  <a:pt x="856" y="25769"/>
                  <a:pt x="1521" y="26068"/>
                  <a:pt x="2306" y="26068"/>
                </a:cubicBezTo>
                <a:cubicBezTo>
                  <a:pt x="2889" y="26068"/>
                  <a:pt x="3538" y="25903"/>
                  <a:pt x="4156" y="25563"/>
                </a:cubicBezTo>
                <a:cubicBezTo>
                  <a:pt x="4811" y="25206"/>
                  <a:pt x="5252" y="24718"/>
                  <a:pt x="5656" y="24111"/>
                </a:cubicBezTo>
                <a:cubicBezTo>
                  <a:pt x="6073" y="23480"/>
                  <a:pt x="6037" y="22932"/>
                  <a:pt x="6037" y="22206"/>
                </a:cubicBezTo>
                <a:lnTo>
                  <a:pt x="6037" y="20837"/>
                </a:lnTo>
                <a:lnTo>
                  <a:pt x="6037" y="13931"/>
                </a:lnTo>
                <a:lnTo>
                  <a:pt x="6037" y="12967"/>
                </a:lnTo>
                <a:cubicBezTo>
                  <a:pt x="7371" y="12990"/>
                  <a:pt x="8050" y="13741"/>
                  <a:pt x="9252" y="14955"/>
                </a:cubicBezTo>
                <a:cubicBezTo>
                  <a:pt x="10502" y="16241"/>
                  <a:pt x="10478" y="20682"/>
                  <a:pt x="10478" y="20682"/>
                </a:cubicBezTo>
                <a:cubicBezTo>
                  <a:pt x="11157" y="18527"/>
                  <a:pt x="11371" y="16265"/>
                  <a:pt x="10824" y="14491"/>
                </a:cubicBezTo>
                <a:cubicBezTo>
                  <a:pt x="11193" y="12848"/>
                  <a:pt x="11252" y="11193"/>
                  <a:pt x="10883" y="9823"/>
                </a:cubicBezTo>
                <a:cubicBezTo>
                  <a:pt x="11502" y="6799"/>
                  <a:pt x="11038" y="3811"/>
                  <a:pt x="8740" y="2668"/>
                </a:cubicBezTo>
                <a:cubicBezTo>
                  <a:pt x="6014" y="1310"/>
                  <a:pt x="6061" y="1"/>
                  <a:pt x="6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rot="-1788488">
            <a:off x="6747894" y="2908591"/>
            <a:ext cx="358402" cy="794180"/>
          </a:xfrm>
          <a:custGeom>
            <a:avLst/>
            <a:gdLst/>
            <a:ahLst/>
            <a:cxnLst/>
            <a:rect l="l" t="t" r="r" b="b"/>
            <a:pathLst>
              <a:path w="14336" h="31767" extrusionOk="0">
                <a:moveTo>
                  <a:pt x="11657" y="501"/>
                </a:moveTo>
                <a:lnTo>
                  <a:pt x="11657" y="501"/>
                </a:lnTo>
                <a:cubicBezTo>
                  <a:pt x="12038" y="1584"/>
                  <a:pt x="11180" y="3442"/>
                  <a:pt x="9918" y="4323"/>
                </a:cubicBezTo>
                <a:cubicBezTo>
                  <a:pt x="9454" y="3430"/>
                  <a:pt x="10347" y="1465"/>
                  <a:pt x="11657" y="501"/>
                </a:cubicBezTo>
                <a:close/>
                <a:moveTo>
                  <a:pt x="6656" y="4835"/>
                </a:moveTo>
                <a:lnTo>
                  <a:pt x="6656" y="4835"/>
                </a:lnTo>
                <a:cubicBezTo>
                  <a:pt x="7477" y="5204"/>
                  <a:pt x="8370" y="7061"/>
                  <a:pt x="8228" y="8014"/>
                </a:cubicBezTo>
                <a:cubicBezTo>
                  <a:pt x="7049" y="7287"/>
                  <a:pt x="6811" y="6109"/>
                  <a:pt x="6656" y="4835"/>
                </a:cubicBezTo>
                <a:close/>
                <a:moveTo>
                  <a:pt x="2417" y="6406"/>
                </a:moveTo>
                <a:cubicBezTo>
                  <a:pt x="3239" y="7299"/>
                  <a:pt x="3406" y="9061"/>
                  <a:pt x="2727" y="9835"/>
                </a:cubicBezTo>
                <a:cubicBezTo>
                  <a:pt x="2096" y="8728"/>
                  <a:pt x="2048" y="7609"/>
                  <a:pt x="2417" y="6406"/>
                </a:cubicBezTo>
                <a:close/>
                <a:moveTo>
                  <a:pt x="11859" y="7728"/>
                </a:moveTo>
                <a:lnTo>
                  <a:pt x="11859" y="7728"/>
                </a:lnTo>
                <a:cubicBezTo>
                  <a:pt x="11539" y="8753"/>
                  <a:pt x="10025" y="10197"/>
                  <a:pt x="8725" y="10197"/>
                </a:cubicBezTo>
                <a:cubicBezTo>
                  <a:pt x="8621" y="10197"/>
                  <a:pt x="8518" y="10188"/>
                  <a:pt x="8418" y="10169"/>
                </a:cubicBezTo>
                <a:cubicBezTo>
                  <a:pt x="8978" y="8966"/>
                  <a:pt x="10645" y="7788"/>
                  <a:pt x="11859" y="7728"/>
                </a:cubicBezTo>
                <a:close/>
                <a:moveTo>
                  <a:pt x="369" y="9871"/>
                </a:moveTo>
                <a:lnTo>
                  <a:pt x="369" y="9871"/>
                </a:lnTo>
                <a:cubicBezTo>
                  <a:pt x="989" y="10502"/>
                  <a:pt x="1167" y="11288"/>
                  <a:pt x="1239" y="12240"/>
                </a:cubicBezTo>
                <a:cubicBezTo>
                  <a:pt x="512" y="11538"/>
                  <a:pt x="369" y="10728"/>
                  <a:pt x="369" y="9871"/>
                </a:cubicBezTo>
                <a:close/>
                <a:moveTo>
                  <a:pt x="5287" y="11109"/>
                </a:moveTo>
                <a:lnTo>
                  <a:pt x="5287" y="11109"/>
                </a:lnTo>
                <a:cubicBezTo>
                  <a:pt x="5525" y="12395"/>
                  <a:pt x="5215" y="13419"/>
                  <a:pt x="4370" y="14395"/>
                </a:cubicBezTo>
                <a:cubicBezTo>
                  <a:pt x="4263" y="13133"/>
                  <a:pt x="4453" y="12098"/>
                  <a:pt x="5287" y="11109"/>
                </a:cubicBezTo>
                <a:close/>
                <a:moveTo>
                  <a:pt x="13954" y="12371"/>
                </a:moveTo>
                <a:cubicBezTo>
                  <a:pt x="14074" y="13622"/>
                  <a:pt x="13490" y="14538"/>
                  <a:pt x="12526" y="15372"/>
                </a:cubicBezTo>
                <a:cubicBezTo>
                  <a:pt x="12633" y="14122"/>
                  <a:pt x="13073" y="13145"/>
                  <a:pt x="13954" y="12371"/>
                </a:cubicBezTo>
                <a:close/>
                <a:moveTo>
                  <a:pt x="9371" y="13300"/>
                </a:moveTo>
                <a:cubicBezTo>
                  <a:pt x="9013" y="14431"/>
                  <a:pt x="8406" y="15277"/>
                  <a:pt x="7347" y="15765"/>
                </a:cubicBezTo>
                <a:cubicBezTo>
                  <a:pt x="7430" y="14919"/>
                  <a:pt x="8537" y="13550"/>
                  <a:pt x="9371" y="13300"/>
                </a:cubicBezTo>
                <a:close/>
                <a:moveTo>
                  <a:pt x="1762" y="15931"/>
                </a:moveTo>
                <a:lnTo>
                  <a:pt x="1762" y="15931"/>
                </a:lnTo>
                <a:cubicBezTo>
                  <a:pt x="2965" y="16158"/>
                  <a:pt x="3977" y="16539"/>
                  <a:pt x="4715" y="17491"/>
                </a:cubicBezTo>
                <a:cubicBezTo>
                  <a:pt x="4542" y="17549"/>
                  <a:pt x="4361" y="17578"/>
                  <a:pt x="4175" y="17578"/>
                </a:cubicBezTo>
                <a:cubicBezTo>
                  <a:pt x="3299" y="17578"/>
                  <a:pt x="2332" y="16953"/>
                  <a:pt x="1762" y="15931"/>
                </a:cubicBezTo>
                <a:close/>
                <a:moveTo>
                  <a:pt x="10692" y="14538"/>
                </a:moveTo>
                <a:lnTo>
                  <a:pt x="10692" y="14538"/>
                </a:lnTo>
                <a:cubicBezTo>
                  <a:pt x="11287" y="15693"/>
                  <a:pt x="10990" y="16693"/>
                  <a:pt x="10645" y="17813"/>
                </a:cubicBezTo>
                <a:cubicBezTo>
                  <a:pt x="10109" y="16693"/>
                  <a:pt x="10228" y="15669"/>
                  <a:pt x="10692" y="14538"/>
                </a:cubicBezTo>
                <a:close/>
                <a:moveTo>
                  <a:pt x="12353" y="17958"/>
                </a:moveTo>
                <a:cubicBezTo>
                  <a:pt x="12425" y="17958"/>
                  <a:pt x="12498" y="17961"/>
                  <a:pt x="12573" y="17967"/>
                </a:cubicBezTo>
                <a:cubicBezTo>
                  <a:pt x="12260" y="18676"/>
                  <a:pt x="11470" y="19157"/>
                  <a:pt x="10715" y="19157"/>
                </a:cubicBezTo>
                <a:cubicBezTo>
                  <a:pt x="10494" y="19157"/>
                  <a:pt x="10275" y="19116"/>
                  <a:pt x="10073" y="19027"/>
                </a:cubicBezTo>
                <a:cubicBezTo>
                  <a:pt x="10756" y="18421"/>
                  <a:pt x="11459" y="17958"/>
                  <a:pt x="12353" y="17958"/>
                </a:cubicBezTo>
                <a:close/>
                <a:moveTo>
                  <a:pt x="11573" y="1"/>
                </a:moveTo>
                <a:cubicBezTo>
                  <a:pt x="11430" y="120"/>
                  <a:pt x="11311" y="263"/>
                  <a:pt x="11180" y="382"/>
                </a:cubicBezTo>
                <a:cubicBezTo>
                  <a:pt x="10085" y="1394"/>
                  <a:pt x="9442" y="2608"/>
                  <a:pt x="9454" y="4132"/>
                </a:cubicBezTo>
                <a:cubicBezTo>
                  <a:pt x="9454" y="5335"/>
                  <a:pt x="8811" y="6335"/>
                  <a:pt x="8573" y="7442"/>
                </a:cubicBezTo>
                <a:cubicBezTo>
                  <a:pt x="8275" y="6752"/>
                  <a:pt x="8037" y="6073"/>
                  <a:pt x="7716" y="5454"/>
                </a:cubicBezTo>
                <a:cubicBezTo>
                  <a:pt x="7525" y="5109"/>
                  <a:pt x="7192" y="4811"/>
                  <a:pt x="6882" y="4549"/>
                </a:cubicBezTo>
                <a:cubicBezTo>
                  <a:pt x="6786" y="4469"/>
                  <a:pt x="6699" y="4431"/>
                  <a:pt x="6628" y="4431"/>
                </a:cubicBezTo>
                <a:cubicBezTo>
                  <a:pt x="6496" y="4431"/>
                  <a:pt x="6414" y="4560"/>
                  <a:pt x="6406" y="4799"/>
                </a:cubicBezTo>
                <a:cubicBezTo>
                  <a:pt x="6394" y="6192"/>
                  <a:pt x="6751" y="7418"/>
                  <a:pt x="8013" y="8204"/>
                </a:cubicBezTo>
                <a:cubicBezTo>
                  <a:pt x="8132" y="8264"/>
                  <a:pt x="8239" y="8478"/>
                  <a:pt x="8216" y="8573"/>
                </a:cubicBezTo>
                <a:cubicBezTo>
                  <a:pt x="7894" y="10228"/>
                  <a:pt x="7489" y="11883"/>
                  <a:pt x="7192" y="13550"/>
                </a:cubicBezTo>
                <a:cubicBezTo>
                  <a:pt x="6942" y="14860"/>
                  <a:pt x="6787" y="16181"/>
                  <a:pt x="6632" y="17503"/>
                </a:cubicBezTo>
                <a:cubicBezTo>
                  <a:pt x="6513" y="18444"/>
                  <a:pt x="6454" y="19396"/>
                  <a:pt x="6370" y="20158"/>
                </a:cubicBezTo>
                <a:cubicBezTo>
                  <a:pt x="5775" y="18575"/>
                  <a:pt x="5144" y="16836"/>
                  <a:pt x="4465" y="15098"/>
                </a:cubicBezTo>
                <a:cubicBezTo>
                  <a:pt x="4370" y="14812"/>
                  <a:pt x="4441" y="14646"/>
                  <a:pt x="4632" y="14443"/>
                </a:cubicBezTo>
                <a:cubicBezTo>
                  <a:pt x="5394" y="13622"/>
                  <a:pt x="5811" y="12669"/>
                  <a:pt x="5644" y="11526"/>
                </a:cubicBezTo>
                <a:cubicBezTo>
                  <a:pt x="5596" y="11276"/>
                  <a:pt x="5453" y="11038"/>
                  <a:pt x="5346" y="10776"/>
                </a:cubicBezTo>
                <a:cubicBezTo>
                  <a:pt x="5120" y="10978"/>
                  <a:pt x="4787" y="11121"/>
                  <a:pt x="4680" y="11371"/>
                </a:cubicBezTo>
                <a:cubicBezTo>
                  <a:pt x="4370" y="12109"/>
                  <a:pt x="4132" y="12883"/>
                  <a:pt x="3870" y="13610"/>
                </a:cubicBezTo>
                <a:cubicBezTo>
                  <a:pt x="3632" y="12681"/>
                  <a:pt x="3394" y="11669"/>
                  <a:pt x="3120" y="10681"/>
                </a:cubicBezTo>
                <a:cubicBezTo>
                  <a:pt x="3013" y="10300"/>
                  <a:pt x="3072" y="9990"/>
                  <a:pt x="3203" y="9621"/>
                </a:cubicBezTo>
                <a:cubicBezTo>
                  <a:pt x="3596" y="8478"/>
                  <a:pt x="3548" y="7359"/>
                  <a:pt x="2822" y="6335"/>
                </a:cubicBezTo>
                <a:cubicBezTo>
                  <a:pt x="2727" y="6204"/>
                  <a:pt x="2501" y="6061"/>
                  <a:pt x="2346" y="6061"/>
                </a:cubicBezTo>
                <a:cubicBezTo>
                  <a:pt x="2239" y="6061"/>
                  <a:pt x="2084" y="6299"/>
                  <a:pt x="2048" y="6466"/>
                </a:cubicBezTo>
                <a:cubicBezTo>
                  <a:pt x="1667" y="7764"/>
                  <a:pt x="1810" y="8966"/>
                  <a:pt x="2584" y="10097"/>
                </a:cubicBezTo>
                <a:cubicBezTo>
                  <a:pt x="2703" y="10276"/>
                  <a:pt x="2763" y="10478"/>
                  <a:pt x="2822" y="10693"/>
                </a:cubicBezTo>
                <a:cubicBezTo>
                  <a:pt x="3060" y="11550"/>
                  <a:pt x="3251" y="12407"/>
                  <a:pt x="3501" y="13252"/>
                </a:cubicBezTo>
                <a:cubicBezTo>
                  <a:pt x="3727" y="14026"/>
                  <a:pt x="4037" y="14776"/>
                  <a:pt x="4310" y="15527"/>
                </a:cubicBezTo>
                <a:cubicBezTo>
                  <a:pt x="3560" y="14991"/>
                  <a:pt x="2846" y="14431"/>
                  <a:pt x="2239" y="13776"/>
                </a:cubicBezTo>
                <a:cubicBezTo>
                  <a:pt x="1762" y="13252"/>
                  <a:pt x="1393" y="12669"/>
                  <a:pt x="1405" y="11871"/>
                </a:cubicBezTo>
                <a:cubicBezTo>
                  <a:pt x="1417" y="11312"/>
                  <a:pt x="1179" y="10740"/>
                  <a:pt x="977" y="10204"/>
                </a:cubicBezTo>
                <a:cubicBezTo>
                  <a:pt x="834" y="9871"/>
                  <a:pt x="512" y="9633"/>
                  <a:pt x="238" y="9288"/>
                </a:cubicBezTo>
                <a:cubicBezTo>
                  <a:pt x="119" y="9514"/>
                  <a:pt x="60" y="9609"/>
                  <a:pt x="0" y="9704"/>
                </a:cubicBezTo>
                <a:lnTo>
                  <a:pt x="0" y="10109"/>
                </a:lnTo>
                <a:cubicBezTo>
                  <a:pt x="60" y="10347"/>
                  <a:pt x="96" y="10585"/>
                  <a:pt x="167" y="10824"/>
                </a:cubicBezTo>
                <a:cubicBezTo>
                  <a:pt x="762" y="12598"/>
                  <a:pt x="1905" y="13967"/>
                  <a:pt x="3322" y="15122"/>
                </a:cubicBezTo>
                <a:cubicBezTo>
                  <a:pt x="4072" y="15717"/>
                  <a:pt x="4941" y="16217"/>
                  <a:pt x="5001" y="17313"/>
                </a:cubicBezTo>
                <a:cubicBezTo>
                  <a:pt x="3620" y="16122"/>
                  <a:pt x="3370" y="15955"/>
                  <a:pt x="2143" y="15693"/>
                </a:cubicBezTo>
                <a:cubicBezTo>
                  <a:pt x="2104" y="15684"/>
                  <a:pt x="2063" y="15680"/>
                  <a:pt x="2021" y="15680"/>
                </a:cubicBezTo>
                <a:cubicBezTo>
                  <a:pt x="1849" y="15680"/>
                  <a:pt x="1659" y="15746"/>
                  <a:pt x="1477" y="15765"/>
                </a:cubicBezTo>
                <a:cubicBezTo>
                  <a:pt x="1536" y="15955"/>
                  <a:pt x="1548" y="16181"/>
                  <a:pt x="1655" y="16336"/>
                </a:cubicBezTo>
                <a:cubicBezTo>
                  <a:pt x="2350" y="17317"/>
                  <a:pt x="3236" y="17871"/>
                  <a:pt x="4336" y="17871"/>
                </a:cubicBezTo>
                <a:cubicBezTo>
                  <a:pt x="4612" y="17871"/>
                  <a:pt x="4901" y="17836"/>
                  <a:pt x="5203" y="17765"/>
                </a:cubicBezTo>
                <a:cubicBezTo>
                  <a:pt x="5953" y="19444"/>
                  <a:pt x="6346" y="21170"/>
                  <a:pt x="6346" y="22968"/>
                </a:cubicBezTo>
                <a:cubicBezTo>
                  <a:pt x="6346" y="23897"/>
                  <a:pt x="6239" y="24813"/>
                  <a:pt x="6275" y="25742"/>
                </a:cubicBezTo>
                <a:cubicBezTo>
                  <a:pt x="6346" y="27373"/>
                  <a:pt x="6465" y="29016"/>
                  <a:pt x="6585" y="30647"/>
                </a:cubicBezTo>
                <a:cubicBezTo>
                  <a:pt x="6596" y="31017"/>
                  <a:pt x="6692" y="31398"/>
                  <a:pt x="6751" y="31767"/>
                </a:cubicBezTo>
                <a:cubicBezTo>
                  <a:pt x="6787" y="31767"/>
                  <a:pt x="6835" y="31755"/>
                  <a:pt x="6882" y="31755"/>
                </a:cubicBezTo>
                <a:cubicBezTo>
                  <a:pt x="6882" y="31671"/>
                  <a:pt x="6906" y="31600"/>
                  <a:pt x="6894" y="31529"/>
                </a:cubicBezTo>
                <a:cubicBezTo>
                  <a:pt x="6823" y="30814"/>
                  <a:pt x="6704" y="30100"/>
                  <a:pt x="6668" y="29385"/>
                </a:cubicBezTo>
                <a:cubicBezTo>
                  <a:pt x="6632" y="27707"/>
                  <a:pt x="6608" y="26040"/>
                  <a:pt x="6585" y="24361"/>
                </a:cubicBezTo>
                <a:cubicBezTo>
                  <a:pt x="6585" y="24194"/>
                  <a:pt x="6632" y="24016"/>
                  <a:pt x="6668" y="23861"/>
                </a:cubicBezTo>
                <a:cubicBezTo>
                  <a:pt x="7251" y="22111"/>
                  <a:pt x="8561" y="20825"/>
                  <a:pt x="9680" y="19408"/>
                </a:cubicBezTo>
                <a:cubicBezTo>
                  <a:pt x="9713" y="19358"/>
                  <a:pt x="9810" y="19337"/>
                  <a:pt x="9898" y="19337"/>
                </a:cubicBezTo>
                <a:cubicBezTo>
                  <a:pt x="9936" y="19337"/>
                  <a:pt x="9973" y="19341"/>
                  <a:pt x="10002" y="19348"/>
                </a:cubicBezTo>
                <a:cubicBezTo>
                  <a:pt x="10224" y="19413"/>
                  <a:pt x="10450" y="19444"/>
                  <a:pt x="10674" y="19444"/>
                </a:cubicBezTo>
                <a:cubicBezTo>
                  <a:pt x="11443" y="19444"/>
                  <a:pt x="12183" y="19075"/>
                  <a:pt x="12645" y="18420"/>
                </a:cubicBezTo>
                <a:cubicBezTo>
                  <a:pt x="12788" y="18205"/>
                  <a:pt x="12883" y="17967"/>
                  <a:pt x="12978" y="17741"/>
                </a:cubicBezTo>
                <a:cubicBezTo>
                  <a:pt x="12942" y="17682"/>
                  <a:pt x="12907" y="17646"/>
                  <a:pt x="12859" y="17586"/>
                </a:cubicBezTo>
                <a:cubicBezTo>
                  <a:pt x="12204" y="17717"/>
                  <a:pt x="11538" y="17836"/>
                  <a:pt x="10918" y="17955"/>
                </a:cubicBezTo>
                <a:cubicBezTo>
                  <a:pt x="11002" y="17824"/>
                  <a:pt x="11133" y="17658"/>
                  <a:pt x="11252" y="17479"/>
                </a:cubicBezTo>
                <a:cubicBezTo>
                  <a:pt x="11668" y="16896"/>
                  <a:pt x="12002" y="16217"/>
                  <a:pt x="12526" y="15753"/>
                </a:cubicBezTo>
                <a:cubicBezTo>
                  <a:pt x="13371" y="15027"/>
                  <a:pt x="13990" y="14193"/>
                  <a:pt x="14335" y="13133"/>
                </a:cubicBezTo>
                <a:lnTo>
                  <a:pt x="14335" y="12324"/>
                </a:lnTo>
                <a:cubicBezTo>
                  <a:pt x="14232" y="12111"/>
                  <a:pt x="14115" y="12006"/>
                  <a:pt x="13982" y="12006"/>
                </a:cubicBezTo>
                <a:cubicBezTo>
                  <a:pt x="13870" y="12006"/>
                  <a:pt x="13746" y="12081"/>
                  <a:pt x="13609" y="12229"/>
                </a:cubicBezTo>
                <a:cubicBezTo>
                  <a:pt x="12883" y="13002"/>
                  <a:pt x="12430" y="13895"/>
                  <a:pt x="12323" y="14931"/>
                </a:cubicBezTo>
                <a:cubicBezTo>
                  <a:pt x="12264" y="15527"/>
                  <a:pt x="11752" y="16539"/>
                  <a:pt x="11228" y="16920"/>
                </a:cubicBezTo>
                <a:cubicBezTo>
                  <a:pt x="11264" y="16598"/>
                  <a:pt x="11359" y="16277"/>
                  <a:pt x="11335" y="15979"/>
                </a:cubicBezTo>
                <a:cubicBezTo>
                  <a:pt x="11276" y="15467"/>
                  <a:pt x="11180" y="14943"/>
                  <a:pt x="10990" y="14491"/>
                </a:cubicBezTo>
                <a:cubicBezTo>
                  <a:pt x="10920" y="14305"/>
                  <a:pt x="10814" y="14218"/>
                  <a:pt x="10705" y="14218"/>
                </a:cubicBezTo>
                <a:cubicBezTo>
                  <a:pt x="10591" y="14218"/>
                  <a:pt x="10474" y="14314"/>
                  <a:pt x="10395" y="14491"/>
                </a:cubicBezTo>
                <a:cubicBezTo>
                  <a:pt x="9894" y="15658"/>
                  <a:pt x="9787" y="16836"/>
                  <a:pt x="10502" y="18003"/>
                </a:cubicBezTo>
                <a:cubicBezTo>
                  <a:pt x="9180" y="19682"/>
                  <a:pt x="7597" y="21206"/>
                  <a:pt x="6596" y="23313"/>
                </a:cubicBezTo>
                <a:cubicBezTo>
                  <a:pt x="6656" y="21992"/>
                  <a:pt x="6704" y="20801"/>
                  <a:pt x="6775" y="19622"/>
                </a:cubicBezTo>
                <a:cubicBezTo>
                  <a:pt x="6858" y="18444"/>
                  <a:pt x="6977" y="17265"/>
                  <a:pt x="7061" y="16122"/>
                </a:cubicBezTo>
                <a:cubicBezTo>
                  <a:pt x="8668" y="15646"/>
                  <a:pt x="9335" y="14467"/>
                  <a:pt x="9811" y="12967"/>
                </a:cubicBezTo>
                <a:lnTo>
                  <a:pt x="9811" y="12967"/>
                </a:lnTo>
                <a:cubicBezTo>
                  <a:pt x="9513" y="13002"/>
                  <a:pt x="9275" y="12979"/>
                  <a:pt x="9085" y="13062"/>
                </a:cubicBezTo>
                <a:cubicBezTo>
                  <a:pt x="8228" y="13419"/>
                  <a:pt x="7811" y="14193"/>
                  <a:pt x="7275" y="14884"/>
                </a:cubicBezTo>
                <a:cubicBezTo>
                  <a:pt x="7525" y="13419"/>
                  <a:pt x="7787" y="11955"/>
                  <a:pt x="8049" y="10526"/>
                </a:cubicBezTo>
                <a:cubicBezTo>
                  <a:pt x="10204" y="10407"/>
                  <a:pt x="12419" y="8669"/>
                  <a:pt x="12109" y="7359"/>
                </a:cubicBezTo>
                <a:lnTo>
                  <a:pt x="12109" y="7359"/>
                </a:lnTo>
                <a:cubicBezTo>
                  <a:pt x="10442" y="7466"/>
                  <a:pt x="9311" y="8442"/>
                  <a:pt x="8299" y="9657"/>
                </a:cubicBezTo>
                <a:cubicBezTo>
                  <a:pt x="8478" y="8919"/>
                  <a:pt x="8668" y="8204"/>
                  <a:pt x="8894" y="7490"/>
                </a:cubicBezTo>
                <a:cubicBezTo>
                  <a:pt x="9132" y="6764"/>
                  <a:pt x="9359" y="6037"/>
                  <a:pt x="9621" y="5323"/>
                </a:cubicBezTo>
                <a:cubicBezTo>
                  <a:pt x="9716" y="5073"/>
                  <a:pt x="9894" y="4811"/>
                  <a:pt x="10097" y="4620"/>
                </a:cubicBezTo>
                <a:cubicBezTo>
                  <a:pt x="10906" y="3894"/>
                  <a:pt x="11573" y="3061"/>
                  <a:pt x="11919" y="2013"/>
                </a:cubicBezTo>
                <a:cubicBezTo>
                  <a:pt x="12133" y="1358"/>
                  <a:pt x="12216" y="680"/>
                  <a:pt x="11811" y="37"/>
                </a:cubicBezTo>
                <a:cubicBezTo>
                  <a:pt x="11740" y="37"/>
                  <a:pt x="11680" y="37"/>
                  <a:pt x="1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rot="1121969">
            <a:off x="8542549" y="2113849"/>
            <a:ext cx="253521" cy="891488"/>
          </a:xfrm>
          <a:custGeom>
            <a:avLst/>
            <a:gdLst/>
            <a:ahLst/>
            <a:cxnLst/>
            <a:rect l="l" t="t" r="r" b="b"/>
            <a:pathLst>
              <a:path w="10141" h="35660" extrusionOk="0">
                <a:moveTo>
                  <a:pt x="8192" y="274"/>
                </a:moveTo>
                <a:cubicBezTo>
                  <a:pt x="8346" y="274"/>
                  <a:pt x="8834" y="465"/>
                  <a:pt x="8787" y="846"/>
                </a:cubicBezTo>
                <a:cubicBezTo>
                  <a:pt x="8758" y="1161"/>
                  <a:pt x="8416" y="1269"/>
                  <a:pt x="8226" y="1269"/>
                </a:cubicBezTo>
                <a:cubicBezTo>
                  <a:pt x="8179" y="1269"/>
                  <a:pt x="8141" y="1263"/>
                  <a:pt x="8120" y="1251"/>
                </a:cubicBezTo>
                <a:cubicBezTo>
                  <a:pt x="7930" y="1179"/>
                  <a:pt x="7691" y="894"/>
                  <a:pt x="7703" y="715"/>
                </a:cubicBezTo>
                <a:cubicBezTo>
                  <a:pt x="7715" y="548"/>
                  <a:pt x="8013" y="286"/>
                  <a:pt x="8192" y="274"/>
                </a:cubicBezTo>
                <a:close/>
                <a:moveTo>
                  <a:pt x="5701" y="1529"/>
                </a:moveTo>
                <a:cubicBezTo>
                  <a:pt x="5828" y="1529"/>
                  <a:pt x="6142" y="1626"/>
                  <a:pt x="6132" y="1882"/>
                </a:cubicBezTo>
                <a:cubicBezTo>
                  <a:pt x="6132" y="2156"/>
                  <a:pt x="5751" y="2191"/>
                  <a:pt x="5632" y="2191"/>
                </a:cubicBezTo>
                <a:cubicBezTo>
                  <a:pt x="5489" y="2191"/>
                  <a:pt x="5251" y="2096"/>
                  <a:pt x="5239" y="1941"/>
                </a:cubicBezTo>
                <a:cubicBezTo>
                  <a:pt x="5215" y="1739"/>
                  <a:pt x="5489" y="1608"/>
                  <a:pt x="5656" y="1536"/>
                </a:cubicBezTo>
                <a:cubicBezTo>
                  <a:pt x="5664" y="1531"/>
                  <a:pt x="5680" y="1529"/>
                  <a:pt x="5701" y="1529"/>
                </a:cubicBezTo>
                <a:close/>
                <a:moveTo>
                  <a:pt x="1559" y="4143"/>
                </a:moveTo>
                <a:cubicBezTo>
                  <a:pt x="1865" y="4143"/>
                  <a:pt x="1962" y="4448"/>
                  <a:pt x="1905" y="4620"/>
                </a:cubicBezTo>
                <a:cubicBezTo>
                  <a:pt x="1882" y="4643"/>
                  <a:pt x="1691" y="4823"/>
                  <a:pt x="1592" y="4823"/>
                </a:cubicBezTo>
                <a:cubicBezTo>
                  <a:pt x="1589" y="4823"/>
                  <a:pt x="1586" y="4823"/>
                  <a:pt x="1584" y="4823"/>
                </a:cubicBezTo>
                <a:cubicBezTo>
                  <a:pt x="1441" y="4799"/>
                  <a:pt x="1286" y="4656"/>
                  <a:pt x="1226" y="4525"/>
                </a:cubicBezTo>
                <a:cubicBezTo>
                  <a:pt x="1203" y="4454"/>
                  <a:pt x="1250" y="4156"/>
                  <a:pt x="1524" y="4144"/>
                </a:cubicBezTo>
                <a:cubicBezTo>
                  <a:pt x="1536" y="4143"/>
                  <a:pt x="1547" y="4143"/>
                  <a:pt x="1559" y="4143"/>
                </a:cubicBezTo>
                <a:close/>
                <a:moveTo>
                  <a:pt x="3608" y="5049"/>
                </a:moveTo>
                <a:cubicBezTo>
                  <a:pt x="3715" y="5061"/>
                  <a:pt x="3905" y="5168"/>
                  <a:pt x="3905" y="5216"/>
                </a:cubicBezTo>
                <a:cubicBezTo>
                  <a:pt x="3893" y="5358"/>
                  <a:pt x="3870" y="5573"/>
                  <a:pt x="3727" y="5656"/>
                </a:cubicBezTo>
                <a:cubicBezTo>
                  <a:pt x="3713" y="5670"/>
                  <a:pt x="3687" y="5681"/>
                  <a:pt x="3652" y="5681"/>
                </a:cubicBezTo>
                <a:cubicBezTo>
                  <a:pt x="3599" y="5681"/>
                  <a:pt x="3522" y="5656"/>
                  <a:pt x="3429" y="5585"/>
                </a:cubicBezTo>
                <a:cubicBezTo>
                  <a:pt x="3286" y="5406"/>
                  <a:pt x="3405" y="5346"/>
                  <a:pt x="3358" y="5192"/>
                </a:cubicBezTo>
                <a:cubicBezTo>
                  <a:pt x="3346" y="5168"/>
                  <a:pt x="3524" y="5049"/>
                  <a:pt x="3608" y="5049"/>
                </a:cubicBezTo>
                <a:close/>
                <a:moveTo>
                  <a:pt x="674" y="8130"/>
                </a:moveTo>
                <a:cubicBezTo>
                  <a:pt x="868" y="8130"/>
                  <a:pt x="860" y="8284"/>
                  <a:pt x="905" y="8406"/>
                </a:cubicBezTo>
                <a:cubicBezTo>
                  <a:pt x="916" y="8464"/>
                  <a:pt x="749" y="8633"/>
                  <a:pt x="685" y="8633"/>
                </a:cubicBezTo>
                <a:cubicBezTo>
                  <a:pt x="683" y="8633"/>
                  <a:pt x="681" y="8633"/>
                  <a:pt x="679" y="8633"/>
                </a:cubicBezTo>
                <a:cubicBezTo>
                  <a:pt x="560" y="8609"/>
                  <a:pt x="381" y="8502"/>
                  <a:pt x="369" y="8394"/>
                </a:cubicBezTo>
                <a:cubicBezTo>
                  <a:pt x="333" y="8311"/>
                  <a:pt x="417" y="8144"/>
                  <a:pt x="631" y="8133"/>
                </a:cubicBezTo>
                <a:cubicBezTo>
                  <a:pt x="647" y="8131"/>
                  <a:pt x="661" y="8130"/>
                  <a:pt x="674" y="8130"/>
                </a:cubicBezTo>
                <a:close/>
                <a:moveTo>
                  <a:pt x="8132" y="9120"/>
                </a:moveTo>
                <a:cubicBezTo>
                  <a:pt x="8361" y="9120"/>
                  <a:pt x="8405" y="9444"/>
                  <a:pt x="8370" y="9502"/>
                </a:cubicBezTo>
                <a:cubicBezTo>
                  <a:pt x="8346" y="9645"/>
                  <a:pt x="8287" y="9811"/>
                  <a:pt x="8132" y="9811"/>
                </a:cubicBezTo>
                <a:cubicBezTo>
                  <a:pt x="8013" y="9811"/>
                  <a:pt x="7942" y="9692"/>
                  <a:pt x="7930" y="9585"/>
                </a:cubicBezTo>
                <a:cubicBezTo>
                  <a:pt x="7918" y="9478"/>
                  <a:pt x="7858" y="9156"/>
                  <a:pt x="8108" y="9121"/>
                </a:cubicBezTo>
                <a:cubicBezTo>
                  <a:pt x="8117" y="9120"/>
                  <a:pt x="8125" y="9120"/>
                  <a:pt x="8132" y="9120"/>
                </a:cubicBezTo>
                <a:close/>
                <a:moveTo>
                  <a:pt x="9572" y="9797"/>
                </a:moveTo>
                <a:cubicBezTo>
                  <a:pt x="9790" y="9797"/>
                  <a:pt x="9822" y="10112"/>
                  <a:pt x="9799" y="10168"/>
                </a:cubicBezTo>
                <a:cubicBezTo>
                  <a:pt x="9775" y="10311"/>
                  <a:pt x="9716" y="10478"/>
                  <a:pt x="9561" y="10478"/>
                </a:cubicBezTo>
                <a:cubicBezTo>
                  <a:pt x="9442" y="10478"/>
                  <a:pt x="9370" y="10359"/>
                  <a:pt x="9358" y="10252"/>
                </a:cubicBezTo>
                <a:cubicBezTo>
                  <a:pt x="9335" y="10157"/>
                  <a:pt x="9287" y="9823"/>
                  <a:pt x="9537" y="9799"/>
                </a:cubicBezTo>
                <a:cubicBezTo>
                  <a:pt x="9549" y="9798"/>
                  <a:pt x="9561" y="9797"/>
                  <a:pt x="9572" y="9797"/>
                </a:cubicBezTo>
                <a:close/>
                <a:moveTo>
                  <a:pt x="1643" y="13264"/>
                </a:moveTo>
                <a:lnTo>
                  <a:pt x="1643" y="13264"/>
                </a:lnTo>
                <a:cubicBezTo>
                  <a:pt x="2441" y="14240"/>
                  <a:pt x="2536" y="15407"/>
                  <a:pt x="2536" y="16598"/>
                </a:cubicBezTo>
                <a:cubicBezTo>
                  <a:pt x="2238" y="15491"/>
                  <a:pt x="1941" y="14383"/>
                  <a:pt x="1643" y="13264"/>
                </a:cubicBezTo>
                <a:close/>
                <a:moveTo>
                  <a:pt x="1488" y="13526"/>
                </a:moveTo>
                <a:cubicBezTo>
                  <a:pt x="1750" y="14550"/>
                  <a:pt x="2036" y="15586"/>
                  <a:pt x="2322" y="16610"/>
                </a:cubicBezTo>
                <a:cubicBezTo>
                  <a:pt x="1679" y="15669"/>
                  <a:pt x="1465" y="14633"/>
                  <a:pt x="1488" y="13526"/>
                </a:cubicBezTo>
                <a:close/>
                <a:moveTo>
                  <a:pt x="595" y="17146"/>
                </a:moveTo>
                <a:lnTo>
                  <a:pt x="595" y="17146"/>
                </a:lnTo>
                <a:cubicBezTo>
                  <a:pt x="1405" y="17324"/>
                  <a:pt x="2119" y="18372"/>
                  <a:pt x="2215" y="19574"/>
                </a:cubicBezTo>
                <a:cubicBezTo>
                  <a:pt x="1631" y="18693"/>
                  <a:pt x="1131" y="17931"/>
                  <a:pt x="595" y="17146"/>
                </a:cubicBezTo>
                <a:close/>
                <a:moveTo>
                  <a:pt x="441" y="17205"/>
                </a:moveTo>
                <a:lnTo>
                  <a:pt x="441" y="17205"/>
                </a:lnTo>
                <a:cubicBezTo>
                  <a:pt x="1048" y="18086"/>
                  <a:pt x="1584" y="18860"/>
                  <a:pt x="2143" y="19682"/>
                </a:cubicBezTo>
                <a:cubicBezTo>
                  <a:pt x="1274" y="19503"/>
                  <a:pt x="536" y="18431"/>
                  <a:pt x="441" y="17205"/>
                </a:cubicBezTo>
                <a:close/>
                <a:moveTo>
                  <a:pt x="8299" y="16134"/>
                </a:moveTo>
                <a:cubicBezTo>
                  <a:pt x="8846" y="17538"/>
                  <a:pt x="8394" y="18729"/>
                  <a:pt x="7811" y="19896"/>
                </a:cubicBezTo>
                <a:cubicBezTo>
                  <a:pt x="7965" y="18670"/>
                  <a:pt x="8120" y="17431"/>
                  <a:pt x="8299" y="16134"/>
                </a:cubicBezTo>
                <a:close/>
                <a:moveTo>
                  <a:pt x="8072" y="15955"/>
                </a:moveTo>
                <a:lnTo>
                  <a:pt x="8072" y="15955"/>
                </a:lnTo>
                <a:cubicBezTo>
                  <a:pt x="7918" y="17265"/>
                  <a:pt x="7739" y="18562"/>
                  <a:pt x="7561" y="19944"/>
                </a:cubicBezTo>
                <a:cubicBezTo>
                  <a:pt x="7049" y="18789"/>
                  <a:pt x="7215" y="17491"/>
                  <a:pt x="8072" y="15955"/>
                </a:cubicBezTo>
                <a:close/>
                <a:moveTo>
                  <a:pt x="8287" y="1"/>
                </a:moveTo>
                <a:cubicBezTo>
                  <a:pt x="8192" y="1"/>
                  <a:pt x="6668" y="191"/>
                  <a:pt x="7882" y="1501"/>
                </a:cubicBezTo>
                <a:cubicBezTo>
                  <a:pt x="7965" y="1620"/>
                  <a:pt x="8013" y="1858"/>
                  <a:pt x="7965" y="2013"/>
                </a:cubicBezTo>
                <a:cubicBezTo>
                  <a:pt x="7596" y="3382"/>
                  <a:pt x="7203" y="4739"/>
                  <a:pt x="6810" y="6085"/>
                </a:cubicBezTo>
                <a:cubicBezTo>
                  <a:pt x="6644" y="5966"/>
                  <a:pt x="6608" y="5882"/>
                  <a:pt x="6584" y="5787"/>
                </a:cubicBezTo>
                <a:cubicBezTo>
                  <a:pt x="6394" y="4835"/>
                  <a:pt x="6215" y="3882"/>
                  <a:pt x="6025" y="2953"/>
                </a:cubicBezTo>
                <a:cubicBezTo>
                  <a:pt x="5965" y="2679"/>
                  <a:pt x="5906" y="2477"/>
                  <a:pt x="6144" y="2239"/>
                </a:cubicBezTo>
                <a:cubicBezTo>
                  <a:pt x="6406" y="1965"/>
                  <a:pt x="6310" y="1477"/>
                  <a:pt x="5989" y="1263"/>
                </a:cubicBezTo>
                <a:cubicBezTo>
                  <a:pt x="5906" y="1209"/>
                  <a:pt x="5799" y="1184"/>
                  <a:pt x="5685" y="1184"/>
                </a:cubicBezTo>
                <a:cubicBezTo>
                  <a:pt x="5421" y="1184"/>
                  <a:pt x="5121" y="1317"/>
                  <a:pt x="5013" y="1525"/>
                </a:cubicBezTo>
                <a:cubicBezTo>
                  <a:pt x="4846" y="1834"/>
                  <a:pt x="4989" y="2156"/>
                  <a:pt x="5322" y="2418"/>
                </a:cubicBezTo>
                <a:cubicBezTo>
                  <a:pt x="5513" y="2560"/>
                  <a:pt x="5703" y="2787"/>
                  <a:pt x="5751" y="3013"/>
                </a:cubicBezTo>
                <a:cubicBezTo>
                  <a:pt x="5941" y="3930"/>
                  <a:pt x="6084" y="4870"/>
                  <a:pt x="6287" y="5787"/>
                </a:cubicBezTo>
                <a:cubicBezTo>
                  <a:pt x="6548" y="6882"/>
                  <a:pt x="6739" y="7954"/>
                  <a:pt x="6679" y="9061"/>
                </a:cubicBezTo>
                <a:cubicBezTo>
                  <a:pt x="6620" y="10038"/>
                  <a:pt x="6608" y="10990"/>
                  <a:pt x="6548" y="11943"/>
                </a:cubicBezTo>
                <a:cubicBezTo>
                  <a:pt x="6477" y="12812"/>
                  <a:pt x="6441" y="13681"/>
                  <a:pt x="6310" y="14538"/>
                </a:cubicBezTo>
                <a:cubicBezTo>
                  <a:pt x="6084" y="15967"/>
                  <a:pt x="5798" y="17384"/>
                  <a:pt x="5548" y="18812"/>
                </a:cubicBezTo>
                <a:cubicBezTo>
                  <a:pt x="5429" y="18586"/>
                  <a:pt x="5394" y="18348"/>
                  <a:pt x="5334" y="18110"/>
                </a:cubicBezTo>
                <a:cubicBezTo>
                  <a:pt x="4572" y="15098"/>
                  <a:pt x="3822" y="12085"/>
                  <a:pt x="3060" y="9061"/>
                </a:cubicBezTo>
                <a:cubicBezTo>
                  <a:pt x="3012" y="8906"/>
                  <a:pt x="3000" y="8704"/>
                  <a:pt x="3048" y="8549"/>
                </a:cubicBezTo>
                <a:cubicBezTo>
                  <a:pt x="3239" y="7835"/>
                  <a:pt x="3429" y="7121"/>
                  <a:pt x="3655" y="6406"/>
                </a:cubicBezTo>
                <a:cubicBezTo>
                  <a:pt x="3739" y="6144"/>
                  <a:pt x="3881" y="5906"/>
                  <a:pt x="4024" y="5704"/>
                </a:cubicBezTo>
                <a:cubicBezTo>
                  <a:pt x="4203" y="5430"/>
                  <a:pt x="4370" y="5180"/>
                  <a:pt x="4096" y="4894"/>
                </a:cubicBezTo>
                <a:cubicBezTo>
                  <a:pt x="3950" y="4749"/>
                  <a:pt x="3783" y="4673"/>
                  <a:pt x="3618" y="4673"/>
                </a:cubicBezTo>
                <a:cubicBezTo>
                  <a:pt x="3486" y="4673"/>
                  <a:pt x="3355" y="4722"/>
                  <a:pt x="3239" y="4823"/>
                </a:cubicBezTo>
                <a:cubicBezTo>
                  <a:pt x="2941" y="5061"/>
                  <a:pt x="3012" y="5394"/>
                  <a:pt x="3239" y="5668"/>
                </a:cubicBezTo>
                <a:cubicBezTo>
                  <a:pt x="3310" y="5775"/>
                  <a:pt x="3429" y="5930"/>
                  <a:pt x="3417" y="6025"/>
                </a:cubicBezTo>
                <a:cubicBezTo>
                  <a:pt x="3286" y="6787"/>
                  <a:pt x="2941" y="7323"/>
                  <a:pt x="2786" y="8085"/>
                </a:cubicBezTo>
                <a:cubicBezTo>
                  <a:pt x="2334" y="7085"/>
                  <a:pt x="2155" y="6311"/>
                  <a:pt x="1822" y="5311"/>
                </a:cubicBezTo>
                <a:cubicBezTo>
                  <a:pt x="1798" y="5227"/>
                  <a:pt x="1917" y="5073"/>
                  <a:pt x="1988" y="4989"/>
                </a:cubicBezTo>
                <a:cubicBezTo>
                  <a:pt x="2274" y="4644"/>
                  <a:pt x="2238" y="4299"/>
                  <a:pt x="1893" y="4037"/>
                </a:cubicBezTo>
                <a:cubicBezTo>
                  <a:pt x="1770" y="3938"/>
                  <a:pt x="1624" y="3891"/>
                  <a:pt x="1483" y="3891"/>
                </a:cubicBezTo>
                <a:cubicBezTo>
                  <a:pt x="1282" y="3891"/>
                  <a:pt x="1088" y="3986"/>
                  <a:pt x="976" y="4168"/>
                </a:cubicBezTo>
                <a:cubicBezTo>
                  <a:pt x="786" y="4477"/>
                  <a:pt x="905" y="4811"/>
                  <a:pt x="1262" y="5061"/>
                </a:cubicBezTo>
                <a:cubicBezTo>
                  <a:pt x="1405" y="5156"/>
                  <a:pt x="1560" y="5311"/>
                  <a:pt x="1607" y="5477"/>
                </a:cubicBezTo>
                <a:cubicBezTo>
                  <a:pt x="2155" y="7192"/>
                  <a:pt x="2691" y="8930"/>
                  <a:pt x="3227" y="10657"/>
                </a:cubicBezTo>
                <a:cubicBezTo>
                  <a:pt x="3274" y="10811"/>
                  <a:pt x="3310" y="10966"/>
                  <a:pt x="3370" y="11228"/>
                </a:cubicBezTo>
                <a:cubicBezTo>
                  <a:pt x="2381" y="10669"/>
                  <a:pt x="1679" y="10002"/>
                  <a:pt x="1155" y="9145"/>
                </a:cubicBezTo>
                <a:cubicBezTo>
                  <a:pt x="1084" y="8990"/>
                  <a:pt x="1072" y="8752"/>
                  <a:pt x="1131" y="8609"/>
                </a:cubicBezTo>
                <a:cubicBezTo>
                  <a:pt x="1274" y="8216"/>
                  <a:pt x="1095" y="7930"/>
                  <a:pt x="786" y="7847"/>
                </a:cubicBezTo>
                <a:cubicBezTo>
                  <a:pt x="756" y="7837"/>
                  <a:pt x="721" y="7833"/>
                  <a:pt x="683" y="7833"/>
                </a:cubicBezTo>
                <a:cubicBezTo>
                  <a:pt x="482" y="7833"/>
                  <a:pt x="201" y="7956"/>
                  <a:pt x="131" y="8097"/>
                </a:cubicBezTo>
                <a:cubicBezTo>
                  <a:pt x="0" y="8371"/>
                  <a:pt x="71" y="8668"/>
                  <a:pt x="429" y="8847"/>
                </a:cubicBezTo>
                <a:cubicBezTo>
                  <a:pt x="631" y="8942"/>
                  <a:pt x="810" y="9121"/>
                  <a:pt x="964" y="9323"/>
                </a:cubicBezTo>
                <a:cubicBezTo>
                  <a:pt x="1572" y="10121"/>
                  <a:pt x="2215" y="10895"/>
                  <a:pt x="3143" y="11347"/>
                </a:cubicBezTo>
                <a:cubicBezTo>
                  <a:pt x="3310" y="11419"/>
                  <a:pt x="3477" y="11609"/>
                  <a:pt x="3524" y="11788"/>
                </a:cubicBezTo>
                <a:cubicBezTo>
                  <a:pt x="3870" y="13109"/>
                  <a:pt x="4179" y="14443"/>
                  <a:pt x="4489" y="15764"/>
                </a:cubicBezTo>
                <a:cubicBezTo>
                  <a:pt x="5060" y="18086"/>
                  <a:pt x="5382" y="20455"/>
                  <a:pt x="5584" y="22956"/>
                </a:cubicBezTo>
                <a:cubicBezTo>
                  <a:pt x="5382" y="22670"/>
                  <a:pt x="5227" y="22491"/>
                  <a:pt x="5096" y="22301"/>
                </a:cubicBezTo>
                <a:cubicBezTo>
                  <a:pt x="3655" y="20194"/>
                  <a:pt x="2691" y="17931"/>
                  <a:pt x="2691" y="15336"/>
                </a:cubicBezTo>
                <a:cubicBezTo>
                  <a:pt x="2691" y="14479"/>
                  <a:pt x="2393" y="13645"/>
                  <a:pt x="1786" y="13014"/>
                </a:cubicBezTo>
                <a:cubicBezTo>
                  <a:pt x="1679" y="12907"/>
                  <a:pt x="1500" y="12871"/>
                  <a:pt x="1345" y="12800"/>
                </a:cubicBezTo>
                <a:lnTo>
                  <a:pt x="1345" y="12800"/>
                </a:lnTo>
                <a:cubicBezTo>
                  <a:pt x="1286" y="12955"/>
                  <a:pt x="810" y="13871"/>
                  <a:pt x="1679" y="16026"/>
                </a:cubicBezTo>
                <a:cubicBezTo>
                  <a:pt x="2036" y="16919"/>
                  <a:pt x="2727" y="17634"/>
                  <a:pt x="2953" y="18610"/>
                </a:cubicBezTo>
                <a:cubicBezTo>
                  <a:pt x="3108" y="19265"/>
                  <a:pt x="3465" y="19872"/>
                  <a:pt x="3727" y="20491"/>
                </a:cubicBezTo>
                <a:cubicBezTo>
                  <a:pt x="3786" y="20646"/>
                  <a:pt x="3858" y="20777"/>
                  <a:pt x="3917" y="20908"/>
                </a:cubicBezTo>
                <a:cubicBezTo>
                  <a:pt x="3286" y="20658"/>
                  <a:pt x="2453" y="19813"/>
                  <a:pt x="2453" y="19705"/>
                </a:cubicBezTo>
                <a:cubicBezTo>
                  <a:pt x="2453" y="18670"/>
                  <a:pt x="1976" y="17800"/>
                  <a:pt x="1119" y="17181"/>
                </a:cubicBezTo>
                <a:cubicBezTo>
                  <a:pt x="905" y="17015"/>
                  <a:pt x="548" y="16884"/>
                  <a:pt x="202" y="16729"/>
                </a:cubicBezTo>
                <a:lnTo>
                  <a:pt x="202" y="16729"/>
                </a:lnTo>
                <a:cubicBezTo>
                  <a:pt x="226" y="17955"/>
                  <a:pt x="607" y="18884"/>
                  <a:pt x="1441" y="19503"/>
                </a:cubicBezTo>
                <a:cubicBezTo>
                  <a:pt x="2000" y="19920"/>
                  <a:pt x="2572" y="20348"/>
                  <a:pt x="3143" y="20717"/>
                </a:cubicBezTo>
                <a:cubicBezTo>
                  <a:pt x="3941" y="21229"/>
                  <a:pt x="4262" y="21658"/>
                  <a:pt x="4727" y="22456"/>
                </a:cubicBezTo>
                <a:cubicBezTo>
                  <a:pt x="4774" y="22539"/>
                  <a:pt x="5155" y="23039"/>
                  <a:pt x="5215" y="23099"/>
                </a:cubicBezTo>
                <a:cubicBezTo>
                  <a:pt x="5727" y="23551"/>
                  <a:pt x="5715" y="23849"/>
                  <a:pt x="5751" y="24456"/>
                </a:cubicBezTo>
                <a:cubicBezTo>
                  <a:pt x="5846" y="25635"/>
                  <a:pt x="5989" y="26790"/>
                  <a:pt x="5989" y="27968"/>
                </a:cubicBezTo>
                <a:cubicBezTo>
                  <a:pt x="5989" y="30016"/>
                  <a:pt x="5929" y="32088"/>
                  <a:pt x="5894" y="34148"/>
                </a:cubicBezTo>
                <a:cubicBezTo>
                  <a:pt x="5894" y="34648"/>
                  <a:pt x="5870" y="35160"/>
                  <a:pt x="5858" y="35660"/>
                </a:cubicBezTo>
                <a:lnTo>
                  <a:pt x="5965" y="35660"/>
                </a:lnTo>
                <a:cubicBezTo>
                  <a:pt x="6037" y="35112"/>
                  <a:pt x="6156" y="34564"/>
                  <a:pt x="6167" y="33993"/>
                </a:cubicBezTo>
                <a:cubicBezTo>
                  <a:pt x="6227" y="31957"/>
                  <a:pt x="6263" y="29897"/>
                  <a:pt x="6275" y="27861"/>
                </a:cubicBezTo>
                <a:cubicBezTo>
                  <a:pt x="6287" y="26921"/>
                  <a:pt x="6179" y="26004"/>
                  <a:pt x="6477" y="25075"/>
                </a:cubicBezTo>
                <a:cubicBezTo>
                  <a:pt x="6834" y="23992"/>
                  <a:pt x="7120" y="22896"/>
                  <a:pt x="7430" y="21789"/>
                </a:cubicBezTo>
                <a:cubicBezTo>
                  <a:pt x="7572" y="21348"/>
                  <a:pt x="7644" y="20884"/>
                  <a:pt x="7811" y="20455"/>
                </a:cubicBezTo>
                <a:cubicBezTo>
                  <a:pt x="8096" y="19682"/>
                  <a:pt x="8525" y="18931"/>
                  <a:pt x="8715" y="18146"/>
                </a:cubicBezTo>
                <a:cubicBezTo>
                  <a:pt x="8930" y="17300"/>
                  <a:pt x="8846" y="16407"/>
                  <a:pt x="8394" y="15610"/>
                </a:cubicBezTo>
                <a:cubicBezTo>
                  <a:pt x="8290" y="15447"/>
                  <a:pt x="8199" y="15364"/>
                  <a:pt x="8113" y="15364"/>
                </a:cubicBezTo>
                <a:cubicBezTo>
                  <a:pt x="8023" y="15364"/>
                  <a:pt x="7938" y="15456"/>
                  <a:pt x="7846" y="15645"/>
                </a:cubicBezTo>
                <a:cubicBezTo>
                  <a:pt x="7691" y="15979"/>
                  <a:pt x="7525" y="16336"/>
                  <a:pt x="7394" y="16705"/>
                </a:cubicBezTo>
                <a:cubicBezTo>
                  <a:pt x="6977" y="17836"/>
                  <a:pt x="6822" y="18943"/>
                  <a:pt x="7334" y="20110"/>
                </a:cubicBezTo>
                <a:cubicBezTo>
                  <a:pt x="7430" y="20372"/>
                  <a:pt x="7394" y="20753"/>
                  <a:pt x="7310" y="21051"/>
                </a:cubicBezTo>
                <a:cubicBezTo>
                  <a:pt x="6989" y="22456"/>
                  <a:pt x="6632" y="23873"/>
                  <a:pt x="6287" y="25289"/>
                </a:cubicBezTo>
                <a:cubicBezTo>
                  <a:pt x="6144" y="25051"/>
                  <a:pt x="6096" y="24825"/>
                  <a:pt x="6060" y="24599"/>
                </a:cubicBezTo>
                <a:cubicBezTo>
                  <a:pt x="5917" y="23289"/>
                  <a:pt x="5786" y="21968"/>
                  <a:pt x="5667" y="20658"/>
                </a:cubicBezTo>
                <a:cubicBezTo>
                  <a:pt x="5632" y="20301"/>
                  <a:pt x="5584" y="19932"/>
                  <a:pt x="5644" y="19586"/>
                </a:cubicBezTo>
                <a:cubicBezTo>
                  <a:pt x="5834" y="18467"/>
                  <a:pt x="6037" y="17372"/>
                  <a:pt x="6263" y="16253"/>
                </a:cubicBezTo>
                <a:cubicBezTo>
                  <a:pt x="6382" y="15657"/>
                  <a:pt x="6382" y="15002"/>
                  <a:pt x="6656" y="14514"/>
                </a:cubicBezTo>
                <a:cubicBezTo>
                  <a:pt x="7430" y="13169"/>
                  <a:pt x="8323" y="11895"/>
                  <a:pt x="9156" y="10609"/>
                </a:cubicBezTo>
                <a:cubicBezTo>
                  <a:pt x="9251" y="10633"/>
                  <a:pt x="9287" y="10645"/>
                  <a:pt x="9311" y="10645"/>
                </a:cubicBezTo>
                <a:cubicBezTo>
                  <a:pt x="9408" y="10671"/>
                  <a:pt x="9499" y="10685"/>
                  <a:pt x="9583" y="10685"/>
                </a:cubicBezTo>
                <a:cubicBezTo>
                  <a:pt x="9846" y="10685"/>
                  <a:pt x="10030" y="10545"/>
                  <a:pt x="10085" y="10192"/>
                </a:cubicBezTo>
                <a:cubicBezTo>
                  <a:pt x="10141" y="9844"/>
                  <a:pt x="9943" y="9570"/>
                  <a:pt x="9620" y="9570"/>
                </a:cubicBezTo>
                <a:cubicBezTo>
                  <a:pt x="9601" y="9570"/>
                  <a:pt x="9581" y="9571"/>
                  <a:pt x="9561" y="9573"/>
                </a:cubicBezTo>
                <a:cubicBezTo>
                  <a:pt x="9132" y="9597"/>
                  <a:pt x="8965" y="9871"/>
                  <a:pt x="9037" y="10288"/>
                </a:cubicBezTo>
                <a:cubicBezTo>
                  <a:pt x="9061" y="10359"/>
                  <a:pt x="9025" y="10454"/>
                  <a:pt x="8989" y="10514"/>
                </a:cubicBezTo>
                <a:cubicBezTo>
                  <a:pt x="8715" y="10895"/>
                  <a:pt x="8430" y="11288"/>
                  <a:pt x="8132" y="11681"/>
                </a:cubicBezTo>
                <a:cubicBezTo>
                  <a:pt x="7822" y="10942"/>
                  <a:pt x="7953" y="10419"/>
                  <a:pt x="8430" y="9895"/>
                </a:cubicBezTo>
                <a:cubicBezTo>
                  <a:pt x="8584" y="9716"/>
                  <a:pt x="8727" y="9299"/>
                  <a:pt x="8561" y="9097"/>
                </a:cubicBezTo>
                <a:cubicBezTo>
                  <a:pt x="8474" y="8976"/>
                  <a:pt x="8287" y="8918"/>
                  <a:pt x="8123" y="8918"/>
                </a:cubicBezTo>
                <a:cubicBezTo>
                  <a:pt x="8061" y="8918"/>
                  <a:pt x="8002" y="8926"/>
                  <a:pt x="7953" y="8942"/>
                </a:cubicBezTo>
                <a:cubicBezTo>
                  <a:pt x="7608" y="9061"/>
                  <a:pt x="7632" y="9383"/>
                  <a:pt x="7727" y="9704"/>
                </a:cubicBezTo>
                <a:cubicBezTo>
                  <a:pt x="7799" y="9883"/>
                  <a:pt x="7775" y="10073"/>
                  <a:pt x="7775" y="10276"/>
                </a:cubicBezTo>
                <a:cubicBezTo>
                  <a:pt x="7799" y="10716"/>
                  <a:pt x="7775" y="11145"/>
                  <a:pt x="7799" y="11585"/>
                </a:cubicBezTo>
                <a:cubicBezTo>
                  <a:pt x="7799" y="11764"/>
                  <a:pt x="7918" y="11978"/>
                  <a:pt x="7834" y="12121"/>
                </a:cubicBezTo>
                <a:cubicBezTo>
                  <a:pt x="7513" y="12740"/>
                  <a:pt x="7120" y="13347"/>
                  <a:pt x="6751" y="13967"/>
                </a:cubicBezTo>
                <a:cubicBezTo>
                  <a:pt x="6703" y="13097"/>
                  <a:pt x="6763" y="12276"/>
                  <a:pt x="6799" y="11466"/>
                </a:cubicBezTo>
                <a:cubicBezTo>
                  <a:pt x="6822" y="10133"/>
                  <a:pt x="6882" y="8823"/>
                  <a:pt x="6858" y="7502"/>
                </a:cubicBezTo>
                <a:cubicBezTo>
                  <a:pt x="6834" y="6966"/>
                  <a:pt x="6858" y="6478"/>
                  <a:pt x="7037" y="5954"/>
                </a:cubicBezTo>
                <a:cubicBezTo>
                  <a:pt x="7477" y="4584"/>
                  <a:pt x="7846" y="3191"/>
                  <a:pt x="8263" y="1798"/>
                </a:cubicBezTo>
                <a:cubicBezTo>
                  <a:pt x="8299" y="1703"/>
                  <a:pt x="8513" y="1572"/>
                  <a:pt x="8584" y="1513"/>
                </a:cubicBezTo>
                <a:cubicBezTo>
                  <a:pt x="9287" y="953"/>
                  <a:pt x="9073" y="155"/>
                  <a:pt x="8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rot="1222858">
            <a:off x="7098512" y="3535724"/>
            <a:ext cx="188518" cy="551129"/>
          </a:xfrm>
          <a:custGeom>
            <a:avLst/>
            <a:gdLst/>
            <a:ahLst/>
            <a:cxnLst/>
            <a:rect l="l" t="t" r="r" b="b"/>
            <a:pathLst>
              <a:path w="10585" h="30945" extrusionOk="0">
                <a:moveTo>
                  <a:pt x="6787" y="489"/>
                </a:moveTo>
                <a:lnTo>
                  <a:pt x="6787" y="489"/>
                </a:lnTo>
                <a:cubicBezTo>
                  <a:pt x="7537" y="1251"/>
                  <a:pt x="7263" y="3703"/>
                  <a:pt x="6465" y="4572"/>
                </a:cubicBezTo>
                <a:cubicBezTo>
                  <a:pt x="6025" y="3144"/>
                  <a:pt x="5929" y="1786"/>
                  <a:pt x="6787" y="489"/>
                </a:cubicBezTo>
                <a:close/>
                <a:moveTo>
                  <a:pt x="10240" y="2346"/>
                </a:moveTo>
                <a:cubicBezTo>
                  <a:pt x="10251" y="3441"/>
                  <a:pt x="9335" y="4834"/>
                  <a:pt x="8287" y="5299"/>
                </a:cubicBezTo>
                <a:cubicBezTo>
                  <a:pt x="8549" y="4037"/>
                  <a:pt x="9085" y="3001"/>
                  <a:pt x="10240" y="2346"/>
                </a:cubicBezTo>
                <a:close/>
                <a:moveTo>
                  <a:pt x="3798" y="4227"/>
                </a:moveTo>
                <a:lnTo>
                  <a:pt x="3798" y="4227"/>
                </a:lnTo>
                <a:cubicBezTo>
                  <a:pt x="4322" y="5299"/>
                  <a:pt x="4167" y="6251"/>
                  <a:pt x="3882" y="7311"/>
                </a:cubicBezTo>
                <a:cubicBezTo>
                  <a:pt x="3393" y="6263"/>
                  <a:pt x="3429" y="5311"/>
                  <a:pt x="3798" y="4227"/>
                </a:cubicBezTo>
                <a:close/>
                <a:moveTo>
                  <a:pt x="286" y="7430"/>
                </a:moveTo>
                <a:lnTo>
                  <a:pt x="286" y="7430"/>
                </a:lnTo>
                <a:cubicBezTo>
                  <a:pt x="1238" y="7680"/>
                  <a:pt x="1977" y="8132"/>
                  <a:pt x="2453" y="8978"/>
                </a:cubicBezTo>
                <a:cubicBezTo>
                  <a:pt x="2408" y="8982"/>
                  <a:pt x="2363" y="8984"/>
                  <a:pt x="2318" y="8984"/>
                </a:cubicBezTo>
                <a:cubicBezTo>
                  <a:pt x="1511" y="8984"/>
                  <a:pt x="568" y="8298"/>
                  <a:pt x="286" y="7430"/>
                </a:cubicBezTo>
                <a:close/>
                <a:moveTo>
                  <a:pt x="6882" y="0"/>
                </a:moveTo>
                <a:cubicBezTo>
                  <a:pt x="6739" y="119"/>
                  <a:pt x="6584" y="227"/>
                  <a:pt x="6489" y="358"/>
                </a:cubicBezTo>
                <a:cubicBezTo>
                  <a:pt x="5834" y="1322"/>
                  <a:pt x="5751" y="2417"/>
                  <a:pt x="5929" y="3525"/>
                </a:cubicBezTo>
                <a:cubicBezTo>
                  <a:pt x="6025" y="4168"/>
                  <a:pt x="6263" y="4799"/>
                  <a:pt x="6263" y="5430"/>
                </a:cubicBezTo>
                <a:cubicBezTo>
                  <a:pt x="6263" y="7513"/>
                  <a:pt x="6203" y="9597"/>
                  <a:pt x="6168" y="11680"/>
                </a:cubicBezTo>
                <a:lnTo>
                  <a:pt x="6168" y="12145"/>
                </a:lnTo>
                <a:cubicBezTo>
                  <a:pt x="5370" y="10906"/>
                  <a:pt x="4679" y="9656"/>
                  <a:pt x="4358" y="8251"/>
                </a:cubicBezTo>
                <a:cubicBezTo>
                  <a:pt x="4275" y="7847"/>
                  <a:pt x="4263" y="7418"/>
                  <a:pt x="4275" y="7001"/>
                </a:cubicBezTo>
                <a:cubicBezTo>
                  <a:pt x="4298" y="6382"/>
                  <a:pt x="4453" y="5775"/>
                  <a:pt x="4441" y="5168"/>
                </a:cubicBezTo>
                <a:cubicBezTo>
                  <a:pt x="4441" y="4644"/>
                  <a:pt x="4263" y="4120"/>
                  <a:pt x="3810" y="3727"/>
                </a:cubicBezTo>
                <a:cubicBezTo>
                  <a:pt x="3727" y="3810"/>
                  <a:pt x="3632" y="3870"/>
                  <a:pt x="3608" y="3965"/>
                </a:cubicBezTo>
                <a:cubicBezTo>
                  <a:pt x="3084" y="5168"/>
                  <a:pt x="3084" y="6323"/>
                  <a:pt x="3739" y="7513"/>
                </a:cubicBezTo>
                <a:cubicBezTo>
                  <a:pt x="4108" y="8156"/>
                  <a:pt x="4263" y="8930"/>
                  <a:pt x="4513" y="9680"/>
                </a:cubicBezTo>
                <a:cubicBezTo>
                  <a:pt x="3465" y="9406"/>
                  <a:pt x="2739" y="8966"/>
                  <a:pt x="2155" y="8109"/>
                </a:cubicBezTo>
                <a:cubicBezTo>
                  <a:pt x="1846" y="7656"/>
                  <a:pt x="1762" y="7597"/>
                  <a:pt x="1203" y="7323"/>
                </a:cubicBezTo>
                <a:cubicBezTo>
                  <a:pt x="1124" y="7287"/>
                  <a:pt x="774" y="7252"/>
                  <a:pt x="479" y="7252"/>
                </a:cubicBezTo>
                <a:cubicBezTo>
                  <a:pt x="281" y="7252"/>
                  <a:pt x="108" y="7268"/>
                  <a:pt x="60" y="7311"/>
                </a:cubicBezTo>
                <a:cubicBezTo>
                  <a:pt x="0" y="7370"/>
                  <a:pt x="60" y="7680"/>
                  <a:pt x="155" y="7799"/>
                </a:cubicBezTo>
                <a:cubicBezTo>
                  <a:pt x="405" y="8132"/>
                  <a:pt x="655" y="8513"/>
                  <a:pt x="1000" y="8704"/>
                </a:cubicBezTo>
                <a:cubicBezTo>
                  <a:pt x="1548" y="9025"/>
                  <a:pt x="2143" y="9240"/>
                  <a:pt x="2751" y="9383"/>
                </a:cubicBezTo>
                <a:cubicBezTo>
                  <a:pt x="3965" y="9644"/>
                  <a:pt x="4882" y="10192"/>
                  <a:pt x="5358" y="11383"/>
                </a:cubicBezTo>
                <a:cubicBezTo>
                  <a:pt x="5477" y="11704"/>
                  <a:pt x="5703" y="11966"/>
                  <a:pt x="5810" y="12276"/>
                </a:cubicBezTo>
                <a:cubicBezTo>
                  <a:pt x="5941" y="12633"/>
                  <a:pt x="6060" y="13014"/>
                  <a:pt x="6060" y="13383"/>
                </a:cubicBezTo>
                <a:cubicBezTo>
                  <a:pt x="6060" y="14740"/>
                  <a:pt x="6001" y="16074"/>
                  <a:pt x="5965" y="17419"/>
                </a:cubicBezTo>
                <a:cubicBezTo>
                  <a:pt x="5929" y="19503"/>
                  <a:pt x="5894" y="21586"/>
                  <a:pt x="5846" y="23670"/>
                </a:cubicBezTo>
                <a:cubicBezTo>
                  <a:pt x="5834" y="23968"/>
                  <a:pt x="5834" y="24241"/>
                  <a:pt x="5822" y="24527"/>
                </a:cubicBezTo>
                <a:cubicBezTo>
                  <a:pt x="5763" y="26551"/>
                  <a:pt x="5703" y="28587"/>
                  <a:pt x="5656" y="30611"/>
                </a:cubicBezTo>
                <a:cubicBezTo>
                  <a:pt x="5656" y="30730"/>
                  <a:pt x="5703" y="30838"/>
                  <a:pt x="5727" y="30945"/>
                </a:cubicBezTo>
                <a:cubicBezTo>
                  <a:pt x="5775" y="30945"/>
                  <a:pt x="5822" y="30933"/>
                  <a:pt x="5870" y="30933"/>
                </a:cubicBezTo>
                <a:cubicBezTo>
                  <a:pt x="5929" y="29302"/>
                  <a:pt x="6001" y="27682"/>
                  <a:pt x="6049" y="26063"/>
                </a:cubicBezTo>
                <a:cubicBezTo>
                  <a:pt x="6120" y="23789"/>
                  <a:pt x="6180" y="21527"/>
                  <a:pt x="6239" y="19265"/>
                </a:cubicBezTo>
                <a:cubicBezTo>
                  <a:pt x="6322" y="16062"/>
                  <a:pt x="6406" y="12847"/>
                  <a:pt x="6441" y="9644"/>
                </a:cubicBezTo>
                <a:cubicBezTo>
                  <a:pt x="6441" y="8835"/>
                  <a:pt x="6596" y="8085"/>
                  <a:pt x="6965" y="7382"/>
                </a:cubicBezTo>
                <a:cubicBezTo>
                  <a:pt x="7418" y="6561"/>
                  <a:pt x="7799" y="5715"/>
                  <a:pt x="8799" y="5322"/>
                </a:cubicBezTo>
                <a:cubicBezTo>
                  <a:pt x="10454" y="4703"/>
                  <a:pt x="10585" y="2644"/>
                  <a:pt x="10585" y="2572"/>
                </a:cubicBezTo>
                <a:cubicBezTo>
                  <a:pt x="10585" y="2441"/>
                  <a:pt x="10513" y="2203"/>
                  <a:pt x="10537" y="2001"/>
                </a:cubicBezTo>
                <a:lnTo>
                  <a:pt x="10537" y="2001"/>
                </a:lnTo>
                <a:cubicBezTo>
                  <a:pt x="10335" y="2013"/>
                  <a:pt x="10156" y="2072"/>
                  <a:pt x="9978" y="2155"/>
                </a:cubicBezTo>
                <a:cubicBezTo>
                  <a:pt x="9108" y="2608"/>
                  <a:pt x="8525" y="3382"/>
                  <a:pt x="8323" y="4275"/>
                </a:cubicBezTo>
                <a:cubicBezTo>
                  <a:pt x="8037" y="5513"/>
                  <a:pt x="7061" y="6299"/>
                  <a:pt x="6608" y="7418"/>
                </a:cubicBezTo>
                <a:cubicBezTo>
                  <a:pt x="6561" y="6835"/>
                  <a:pt x="6584" y="6287"/>
                  <a:pt x="6561" y="5727"/>
                </a:cubicBezTo>
                <a:cubicBezTo>
                  <a:pt x="6549" y="5227"/>
                  <a:pt x="6680" y="4775"/>
                  <a:pt x="6942" y="4322"/>
                </a:cubicBezTo>
                <a:cubicBezTo>
                  <a:pt x="7608" y="3084"/>
                  <a:pt x="7751" y="1763"/>
                  <a:pt x="7203" y="417"/>
                </a:cubicBezTo>
                <a:cubicBezTo>
                  <a:pt x="7132" y="274"/>
                  <a:pt x="6977" y="131"/>
                  <a:pt x="6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rot="-1788488">
            <a:off x="8176644" y="3356266"/>
            <a:ext cx="358402" cy="794180"/>
          </a:xfrm>
          <a:custGeom>
            <a:avLst/>
            <a:gdLst/>
            <a:ahLst/>
            <a:cxnLst/>
            <a:rect l="l" t="t" r="r" b="b"/>
            <a:pathLst>
              <a:path w="14336" h="31767" extrusionOk="0">
                <a:moveTo>
                  <a:pt x="11657" y="501"/>
                </a:moveTo>
                <a:lnTo>
                  <a:pt x="11657" y="501"/>
                </a:lnTo>
                <a:cubicBezTo>
                  <a:pt x="12038" y="1584"/>
                  <a:pt x="11180" y="3442"/>
                  <a:pt x="9918" y="4323"/>
                </a:cubicBezTo>
                <a:cubicBezTo>
                  <a:pt x="9454" y="3430"/>
                  <a:pt x="10347" y="1465"/>
                  <a:pt x="11657" y="501"/>
                </a:cubicBezTo>
                <a:close/>
                <a:moveTo>
                  <a:pt x="6656" y="4835"/>
                </a:moveTo>
                <a:lnTo>
                  <a:pt x="6656" y="4835"/>
                </a:lnTo>
                <a:cubicBezTo>
                  <a:pt x="7477" y="5204"/>
                  <a:pt x="8370" y="7061"/>
                  <a:pt x="8228" y="8014"/>
                </a:cubicBezTo>
                <a:cubicBezTo>
                  <a:pt x="7049" y="7287"/>
                  <a:pt x="6811" y="6109"/>
                  <a:pt x="6656" y="4835"/>
                </a:cubicBezTo>
                <a:close/>
                <a:moveTo>
                  <a:pt x="2417" y="6406"/>
                </a:moveTo>
                <a:cubicBezTo>
                  <a:pt x="3239" y="7299"/>
                  <a:pt x="3406" y="9061"/>
                  <a:pt x="2727" y="9835"/>
                </a:cubicBezTo>
                <a:cubicBezTo>
                  <a:pt x="2096" y="8728"/>
                  <a:pt x="2048" y="7609"/>
                  <a:pt x="2417" y="6406"/>
                </a:cubicBezTo>
                <a:close/>
                <a:moveTo>
                  <a:pt x="11859" y="7728"/>
                </a:moveTo>
                <a:lnTo>
                  <a:pt x="11859" y="7728"/>
                </a:lnTo>
                <a:cubicBezTo>
                  <a:pt x="11539" y="8753"/>
                  <a:pt x="10025" y="10197"/>
                  <a:pt x="8725" y="10197"/>
                </a:cubicBezTo>
                <a:cubicBezTo>
                  <a:pt x="8621" y="10197"/>
                  <a:pt x="8518" y="10188"/>
                  <a:pt x="8418" y="10169"/>
                </a:cubicBezTo>
                <a:cubicBezTo>
                  <a:pt x="8978" y="8966"/>
                  <a:pt x="10645" y="7788"/>
                  <a:pt x="11859" y="7728"/>
                </a:cubicBezTo>
                <a:close/>
                <a:moveTo>
                  <a:pt x="369" y="9871"/>
                </a:moveTo>
                <a:lnTo>
                  <a:pt x="369" y="9871"/>
                </a:lnTo>
                <a:cubicBezTo>
                  <a:pt x="989" y="10502"/>
                  <a:pt x="1167" y="11288"/>
                  <a:pt x="1239" y="12240"/>
                </a:cubicBezTo>
                <a:cubicBezTo>
                  <a:pt x="512" y="11538"/>
                  <a:pt x="369" y="10728"/>
                  <a:pt x="369" y="9871"/>
                </a:cubicBezTo>
                <a:close/>
                <a:moveTo>
                  <a:pt x="5287" y="11109"/>
                </a:moveTo>
                <a:lnTo>
                  <a:pt x="5287" y="11109"/>
                </a:lnTo>
                <a:cubicBezTo>
                  <a:pt x="5525" y="12395"/>
                  <a:pt x="5215" y="13419"/>
                  <a:pt x="4370" y="14395"/>
                </a:cubicBezTo>
                <a:cubicBezTo>
                  <a:pt x="4263" y="13133"/>
                  <a:pt x="4453" y="12098"/>
                  <a:pt x="5287" y="11109"/>
                </a:cubicBezTo>
                <a:close/>
                <a:moveTo>
                  <a:pt x="13954" y="12371"/>
                </a:moveTo>
                <a:cubicBezTo>
                  <a:pt x="14074" y="13622"/>
                  <a:pt x="13490" y="14538"/>
                  <a:pt x="12526" y="15372"/>
                </a:cubicBezTo>
                <a:cubicBezTo>
                  <a:pt x="12633" y="14122"/>
                  <a:pt x="13073" y="13145"/>
                  <a:pt x="13954" y="12371"/>
                </a:cubicBezTo>
                <a:close/>
                <a:moveTo>
                  <a:pt x="9371" y="13300"/>
                </a:moveTo>
                <a:cubicBezTo>
                  <a:pt x="9013" y="14431"/>
                  <a:pt x="8406" y="15277"/>
                  <a:pt x="7347" y="15765"/>
                </a:cubicBezTo>
                <a:cubicBezTo>
                  <a:pt x="7430" y="14919"/>
                  <a:pt x="8537" y="13550"/>
                  <a:pt x="9371" y="13300"/>
                </a:cubicBezTo>
                <a:close/>
                <a:moveTo>
                  <a:pt x="1762" y="15931"/>
                </a:moveTo>
                <a:lnTo>
                  <a:pt x="1762" y="15931"/>
                </a:lnTo>
                <a:cubicBezTo>
                  <a:pt x="2965" y="16158"/>
                  <a:pt x="3977" y="16539"/>
                  <a:pt x="4715" y="17491"/>
                </a:cubicBezTo>
                <a:cubicBezTo>
                  <a:pt x="4542" y="17549"/>
                  <a:pt x="4361" y="17578"/>
                  <a:pt x="4175" y="17578"/>
                </a:cubicBezTo>
                <a:cubicBezTo>
                  <a:pt x="3299" y="17578"/>
                  <a:pt x="2332" y="16953"/>
                  <a:pt x="1762" y="15931"/>
                </a:cubicBezTo>
                <a:close/>
                <a:moveTo>
                  <a:pt x="10692" y="14538"/>
                </a:moveTo>
                <a:lnTo>
                  <a:pt x="10692" y="14538"/>
                </a:lnTo>
                <a:cubicBezTo>
                  <a:pt x="11287" y="15693"/>
                  <a:pt x="10990" y="16693"/>
                  <a:pt x="10645" y="17813"/>
                </a:cubicBezTo>
                <a:cubicBezTo>
                  <a:pt x="10109" y="16693"/>
                  <a:pt x="10228" y="15669"/>
                  <a:pt x="10692" y="14538"/>
                </a:cubicBezTo>
                <a:close/>
                <a:moveTo>
                  <a:pt x="12353" y="17958"/>
                </a:moveTo>
                <a:cubicBezTo>
                  <a:pt x="12425" y="17958"/>
                  <a:pt x="12498" y="17961"/>
                  <a:pt x="12573" y="17967"/>
                </a:cubicBezTo>
                <a:cubicBezTo>
                  <a:pt x="12260" y="18676"/>
                  <a:pt x="11470" y="19157"/>
                  <a:pt x="10715" y="19157"/>
                </a:cubicBezTo>
                <a:cubicBezTo>
                  <a:pt x="10494" y="19157"/>
                  <a:pt x="10275" y="19116"/>
                  <a:pt x="10073" y="19027"/>
                </a:cubicBezTo>
                <a:cubicBezTo>
                  <a:pt x="10756" y="18421"/>
                  <a:pt x="11459" y="17958"/>
                  <a:pt x="12353" y="17958"/>
                </a:cubicBezTo>
                <a:close/>
                <a:moveTo>
                  <a:pt x="11573" y="1"/>
                </a:moveTo>
                <a:cubicBezTo>
                  <a:pt x="11430" y="120"/>
                  <a:pt x="11311" y="263"/>
                  <a:pt x="11180" y="382"/>
                </a:cubicBezTo>
                <a:cubicBezTo>
                  <a:pt x="10085" y="1394"/>
                  <a:pt x="9442" y="2608"/>
                  <a:pt x="9454" y="4132"/>
                </a:cubicBezTo>
                <a:cubicBezTo>
                  <a:pt x="9454" y="5335"/>
                  <a:pt x="8811" y="6335"/>
                  <a:pt x="8573" y="7442"/>
                </a:cubicBezTo>
                <a:cubicBezTo>
                  <a:pt x="8275" y="6752"/>
                  <a:pt x="8037" y="6073"/>
                  <a:pt x="7716" y="5454"/>
                </a:cubicBezTo>
                <a:cubicBezTo>
                  <a:pt x="7525" y="5109"/>
                  <a:pt x="7192" y="4811"/>
                  <a:pt x="6882" y="4549"/>
                </a:cubicBezTo>
                <a:cubicBezTo>
                  <a:pt x="6786" y="4469"/>
                  <a:pt x="6699" y="4431"/>
                  <a:pt x="6628" y="4431"/>
                </a:cubicBezTo>
                <a:cubicBezTo>
                  <a:pt x="6496" y="4431"/>
                  <a:pt x="6414" y="4560"/>
                  <a:pt x="6406" y="4799"/>
                </a:cubicBezTo>
                <a:cubicBezTo>
                  <a:pt x="6394" y="6192"/>
                  <a:pt x="6751" y="7418"/>
                  <a:pt x="8013" y="8204"/>
                </a:cubicBezTo>
                <a:cubicBezTo>
                  <a:pt x="8132" y="8264"/>
                  <a:pt x="8239" y="8478"/>
                  <a:pt x="8216" y="8573"/>
                </a:cubicBezTo>
                <a:cubicBezTo>
                  <a:pt x="7894" y="10228"/>
                  <a:pt x="7489" y="11883"/>
                  <a:pt x="7192" y="13550"/>
                </a:cubicBezTo>
                <a:cubicBezTo>
                  <a:pt x="6942" y="14860"/>
                  <a:pt x="6787" y="16181"/>
                  <a:pt x="6632" y="17503"/>
                </a:cubicBezTo>
                <a:cubicBezTo>
                  <a:pt x="6513" y="18444"/>
                  <a:pt x="6454" y="19396"/>
                  <a:pt x="6370" y="20158"/>
                </a:cubicBezTo>
                <a:cubicBezTo>
                  <a:pt x="5775" y="18575"/>
                  <a:pt x="5144" y="16836"/>
                  <a:pt x="4465" y="15098"/>
                </a:cubicBezTo>
                <a:cubicBezTo>
                  <a:pt x="4370" y="14812"/>
                  <a:pt x="4441" y="14646"/>
                  <a:pt x="4632" y="14443"/>
                </a:cubicBezTo>
                <a:cubicBezTo>
                  <a:pt x="5394" y="13622"/>
                  <a:pt x="5811" y="12669"/>
                  <a:pt x="5644" y="11526"/>
                </a:cubicBezTo>
                <a:cubicBezTo>
                  <a:pt x="5596" y="11276"/>
                  <a:pt x="5453" y="11038"/>
                  <a:pt x="5346" y="10776"/>
                </a:cubicBezTo>
                <a:cubicBezTo>
                  <a:pt x="5120" y="10978"/>
                  <a:pt x="4787" y="11121"/>
                  <a:pt x="4680" y="11371"/>
                </a:cubicBezTo>
                <a:cubicBezTo>
                  <a:pt x="4370" y="12109"/>
                  <a:pt x="4132" y="12883"/>
                  <a:pt x="3870" y="13610"/>
                </a:cubicBezTo>
                <a:cubicBezTo>
                  <a:pt x="3632" y="12681"/>
                  <a:pt x="3394" y="11669"/>
                  <a:pt x="3120" y="10681"/>
                </a:cubicBezTo>
                <a:cubicBezTo>
                  <a:pt x="3013" y="10300"/>
                  <a:pt x="3072" y="9990"/>
                  <a:pt x="3203" y="9621"/>
                </a:cubicBezTo>
                <a:cubicBezTo>
                  <a:pt x="3596" y="8478"/>
                  <a:pt x="3548" y="7359"/>
                  <a:pt x="2822" y="6335"/>
                </a:cubicBezTo>
                <a:cubicBezTo>
                  <a:pt x="2727" y="6204"/>
                  <a:pt x="2501" y="6061"/>
                  <a:pt x="2346" y="6061"/>
                </a:cubicBezTo>
                <a:cubicBezTo>
                  <a:pt x="2239" y="6061"/>
                  <a:pt x="2084" y="6299"/>
                  <a:pt x="2048" y="6466"/>
                </a:cubicBezTo>
                <a:cubicBezTo>
                  <a:pt x="1667" y="7764"/>
                  <a:pt x="1810" y="8966"/>
                  <a:pt x="2584" y="10097"/>
                </a:cubicBezTo>
                <a:cubicBezTo>
                  <a:pt x="2703" y="10276"/>
                  <a:pt x="2763" y="10478"/>
                  <a:pt x="2822" y="10693"/>
                </a:cubicBezTo>
                <a:cubicBezTo>
                  <a:pt x="3060" y="11550"/>
                  <a:pt x="3251" y="12407"/>
                  <a:pt x="3501" y="13252"/>
                </a:cubicBezTo>
                <a:cubicBezTo>
                  <a:pt x="3727" y="14026"/>
                  <a:pt x="4037" y="14776"/>
                  <a:pt x="4310" y="15527"/>
                </a:cubicBezTo>
                <a:cubicBezTo>
                  <a:pt x="3560" y="14991"/>
                  <a:pt x="2846" y="14431"/>
                  <a:pt x="2239" y="13776"/>
                </a:cubicBezTo>
                <a:cubicBezTo>
                  <a:pt x="1762" y="13252"/>
                  <a:pt x="1393" y="12669"/>
                  <a:pt x="1405" y="11871"/>
                </a:cubicBezTo>
                <a:cubicBezTo>
                  <a:pt x="1417" y="11312"/>
                  <a:pt x="1179" y="10740"/>
                  <a:pt x="977" y="10204"/>
                </a:cubicBezTo>
                <a:cubicBezTo>
                  <a:pt x="834" y="9871"/>
                  <a:pt x="512" y="9633"/>
                  <a:pt x="238" y="9288"/>
                </a:cubicBezTo>
                <a:cubicBezTo>
                  <a:pt x="119" y="9514"/>
                  <a:pt x="60" y="9609"/>
                  <a:pt x="0" y="9704"/>
                </a:cubicBezTo>
                <a:lnTo>
                  <a:pt x="0" y="10109"/>
                </a:lnTo>
                <a:cubicBezTo>
                  <a:pt x="60" y="10347"/>
                  <a:pt x="96" y="10585"/>
                  <a:pt x="167" y="10824"/>
                </a:cubicBezTo>
                <a:cubicBezTo>
                  <a:pt x="762" y="12598"/>
                  <a:pt x="1905" y="13967"/>
                  <a:pt x="3322" y="15122"/>
                </a:cubicBezTo>
                <a:cubicBezTo>
                  <a:pt x="4072" y="15717"/>
                  <a:pt x="4941" y="16217"/>
                  <a:pt x="5001" y="17313"/>
                </a:cubicBezTo>
                <a:cubicBezTo>
                  <a:pt x="3620" y="16122"/>
                  <a:pt x="3370" y="15955"/>
                  <a:pt x="2143" y="15693"/>
                </a:cubicBezTo>
                <a:cubicBezTo>
                  <a:pt x="2104" y="15684"/>
                  <a:pt x="2063" y="15680"/>
                  <a:pt x="2021" y="15680"/>
                </a:cubicBezTo>
                <a:cubicBezTo>
                  <a:pt x="1849" y="15680"/>
                  <a:pt x="1659" y="15746"/>
                  <a:pt x="1477" y="15765"/>
                </a:cubicBezTo>
                <a:cubicBezTo>
                  <a:pt x="1536" y="15955"/>
                  <a:pt x="1548" y="16181"/>
                  <a:pt x="1655" y="16336"/>
                </a:cubicBezTo>
                <a:cubicBezTo>
                  <a:pt x="2350" y="17317"/>
                  <a:pt x="3236" y="17871"/>
                  <a:pt x="4336" y="17871"/>
                </a:cubicBezTo>
                <a:cubicBezTo>
                  <a:pt x="4612" y="17871"/>
                  <a:pt x="4901" y="17836"/>
                  <a:pt x="5203" y="17765"/>
                </a:cubicBezTo>
                <a:cubicBezTo>
                  <a:pt x="5953" y="19444"/>
                  <a:pt x="6346" y="21170"/>
                  <a:pt x="6346" y="22968"/>
                </a:cubicBezTo>
                <a:cubicBezTo>
                  <a:pt x="6346" y="23897"/>
                  <a:pt x="6239" y="24813"/>
                  <a:pt x="6275" y="25742"/>
                </a:cubicBezTo>
                <a:cubicBezTo>
                  <a:pt x="6346" y="27373"/>
                  <a:pt x="6465" y="29016"/>
                  <a:pt x="6585" y="30647"/>
                </a:cubicBezTo>
                <a:cubicBezTo>
                  <a:pt x="6596" y="31017"/>
                  <a:pt x="6692" y="31398"/>
                  <a:pt x="6751" y="31767"/>
                </a:cubicBezTo>
                <a:cubicBezTo>
                  <a:pt x="6787" y="31767"/>
                  <a:pt x="6835" y="31755"/>
                  <a:pt x="6882" y="31755"/>
                </a:cubicBezTo>
                <a:cubicBezTo>
                  <a:pt x="6882" y="31671"/>
                  <a:pt x="6906" y="31600"/>
                  <a:pt x="6894" y="31529"/>
                </a:cubicBezTo>
                <a:cubicBezTo>
                  <a:pt x="6823" y="30814"/>
                  <a:pt x="6704" y="30100"/>
                  <a:pt x="6668" y="29385"/>
                </a:cubicBezTo>
                <a:cubicBezTo>
                  <a:pt x="6632" y="27707"/>
                  <a:pt x="6608" y="26040"/>
                  <a:pt x="6585" y="24361"/>
                </a:cubicBezTo>
                <a:cubicBezTo>
                  <a:pt x="6585" y="24194"/>
                  <a:pt x="6632" y="24016"/>
                  <a:pt x="6668" y="23861"/>
                </a:cubicBezTo>
                <a:cubicBezTo>
                  <a:pt x="7251" y="22111"/>
                  <a:pt x="8561" y="20825"/>
                  <a:pt x="9680" y="19408"/>
                </a:cubicBezTo>
                <a:cubicBezTo>
                  <a:pt x="9713" y="19358"/>
                  <a:pt x="9810" y="19337"/>
                  <a:pt x="9898" y="19337"/>
                </a:cubicBezTo>
                <a:cubicBezTo>
                  <a:pt x="9936" y="19337"/>
                  <a:pt x="9973" y="19341"/>
                  <a:pt x="10002" y="19348"/>
                </a:cubicBezTo>
                <a:cubicBezTo>
                  <a:pt x="10224" y="19413"/>
                  <a:pt x="10450" y="19444"/>
                  <a:pt x="10674" y="19444"/>
                </a:cubicBezTo>
                <a:cubicBezTo>
                  <a:pt x="11443" y="19444"/>
                  <a:pt x="12183" y="19075"/>
                  <a:pt x="12645" y="18420"/>
                </a:cubicBezTo>
                <a:cubicBezTo>
                  <a:pt x="12788" y="18205"/>
                  <a:pt x="12883" y="17967"/>
                  <a:pt x="12978" y="17741"/>
                </a:cubicBezTo>
                <a:cubicBezTo>
                  <a:pt x="12942" y="17682"/>
                  <a:pt x="12907" y="17646"/>
                  <a:pt x="12859" y="17586"/>
                </a:cubicBezTo>
                <a:cubicBezTo>
                  <a:pt x="12204" y="17717"/>
                  <a:pt x="11538" y="17836"/>
                  <a:pt x="10918" y="17955"/>
                </a:cubicBezTo>
                <a:cubicBezTo>
                  <a:pt x="11002" y="17824"/>
                  <a:pt x="11133" y="17658"/>
                  <a:pt x="11252" y="17479"/>
                </a:cubicBezTo>
                <a:cubicBezTo>
                  <a:pt x="11668" y="16896"/>
                  <a:pt x="12002" y="16217"/>
                  <a:pt x="12526" y="15753"/>
                </a:cubicBezTo>
                <a:cubicBezTo>
                  <a:pt x="13371" y="15027"/>
                  <a:pt x="13990" y="14193"/>
                  <a:pt x="14335" y="13133"/>
                </a:cubicBezTo>
                <a:lnTo>
                  <a:pt x="14335" y="12324"/>
                </a:lnTo>
                <a:cubicBezTo>
                  <a:pt x="14232" y="12111"/>
                  <a:pt x="14115" y="12006"/>
                  <a:pt x="13982" y="12006"/>
                </a:cubicBezTo>
                <a:cubicBezTo>
                  <a:pt x="13870" y="12006"/>
                  <a:pt x="13746" y="12081"/>
                  <a:pt x="13609" y="12229"/>
                </a:cubicBezTo>
                <a:cubicBezTo>
                  <a:pt x="12883" y="13002"/>
                  <a:pt x="12430" y="13895"/>
                  <a:pt x="12323" y="14931"/>
                </a:cubicBezTo>
                <a:cubicBezTo>
                  <a:pt x="12264" y="15527"/>
                  <a:pt x="11752" y="16539"/>
                  <a:pt x="11228" y="16920"/>
                </a:cubicBezTo>
                <a:cubicBezTo>
                  <a:pt x="11264" y="16598"/>
                  <a:pt x="11359" y="16277"/>
                  <a:pt x="11335" y="15979"/>
                </a:cubicBezTo>
                <a:cubicBezTo>
                  <a:pt x="11276" y="15467"/>
                  <a:pt x="11180" y="14943"/>
                  <a:pt x="10990" y="14491"/>
                </a:cubicBezTo>
                <a:cubicBezTo>
                  <a:pt x="10920" y="14305"/>
                  <a:pt x="10814" y="14218"/>
                  <a:pt x="10705" y="14218"/>
                </a:cubicBezTo>
                <a:cubicBezTo>
                  <a:pt x="10591" y="14218"/>
                  <a:pt x="10474" y="14314"/>
                  <a:pt x="10395" y="14491"/>
                </a:cubicBezTo>
                <a:cubicBezTo>
                  <a:pt x="9894" y="15658"/>
                  <a:pt x="9787" y="16836"/>
                  <a:pt x="10502" y="18003"/>
                </a:cubicBezTo>
                <a:cubicBezTo>
                  <a:pt x="9180" y="19682"/>
                  <a:pt x="7597" y="21206"/>
                  <a:pt x="6596" y="23313"/>
                </a:cubicBezTo>
                <a:cubicBezTo>
                  <a:pt x="6656" y="21992"/>
                  <a:pt x="6704" y="20801"/>
                  <a:pt x="6775" y="19622"/>
                </a:cubicBezTo>
                <a:cubicBezTo>
                  <a:pt x="6858" y="18444"/>
                  <a:pt x="6977" y="17265"/>
                  <a:pt x="7061" y="16122"/>
                </a:cubicBezTo>
                <a:cubicBezTo>
                  <a:pt x="8668" y="15646"/>
                  <a:pt x="9335" y="14467"/>
                  <a:pt x="9811" y="12967"/>
                </a:cubicBezTo>
                <a:lnTo>
                  <a:pt x="9811" y="12967"/>
                </a:lnTo>
                <a:cubicBezTo>
                  <a:pt x="9513" y="13002"/>
                  <a:pt x="9275" y="12979"/>
                  <a:pt x="9085" y="13062"/>
                </a:cubicBezTo>
                <a:cubicBezTo>
                  <a:pt x="8228" y="13419"/>
                  <a:pt x="7811" y="14193"/>
                  <a:pt x="7275" y="14884"/>
                </a:cubicBezTo>
                <a:cubicBezTo>
                  <a:pt x="7525" y="13419"/>
                  <a:pt x="7787" y="11955"/>
                  <a:pt x="8049" y="10526"/>
                </a:cubicBezTo>
                <a:cubicBezTo>
                  <a:pt x="10204" y="10407"/>
                  <a:pt x="12419" y="8669"/>
                  <a:pt x="12109" y="7359"/>
                </a:cubicBezTo>
                <a:lnTo>
                  <a:pt x="12109" y="7359"/>
                </a:lnTo>
                <a:cubicBezTo>
                  <a:pt x="10442" y="7466"/>
                  <a:pt x="9311" y="8442"/>
                  <a:pt x="8299" y="9657"/>
                </a:cubicBezTo>
                <a:cubicBezTo>
                  <a:pt x="8478" y="8919"/>
                  <a:pt x="8668" y="8204"/>
                  <a:pt x="8894" y="7490"/>
                </a:cubicBezTo>
                <a:cubicBezTo>
                  <a:pt x="9132" y="6764"/>
                  <a:pt x="9359" y="6037"/>
                  <a:pt x="9621" y="5323"/>
                </a:cubicBezTo>
                <a:cubicBezTo>
                  <a:pt x="9716" y="5073"/>
                  <a:pt x="9894" y="4811"/>
                  <a:pt x="10097" y="4620"/>
                </a:cubicBezTo>
                <a:cubicBezTo>
                  <a:pt x="10906" y="3894"/>
                  <a:pt x="11573" y="3061"/>
                  <a:pt x="11919" y="2013"/>
                </a:cubicBezTo>
                <a:cubicBezTo>
                  <a:pt x="12133" y="1358"/>
                  <a:pt x="12216" y="680"/>
                  <a:pt x="11811" y="37"/>
                </a:cubicBezTo>
                <a:cubicBezTo>
                  <a:pt x="11740" y="37"/>
                  <a:pt x="11680" y="37"/>
                  <a:pt x="1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7279987" y="1972700"/>
            <a:ext cx="458700" cy="458700"/>
          </a:xfrm>
          <a:prstGeom prst="star12">
            <a:avLst>
              <a:gd name="adj" fmla="val 2327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40"/>
          <p:cNvGrpSpPr/>
          <p:nvPr/>
        </p:nvGrpSpPr>
        <p:grpSpPr>
          <a:xfrm>
            <a:off x="7450850" y="693050"/>
            <a:ext cx="1481436" cy="161700"/>
            <a:chOff x="0" y="1910717"/>
            <a:chExt cx="660000" cy="153897"/>
          </a:xfrm>
        </p:grpSpPr>
        <p:cxnSp>
          <p:nvCxnSpPr>
            <p:cNvPr id="594" name="Google Shape;594;p40"/>
            <p:cNvCxnSpPr/>
            <p:nvPr/>
          </p:nvCxnSpPr>
          <p:spPr>
            <a:xfrm>
              <a:off x="0" y="1910717"/>
              <a:ext cx="660000" cy="0"/>
            </a:xfrm>
            <a:prstGeom prst="straightConnector1">
              <a:avLst/>
            </a:prstGeom>
            <a:noFill/>
            <a:ln w="9525" cap="flat" cmpd="sng">
              <a:solidFill>
                <a:schemeClr val="accent2"/>
              </a:solidFill>
              <a:prstDash val="solid"/>
              <a:round/>
              <a:headEnd type="none" w="med" len="med"/>
              <a:tailEnd type="none" w="med" len="med"/>
            </a:ln>
          </p:spPr>
        </p:cxnSp>
        <p:cxnSp>
          <p:nvCxnSpPr>
            <p:cNvPr id="595" name="Google Shape;595;p40"/>
            <p:cNvCxnSpPr/>
            <p:nvPr/>
          </p:nvCxnSpPr>
          <p:spPr>
            <a:xfrm>
              <a:off x="0" y="2064614"/>
              <a:ext cx="660000" cy="0"/>
            </a:xfrm>
            <a:prstGeom prst="straightConnector1">
              <a:avLst/>
            </a:prstGeom>
            <a:noFill/>
            <a:ln w="9525" cap="flat" cmpd="sng">
              <a:solidFill>
                <a:schemeClr val="accent2"/>
              </a:solidFill>
              <a:prstDash val="solid"/>
              <a:round/>
              <a:headEnd type="none" w="med" len="med"/>
              <a:tailEnd type="none" w="med" len="med"/>
            </a:ln>
          </p:spPr>
        </p:cxnSp>
      </p:grpSp>
      <p:sp>
        <p:nvSpPr>
          <p:cNvPr id="596" name="Google Shape;596;p40"/>
          <p:cNvSpPr/>
          <p:nvPr/>
        </p:nvSpPr>
        <p:spPr>
          <a:xfrm>
            <a:off x="427102" y="520001"/>
            <a:ext cx="200973" cy="507905"/>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823248" y="585225"/>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1041973" y="754550"/>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7941248" y="437400"/>
            <a:ext cx="359518" cy="306896"/>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8430725" y="560800"/>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7128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56"/>
          <p:cNvSpPr txBox="1">
            <a:spLocks noGrp="1"/>
          </p:cNvSpPr>
          <p:nvPr>
            <p:ph type="title"/>
          </p:nvPr>
        </p:nvSpPr>
        <p:spPr>
          <a:xfrm>
            <a:off x="1982305" y="2849374"/>
            <a:ext cx="3969477" cy="800400"/>
          </a:xfrm>
          <a:prstGeom prst="rect">
            <a:avLst/>
          </a:prstGeom>
        </p:spPr>
        <p:txBody>
          <a:bodyPr spcFirstLastPara="1" wrap="square" lIns="91425" tIns="91425" rIns="91425" bIns="91425" anchor="ctr" anchorCtr="0">
            <a:noAutofit/>
          </a:bodyPr>
          <a:lstStyle/>
          <a:p>
            <a:pPr marL="0" lvl="0" indent="0"/>
            <a:r>
              <a:rPr lang="fr-MA" dirty="0"/>
              <a:t>GRAPHISME ET ERGONOMIE</a:t>
            </a:r>
            <a:endParaRPr lang="fr-MA" dirty="0"/>
          </a:p>
        </p:txBody>
      </p:sp>
      <p:sp>
        <p:nvSpPr>
          <p:cNvPr id="1241" name="Google Shape;1241;p56"/>
          <p:cNvSpPr/>
          <p:nvPr/>
        </p:nvSpPr>
        <p:spPr>
          <a:xfrm>
            <a:off x="8724374" y="159170"/>
            <a:ext cx="133302" cy="404061"/>
          </a:xfrm>
          <a:custGeom>
            <a:avLst/>
            <a:gdLst/>
            <a:ahLst/>
            <a:cxnLst/>
            <a:rect l="l" t="t" r="r" b="b"/>
            <a:pathLst>
              <a:path w="3787" h="11479" extrusionOk="0">
                <a:moveTo>
                  <a:pt x="3144" y="3918"/>
                </a:moveTo>
                <a:lnTo>
                  <a:pt x="3144" y="6561"/>
                </a:lnTo>
                <a:lnTo>
                  <a:pt x="644" y="7311"/>
                </a:lnTo>
                <a:lnTo>
                  <a:pt x="644" y="4763"/>
                </a:lnTo>
                <a:lnTo>
                  <a:pt x="3144" y="3918"/>
                </a:lnTo>
                <a:close/>
                <a:moveTo>
                  <a:pt x="1" y="1"/>
                </a:moveTo>
                <a:lnTo>
                  <a:pt x="1" y="7513"/>
                </a:lnTo>
                <a:lnTo>
                  <a:pt x="1" y="8859"/>
                </a:lnTo>
                <a:lnTo>
                  <a:pt x="1" y="9002"/>
                </a:lnTo>
                <a:lnTo>
                  <a:pt x="501" y="8859"/>
                </a:lnTo>
                <a:lnTo>
                  <a:pt x="644" y="8859"/>
                </a:lnTo>
                <a:lnTo>
                  <a:pt x="644" y="8811"/>
                </a:lnTo>
                <a:lnTo>
                  <a:pt x="3144" y="8025"/>
                </a:lnTo>
                <a:lnTo>
                  <a:pt x="3144" y="11478"/>
                </a:lnTo>
                <a:lnTo>
                  <a:pt x="3787" y="11478"/>
                </a:lnTo>
                <a:lnTo>
                  <a:pt x="3787" y="7823"/>
                </a:lnTo>
                <a:lnTo>
                  <a:pt x="3787" y="6382"/>
                </a:lnTo>
                <a:lnTo>
                  <a:pt x="3787" y="3703"/>
                </a:lnTo>
                <a:lnTo>
                  <a:pt x="3787" y="2620"/>
                </a:lnTo>
                <a:lnTo>
                  <a:pt x="3787" y="2263"/>
                </a:lnTo>
                <a:lnTo>
                  <a:pt x="655" y="3287"/>
                </a:lnTo>
                <a:lnTo>
                  <a:pt x="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2" name="Google Shape;1242;p56"/>
          <p:cNvGrpSpPr/>
          <p:nvPr/>
        </p:nvGrpSpPr>
        <p:grpSpPr>
          <a:xfrm>
            <a:off x="713400" y="1684911"/>
            <a:ext cx="5005340" cy="485108"/>
            <a:chOff x="0" y="1756825"/>
            <a:chExt cx="3894600" cy="461700"/>
          </a:xfrm>
        </p:grpSpPr>
        <p:cxnSp>
          <p:nvCxnSpPr>
            <p:cNvPr id="1243" name="Google Shape;1243;p56"/>
            <p:cNvCxnSpPr/>
            <p:nvPr/>
          </p:nvCxnSpPr>
          <p:spPr>
            <a:xfrm>
              <a:off x="0" y="17568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1244" name="Google Shape;1244;p56"/>
            <p:cNvCxnSpPr/>
            <p:nvPr/>
          </p:nvCxnSpPr>
          <p:spPr>
            <a:xfrm>
              <a:off x="0" y="19107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1245" name="Google Shape;1245;p56"/>
            <p:cNvCxnSpPr/>
            <p:nvPr/>
          </p:nvCxnSpPr>
          <p:spPr>
            <a:xfrm>
              <a:off x="0" y="2064625"/>
              <a:ext cx="3894600" cy="0"/>
            </a:xfrm>
            <a:prstGeom prst="straightConnector1">
              <a:avLst/>
            </a:prstGeom>
            <a:noFill/>
            <a:ln w="9525" cap="flat" cmpd="sng">
              <a:solidFill>
                <a:schemeClr val="dk2"/>
              </a:solidFill>
              <a:prstDash val="solid"/>
              <a:round/>
              <a:headEnd type="none" w="med" len="med"/>
              <a:tailEnd type="none" w="med" len="med"/>
            </a:ln>
          </p:spPr>
        </p:cxnSp>
        <p:cxnSp>
          <p:nvCxnSpPr>
            <p:cNvPr id="1246" name="Google Shape;1246;p56"/>
            <p:cNvCxnSpPr/>
            <p:nvPr/>
          </p:nvCxnSpPr>
          <p:spPr>
            <a:xfrm>
              <a:off x="0" y="2218525"/>
              <a:ext cx="3894600" cy="0"/>
            </a:xfrm>
            <a:prstGeom prst="straightConnector1">
              <a:avLst/>
            </a:prstGeom>
            <a:noFill/>
            <a:ln w="9525" cap="flat" cmpd="sng">
              <a:solidFill>
                <a:schemeClr val="dk2"/>
              </a:solidFill>
              <a:prstDash val="solid"/>
              <a:round/>
              <a:headEnd type="none" w="med" len="med"/>
              <a:tailEnd type="none" w="med" len="med"/>
            </a:ln>
          </p:spPr>
        </p:cxnSp>
      </p:grpSp>
      <p:cxnSp>
        <p:nvCxnSpPr>
          <p:cNvPr id="1247" name="Google Shape;1247;p56"/>
          <p:cNvCxnSpPr/>
          <p:nvPr/>
        </p:nvCxnSpPr>
        <p:spPr>
          <a:xfrm>
            <a:off x="713400" y="1673813"/>
            <a:ext cx="0" cy="507900"/>
          </a:xfrm>
          <a:prstGeom prst="straightConnector1">
            <a:avLst/>
          </a:prstGeom>
          <a:noFill/>
          <a:ln w="38100" cap="flat" cmpd="sng">
            <a:solidFill>
              <a:schemeClr val="dk2"/>
            </a:solidFill>
            <a:prstDash val="solid"/>
            <a:round/>
            <a:headEnd type="none" w="med" len="med"/>
            <a:tailEnd type="none" w="med" len="med"/>
          </a:ln>
        </p:spPr>
      </p:cxnSp>
      <p:cxnSp>
        <p:nvCxnSpPr>
          <p:cNvPr id="1248" name="Google Shape;1248;p56"/>
          <p:cNvCxnSpPr/>
          <p:nvPr/>
        </p:nvCxnSpPr>
        <p:spPr>
          <a:xfrm>
            <a:off x="812175" y="1673813"/>
            <a:ext cx="0" cy="507900"/>
          </a:xfrm>
          <a:prstGeom prst="straightConnector1">
            <a:avLst/>
          </a:prstGeom>
          <a:noFill/>
          <a:ln w="19050" cap="flat" cmpd="sng">
            <a:solidFill>
              <a:schemeClr val="dk2"/>
            </a:solidFill>
            <a:prstDash val="solid"/>
            <a:round/>
            <a:headEnd type="none" w="med" len="med"/>
            <a:tailEnd type="none" w="med" len="med"/>
          </a:ln>
        </p:spPr>
      </p:cxnSp>
      <p:cxnSp>
        <p:nvCxnSpPr>
          <p:cNvPr id="1249" name="Google Shape;1249;p56"/>
          <p:cNvCxnSpPr/>
          <p:nvPr/>
        </p:nvCxnSpPr>
        <p:spPr>
          <a:xfrm>
            <a:off x="2653675" y="1673813"/>
            <a:ext cx="0" cy="507900"/>
          </a:xfrm>
          <a:prstGeom prst="straightConnector1">
            <a:avLst/>
          </a:prstGeom>
          <a:noFill/>
          <a:ln w="9525" cap="flat" cmpd="sng">
            <a:solidFill>
              <a:schemeClr val="dk2"/>
            </a:solidFill>
            <a:prstDash val="solid"/>
            <a:round/>
            <a:headEnd type="none" w="med" len="med"/>
            <a:tailEnd type="none" w="med" len="med"/>
          </a:ln>
        </p:spPr>
      </p:cxnSp>
      <p:cxnSp>
        <p:nvCxnSpPr>
          <p:cNvPr id="1250" name="Google Shape;1250;p56"/>
          <p:cNvCxnSpPr/>
          <p:nvPr/>
        </p:nvCxnSpPr>
        <p:spPr>
          <a:xfrm>
            <a:off x="4368175" y="1673813"/>
            <a:ext cx="0" cy="507900"/>
          </a:xfrm>
          <a:prstGeom prst="straightConnector1">
            <a:avLst/>
          </a:prstGeom>
          <a:noFill/>
          <a:ln w="9525" cap="flat" cmpd="sng">
            <a:solidFill>
              <a:schemeClr val="dk2"/>
            </a:solidFill>
            <a:prstDash val="solid"/>
            <a:round/>
            <a:headEnd type="none" w="med" len="med"/>
            <a:tailEnd type="none" w="med" len="med"/>
          </a:ln>
        </p:spPr>
      </p:cxnSp>
      <p:sp>
        <p:nvSpPr>
          <p:cNvPr id="1251" name="Google Shape;1251;p56"/>
          <p:cNvSpPr/>
          <p:nvPr/>
        </p:nvSpPr>
        <p:spPr>
          <a:xfrm>
            <a:off x="2834500" y="1694228"/>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6"/>
          <p:cNvSpPr/>
          <p:nvPr/>
        </p:nvSpPr>
        <p:spPr>
          <a:xfrm>
            <a:off x="1269138" y="1666769"/>
            <a:ext cx="480125" cy="409850"/>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6"/>
          <p:cNvSpPr/>
          <p:nvPr/>
        </p:nvSpPr>
        <p:spPr>
          <a:xfrm>
            <a:off x="2297050" y="2027272"/>
            <a:ext cx="129500" cy="347000"/>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a:off x="3148700" y="1539075"/>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5" name="Google Shape;1255;p56"/>
          <p:cNvCxnSpPr/>
          <p:nvPr/>
        </p:nvCxnSpPr>
        <p:spPr>
          <a:xfrm>
            <a:off x="2206250" y="2322997"/>
            <a:ext cx="289200" cy="0"/>
          </a:xfrm>
          <a:prstGeom prst="straightConnector1">
            <a:avLst/>
          </a:prstGeom>
          <a:noFill/>
          <a:ln w="9525" cap="flat" cmpd="sng">
            <a:solidFill>
              <a:schemeClr val="dk2"/>
            </a:solidFill>
            <a:prstDash val="solid"/>
            <a:round/>
            <a:headEnd type="none" w="med" len="med"/>
            <a:tailEnd type="none" w="med" len="med"/>
          </a:ln>
        </p:spPr>
      </p:cxnSp>
      <p:sp>
        <p:nvSpPr>
          <p:cNvPr id="1256" name="Google Shape;1256;p56"/>
          <p:cNvSpPr/>
          <p:nvPr/>
        </p:nvSpPr>
        <p:spPr>
          <a:xfrm>
            <a:off x="4488450" y="1846738"/>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6"/>
          <p:cNvSpPr/>
          <p:nvPr/>
        </p:nvSpPr>
        <p:spPr>
          <a:xfrm>
            <a:off x="5361950" y="1708326"/>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6"/>
          <p:cNvSpPr/>
          <p:nvPr/>
        </p:nvSpPr>
        <p:spPr>
          <a:xfrm>
            <a:off x="2005925" y="1569928"/>
            <a:ext cx="133375" cy="355550"/>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6"/>
          <p:cNvSpPr/>
          <p:nvPr/>
        </p:nvSpPr>
        <p:spPr>
          <a:xfrm>
            <a:off x="4742088" y="1512013"/>
            <a:ext cx="480125" cy="409850"/>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6"/>
          <p:cNvSpPr/>
          <p:nvPr/>
        </p:nvSpPr>
        <p:spPr>
          <a:xfrm>
            <a:off x="6184824" y="1793700"/>
            <a:ext cx="1556400" cy="1556100"/>
          </a:xfrm>
          <a:prstGeom prst="ellipse">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txBox="1">
            <a:spLocks noGrp="1"/>
          </p:cNvSpPr>
          <p:nvPr>
            <p:ph type="title" idx="2"/>
          </p:nvPr>
        </p:nvSpPr>
        <p:spPr>
          <a:xfrm>
            <a:off x="6283375" y="2202301"/>
            <a:ext cx="1359300" cy="7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262" name="Google Shape;1262;p56"/>
          <p:cNvGrpSpPr/>
          <p:nvPr/>
        </p:nvGrpSpPr>
        <p:grpSpPr>
          <a:xfrm>
            <a:off x="925269" y="1793747"/>
            <a:ext cx="230791" cy="268154"/>
            <a:chOff x="-2327975" y="4306900"/>
            <a:chExt cx="292325" cy="339650"/>
          </a:xfrm>
        </p:grpSpPr>
        <p:sp>
          <p:nvSpPr>
            <p:cNvPr id="1263" name="Google Shape;1263;p56"/>
            <p:cNvSpPr/>
            <p:nvPr/>
          </p:nvSpPr>
          <p:spPr>
            <a:xfrm>
              <a:off x="-2083300" y="4344125"/>
              <a:ext cx="47650" cy="47650"/>
            </a:xfrm>
            <a:custGeom>
              <a:avLst/>
              <a:gdLst/>
              <a:ahLst/>
              <a:cxnLst/>
              <a:rect l="l" t="t" r="r" b="b"/>
              <a:pathLst>
                <a:path w="1906" h="1906" extrusionOk="0">
                  <a:moveTo>
                    <a:pt x="953" y="0"/>
                  </a:moveTo>
                  <a:cubicBezTo>
                    <a:pt x="429" y="0"/>
                    <a:pt x="0" y="429"/>
                    <a:pt x="0" y="953"/>
                  </a:cubicBezTo>
                  <a:cubicBezTo>
                    <a:pt x="0" y="1477"/>
                    <a:pt x="429" y="1905"/>
                    <a:pt x="953" y="1905"/>
                  </a:cubicBezTo>
                  <a:cubicBezTo>
                    <a:pt x="1477" y="1905"/>
                    <a:pt x="1905" y="1477"/>
                    <a:pt x="1905" y="953"/>
                  </a:cubicBezTo>
                  <a:cubicBezTo>
                    <a:pt x="1905" y="429"/>
                    <a:pt x="1477"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6"/>
            <p:cNvSpPr/>
            <p:nvPr/>
          </p:nvSpPr>
          <p:spPr>
            <a:xfrm>
              <a:off x="-2083300" y="4442050"/>
              <a:ext cx="47650" cy="47650"/>
            </a:xfrm>
            <a:custGeom>
              <a:avLst/>
              <a:gdLst/>
              <a:ahLst/>
              <a:cxnLst/>
              <a:rect l="l" t="t" r="r" b="b"/>
              <a:pathLst>
                <a:path w="1906" h="1906" extrusionOk="0">
                  <a:moveTo>
                    <a:pt x="953" y="0"/>
                  </a:moveTo>
                  <a:cubicBezTo>
                    <a:pt x="429" y="0"/>
                    <a:pt x="0" y="429"/>
                    <a:pt x="0" y="953"/>
                  </a:cubicBezTo>
                  <a:cubicBezTo>
                    <a:pt x="0" y="1477"/>
                    <a:pt x="429" y="1905"/>
                    <a:pt x="953" y="1905"/>
                  </a:cubicBezTo>
                  <a:cubicBezTo>
                    <a:pt x="1477" y="1905"/>
                    <a:pt x="1905" y="1477"/>
                    <a:pt x="1905" y="953"/>
                  </a:cubicBezTo>
                  <a:cubicBezTo>
                    <a:pt x="1905" y="429"/>
                    <a:pt x="1477"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2327975" y="4306900"/>
              <a:ext cx="249150" cy="339650"/>
            </a:xfrm>
            <a:custGeom>
              <a:avLst/>
              <a:gdLst/>
              <a:ahLst/>
              <a:cxnLst/>
              <a:rect l="l" t="t" r="r" b="b"/>
              <a:pathLst>
                <a:path w="9966" h="13586" extrusionOk="0">
                  <a:moveTo>
                    <a:pt x="3971" y="0"/>
                  </a:moveTo>
                  <a:cubicBezTo>
                    <a:pt x="3938" y="0"/>
                    <a:pt x="3904" y="1"/>
                    <a:pt x="3870" y="1"/>
                  </a:cubicBezTo>
                  <a:cubicBezTo>
                    <a:pt x="3870" y="1"/>
                    <a:pt x="250" y="394"/>
                    <a:pt x="548" y="3847"/>
                  </a:cubicBezTo>
                  <a:cubicBezTo>
                    <a:pt x="548" y="4751"/>
                    <a:pt x="1286" y="5490"/>
                    <a:pt x="2203" y="5490"/>
                  </a:cubicBezTo>
                  <a:cubicBezTo>
                    <a:pt x="3108" y="5490"/>
                    <a:pt x="3846" y="4751"/>
                    <a:pt x="3846" y="3847"/>
                  </a:cubicBezTo>
                  <a:cubicBezTo>
                    <a:pt x="3846" y="3108"/>
                    <a:pt x="3370" y="2489"/>
                    <a:pt x="2703" y="2275"/>
                  </a:cubicBezTo>
                  <a:cubicBezTo>
                    <a:pt x="2703" y="2275"/>
                    <a:pt x="3484" y="1649"/>
                    <a:pt x="4395" y="1649"/>
                  </a:cubicBezTo>
                  <a:cubicBezTo>
                    <a:pt x="4977" y="1649"/>
                    <a:pt x="5612" y="1904"/>
                    <a:pt x="6132" y="2739"/>
                  </a:cubicBezTo>
                  <a:cubicBezTo>
                    <a:pt x="7452" y="4892"/>
                    <a:pt x="6217" y="10100"/>
                    <a:pt x="16" y="13577"/>
                  </a:cubicBezTo>
                  <a:lnTo>
                    <a:pt x="16" y="13577"/>
                  </a:lnTo>
                  <a:cubicBezTo>
                    <a:pt x="109" y="13530"/>
                    <a:pt x="285" y="13522"/>
                    <a:pt x="473" y="13522"/>
                  </a:cubicBezTo>
                  <a:cubicBezTo>
                    <a:pt x="578" y="13522"/>
                    <a:pt x="686" y="13524"/>
                    <a:pt x="786" y="13524"/>
                  </a:cubicBezTo>
                  <a:cubicBezTo>
                    <a:pt x="910" y="13524"/>
                    <a:pt x="1021" y="13520"/>
                    <a:pt x="1096" y="13503"/>
                  </a:cubicBezTo>
                  <a:cubicBezTo>
                    <a:pt x="2215" y="13264"/>
                    <a:pt x="3251" y="12621"/>
                    <a:pt x="4144" y="11943"/>
                  </a:cubicBezTo>
                  <a:cubicBezTo>
                    <a:pt x="6965" y="9812"/>
                    <a:pt x="9966" y="7204"/>
                    <a:pt x="9085" y="3263"/>
                  </a:cubicBezTo>
                  <a:cubicBezTo>
                    <a:pt x="8592" y="799"/>
                    <a:pt x="6261" y="0"/>
                    <a:pt x="3971" y="0"/>
                  </a:cubicBezTo>
                  <a:close/>
                  <a:moveTo>
                    <a:pt x="16" y="13577"/>
                  </a:moveTo>
                  <a:lnTo>
                    <a:pt x="16" y="13577"/>
                  </a:lnTo>
                  <a:cubicBezTo>
                    <a:pt x="11" y="13580"/>
                    <a:pt x="5" y="13583"/>
                    <a:pt x="0" y="13586"/>
                  </a:cubicBezTo>
                  <a:cubicBezTo>
                    <a:pt x="6" y="13583"/>
                    <a:pt x="11" y="13580"/>
                    <a:pt x="16" y="135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6" name="Google Shape;1266;p56"/>
          <p:cNvSpPr/>
          <p:nvPr/>
        </p:nvSpPr>
        <p:spPr>
          <a:xfrm>
            <a:off x="3594388" y="1705253"/>
            <a:ext cx="129500" cy="347000"/>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6"/>
          <p:cNvSpPr/>
          <p:nvPr/>
        </p:nvSpPr>
        <p:spPr>
          <a:xfrm>
            <a:off x="3909550" y="1860761"/>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56"/>
          <p:cNvGrpSpPr/>
          <p:nvPr/>
        </p:nvGrpSpPr>
        <p:grpSpPr>
          <a:xfrm>
            <a:off x="2142383" y="1235768"/>
            <a:ext cx="613209" cy="507832"/>
            <a:chOff x="6752025" y="5071575"/>
            <a:chExt cx="1673150" cy="1385625"/>
          </a:xfrm>
        </p:grpSpPr>
        <p:sp>
          <p:nvSpPr>
            <p:cNvPr id="1269" name="Google Shape;1269;p56"/>
            <p:cNvSpPr/>
            <p:nvPr/>
          </p:nvSpPr>
          <p:spPr>
            <a:xfrm>
              <a:off x="6752025" y="5071575"/>
              <a:ext cx="1673150" cy="1385625"/>
            </a:xfrm>
            <a:custGeom>
              <a:avLst/>
              <a:gdLst/>
              <a:ahLst/>
              <a:cxnLst/>
              <a:rect l="l" t="t" r="r" b="b"/>
              <a:pathLst>
                <a:path w="66926" h="55425" extrusionOk="0">
                  <a:moveTo>
                    <a:pt x="35922" y="22694"/>
                  </a:moveTo>
                  <a:cubicBezTo>
                    <a:pt x="37457" y="23301"/>
                    <a:pt x="39112" y="23647"/>
                    <a:pt x="40779" y="23647"/>
                  </a:cubicBezTo>
                  <a:cubicBezTo>
                    <a:pt x="40862" y="23650"/>
                    <a:pt x="40945" y="23651"/>
                    <a:pt x="41029" y="23651"/>
                  </a:cubicBezTo>
                  <a:cubicBezTo>
                    <a:pt x="41256" y="23651"/>
                    <a:pt x="41488" y="23640"/>
                    <a:pt x="41732" y="23623"/>
                  </a:cubicBezTo>
                  <a:lnTo>
                    <a:pt x="41732" y="23623"/>
                  </a:lnTo>
                  <a:lnTo>
                    <a:pt x="41553" y="23885"/>
                  </a:lnTo>
                  <a:cubicBezTo>
                    <a:pt x="40878" y="24065"/>
                    <a:pt x="40179" y="24154"/>
                    <a:pt x="39482" y="24154"/>
                  </a:cubicBezTo>
                  <a:cubicBezTo>
                    <a:pt x="38286" y="24154"/>
                    <a:pt x="37092" y="23892"/>
                    <a:pt x="36017" y="23373"/>
                  </a:cubicBezTo>
                  <a:cubicBezTo>
                    <a:pt x="36005" y="23373"/>
                    <a:pt x="35981" y="23361"/>
                    <a:pt x="35969" y="23361"/>
                  </a:cubicBezTo>
                  <a:cubicBezTo>
                    <a:pt x="35981" y="23147"/>
                    <a:pt x="35969" y="22920"/>
                    <a:pt x="35922" y="22694"/>
                  </a:cubicBezTo>
                  <a:close/>
                  <a:moveTo>
                    <a:pt x="35922" y="23694"/>
                  </a:moveTo>
                  <a:cubicBezTo>
                    <a:pt x="37029" y="24218"/>
                    <a:pt x="38243" y="24480"/>
                    <a:pt x="39470" y="24480"/>
                  </a:cubicBezTo>
                  <a:cubicBezTo>
                    <a:pt x="40065" y="24480"/>
                    <a:pt x="40672" y="24421"/>
                    <a:pt x="41256" y="24290"/>
                  </a:cubicBezTo>
                  <a:lnTo>
                    <a:pt x="41256" y="24290"/>
                  </a:lnTo>
                  <a:cubicBezTo>
                    <a:pt x="40863" y="24837"/>
                    <a:pt x="40446" y="25349"/>
                    <a:pt x="40017" y="25837"/>
                  </a:cubicBezTo>
                  <a:cubicBezTo>
                    <a:pt x="39875" y="25845"/>
                    <a:pt x="39733" y="25849"/>
                    <a:pt x="39591" y="25849"/>
                  </a:cubicBezTo>
                  <a:cubicBezTo>
                    <a:pt x="38156" y="25849"/>
                    <a:pt x="36705" y="25469"/>
                    <a:pt x="35481" y="24754"/>
                  </a:cubicBezTo>
                  <a:cubicBezTo>
                    <a:pt x="35493" y="24718"/>
                    <a:pt x="35529" y="24683"/>
                    <a:pt x="35541" y="24659"/>
                  </a:cubicBezTo>
                  <a:cubicBezTo>
                    <a:pt x="35731" y="24373"/>
                    <a:pt x="35862" y="24040"/>
                    <a:pt x="35922" y="23694"/>
                  </a:cubicBezTo>
                  <a:close/>
                  <a:moveTo>
                    <a:pt x="27016" y="15610"/>
                  </a:moveTo>
                  <a:cubicBezTo>
                    <a:pt x="27373" y="15610"/>
                    <a:pt x="27754" y="15729"/>
                    <a:pt x="28111" y="15920"/>
                  </a:cubicBezTo>
                  <a:cubicBezTo>
                    <a:pt x="28099" y="15920"/>
                    <a:pt x="28063" y="15931"/>
                    <a:pt x="28052" y="15931"/>
                  </a:cubicBezTo>
                  <a:cubicBezTo>
                    <a:pt x="27682" y="16074"/>
                    <a:pt x="27337" y="16312"/>
                    <a:pt x="27016" y="16682"/>
                  </a:cubicBezTo>
                  <a:cubicBezTo>
                    <a:pt x="26218" y="17539"/>
                    <a:pt x="25825" y="18682"/>
                    <a:pt x="25444" y="19741"/>
                  </a:cubicBezTo>
                  <a:cubicBezTo>
                    <a:pt x="25134" y="20634"/>
                    <a:pt x="24813" y="21563"/>
                    <a:pt x="24253" y="22337"/>
                  </a:cubicBezTo>
                  <a:cubicBezTo>
                    <a:pt x="23944" y="22766"/>
                    <a:pt x="23575" y="23159"/>
                    <a:pt x="23206" y="23528"/>
                  </a:cubicBezTo>
                  <a:cubicBezTo>
                    <a:pt x="22872" y="23861"/>
                    <a:pt x="22551" y="24194"/>
                    <a:pt x="22253" y="24564"/>
                  </a:cubicBezTo>
                  <a:cubicBezTo>
                    <a:pt x="21896" y="25028"/>
                    <a:pt x="21634" y="25528"/>
                    <a:pt x="21515" y="25992"/>
                  </a:cubicBezTo>
                  <a:cubicBezTo>
                    <a:pt x="21479" y="25837"/>
                    <a:pt x="21455" y="25683"/>
                    <a:pt x="21479" y="25516"/>
                  </a:cubicBezTo>
                  <a:cubicBezTo>
                    <a:pt x="21479" y="25480"/>
                    <a:pt x="21455" y="25433"/>
                    <a:pt x="21432" y="25385"/>
                  </a:cubicBezTo>
                  <a:cubicBezTo>
                    <a:pt x="21432" y="24956"/>
                    <a:pt x="21455" y="24528"/>
                    <a:pt x="21551" y="24111"/>
                  </a:cubicBezTo>
                  <a:cubicBezTo>
                    <a:pt x="21860" y="22504"/>
                    <a:pt x="22741" y="21111"/>
                    <a:pt x="23658" y="19646"/>
                  </a:cubicBezTo>
                  <a:cubicBezTo>
                    <a:pt x="24051" y="19027"/>
                    <a:pt x="24432" y="18408"/>
                    <a:pt x="24789" y="17765"/>
                  </a:cubicBezTo>
                  <a:lnTo>
                    <a:pt x="24896" y="17586"/>
                  </a:lnTo>
                  <a:cubicBezTo>
                    <a:pt x="25313" y="16813"/>
                    <a:pt x="25742" y="15991"/>
                    <a:pt x="26492" y="15729"/>
                  </a:cubicBezTo>
                  <a:cubicBezTo>
                    <a:pt x="26623" y="15634"/>
                    <a:pt x="26801" y="15610"/>
                    <a:pt x="27016" y="15610"/>
                  </a:cubicBezTo>
                  <a:close/>
                  <a:moveTo>
                    <a:pt x="3584" y="22730"/>
                  </a:moveTo>
                  <a:cubicBezTo>
                    <a:pt x="3691" y="23504"/>
                    <a:pt x="3834" y="24254"/>
                    <a:pt x="4013" y="25016"/>
                  </a:cubicBezTo>
                  <a:cubicBezTo>
                    <a:pt x="4132" y="25540"/>
                    <a:pt x="4287" y="26052"/>
                    <a:pt x="4453" y="26564"/>
                  </a:cubicBezTo>
                  <a:cubicBezTo>
                    <a:pt x="3810" y="26278"/>
                    <a:pt x="3215" y="25849"/>
                    <a:pt x="2763" y="25302"/>
                  </a:cubicBezTo>
                  <a:cubicBezTo>
                    <a:pt x="2917" y="24409"/>
                    <a:pt x="3179" y="23528"/>
                    <a:pt x="3584" y="22730"/>
                  </a:cubicBezTo>
                  <a:close/>
                  <a:moveTo>
                    <a:pt x="28516" y="16170"/>
                  </a:moveTo>
                  <a:cubicBezTo>
                    <a:pt x="28575" y="16217"/>
                    <a:pt x="28635" y="16265"/>
                    <a:pt x="28683" y="16312"/>
                  </a:cubicBezTo>
                  <a:cubicBezTo>
                    <a:pt x="29171" y="16741"/>
                    <a:pt x="29540" y="17277"/>
                    <a:pt x="29945" y="17860"/>
                  </a:cubicBezTo>
                  <a:cubicBezTo>
                    <a:pt x="30076" y="18063"/>
                    <a:pt x="30207" y="18265"/>
                    <a:pt x="30361" y="18456"/>
                  </a:cubicBezTo>
                  <a:cubicBezTo>
                    <a:pt x="30742" y="18979"/>
                    <a:pt x="31183" y="19480"/>
                    <a:pt x="31659" y="19932"/>
                  </a:cubicBezTo>
                  <a:cubicBezTo>
                    <a:pt x="31659" y="19956"/>
                    <a:pt x="31671" y="19968"/>
                    <a:pt x="31683" y="20003"/>
                  </a:cubicBezTo>
                  <a:cubicBezTo>
                    <a:pt x="32171" y="20682"/>
                    <a:pt x="32445" y="21313"/>
                    <a:pt x="32493" y="21920"/>
                  </a:cubicBezTo>
                  <a:cubicBezTo>
                    <a:pt x="32552" y="22647"/>
                    <a:pt x="32266" y="23349"/>
                    <a:pt x="31754" y="23718"/>
                  </a:cubicBezTo>
                  <a:cubicBezTo>
                    <a:pt x="31512" y="23897"/>
                    <a:pt x="31217" y="23983"/>
                    <a:pt x="30928" y="23983"/>
                  </a:cubicBezTo>
                  <a:cubicBezTo>
                    <a:pt x="30564" y="23983"/>
                    <a:pt x="30211" y="23846"/>
                    <a:pt x="29992" y="23587"/>
                  </a:cubicBezTo>
                  <a:cubicBezTo>
                    <a:pt x="29960" y="23547"/>
                    <a:pt x="29905" y="23528"/>
                    <a:pt x="29851" y="23528"/>
                  </a:cubicBezTo>
                  <a:cubicBezTo>
                    <a:pt x="29826" y="23528"/>
                    <a:pt x="29801" y="23532"/>
                    <a:pt x="29778" y="23540"/>
                  </a:cubicBezTo>
                  <a:cubicBezTo>
                    <a:pt x="29706" y="23587"/>
                    <a:pt x="29671" y="23659"/>
                    <a:pt x="29706" y="23742"/>
                  </a:cubicBezTo>
                  <a:cubicBezTo>
                    <a:pt x="29945" y="24516"/>
                    <a:pt x="30135" y="25409"/>
                    <a:pt x="29766" y="26123"/>
                  </a:cubicBezTo>
                  <a:cubicBezTo>
                    <a:pt x="29431" y="26784"/>
                    <a:pt x="28653" y="27103"/>
                    <a:pt x="27925" y="27103"/>
                  </a:cubicBezTo>
                  <a:cubicBezTo>
                    <a:pt x="27722" y="27103"/>
                    <a:pt x="27522" y="27078"/>
                    <a:pt x="27337" y="27028"/>
                  </a:cubicBezTo>
                  <a:cubicBezTo>
                    <a:pt x="26539" y="26814"/>
                    <a:pt x="25777" y="26242"/>
                    <a:pt x="25075" y="25302"/>
                  </a:cubicBezTo>
                  <a:cubicBezTo>
                    <a:pt x="25040" y="25259"/>
                    <a:pt x="24993" y="25228"/>
                    <a:pt x="24943" y="25228"/>
                  </a:cubicBezTo>
                  <a:cubicBezTo>
                    <a:pt x="24924" y="25228"/>
                    <a:pt x="24904" y="25232"/>
                    <a:pt x="24884" y="25242"/>
                  </a:cubicBezTo>
                  <a:cubicBezTo>
                    <a:pt x="24813" y="25266"/>
                    <a:pt x="24765" y="25349"/>
                    <a:pt x="24777" y="25421"/>
                  </a:cubicBezTo>
                  <a:cubicBezTo>
                    <a:pt x="24837" y="25849"/>
                    <a:pt x="24670" y="26326"/>
                    <a:pt x="24361" y="26695"/>
                  </a:cubicBezTo>
                  <a:cubicBezTo>
                    <a:pt x="24051" y="27076"/>
                    <a:pt x="23599" y="27290"/>
                    <a:pt x="23170" y="27302"/>
                  </a:cubicBezTo>
                  <a:cubicBezTo>
                    <a:pt x="23147" y="27303"/>
                    <a:pt x="23123" y="27304"/>
                    <a:pt x="23100" y="27304"/>
                  </a:cubicBezTo>
                  <a:cubicBezTo>
                    <a:pt x="22682" y="27304"/>
                    <a:pt x="22259" y="27105"/>
                    <a:pt x="21932" y="26778"/>
                  </a:cubicBezTo>
                  <a:cubicBezTo>
                    <a:pt x="21860" y="26695"/>
                    <a:pt x="21789" y="26611"/>
                    <a:pt x="21741" y="26516"/>
                  </a:cubicBezTo>
                  <a:cubicBezTo>
                    <a:pt x="21789" y="25957"/>
                    <a:pt x="22051" y="25361"/>
                    <a:pt x="22503" y="24778"/>
                  </a:cubicBezTo>
                  <a:cubicBezTo>
                    <a:pt x="22789" y="24421"/>
                    <a:pt x="23110" y="24087"/>
                    <a:pt x="23420" y="23766"/>
                  </a:cubicBezTo>
                  <a:cubicBezTo>
                    <a:pt x="23813" y="23373"/>
                    <a:pt x="24194" y="22980"/>
                    <a:pt x="24527" y="22528"/>
                  </a:cubicBezTo>
                  <a:cubicBezTo>
                    <a:pt x="25111" y="21730"/>
                    <a:pt x="25432" y="20777"/>
                    <a:pt x="25766" y="19861"/>
                  </a:cubicBezTo>
                  <a:cubicBezTo>
                    <a:pt x="26147" y="18765"/>
                    <a:pt x="26516" y="17717"/>
                    <a:pt x="27266" y="16908"/>
                  </a:cubicBezTo>
                  <a:cubicBezTo>
                    <a:pt x="27563" y="16574"/>
                    <a:pt x="27861" y="16348"/>
                    <a:pt x="28171" y="16253"/>
                  </a:cubicBezTo>
                  <a:cubicBezTo>
                    <a:pt x="28290" y="16205"/>
                    <a:pt x="28409" y="16193"/>
                    <a:pt x="28516" y="16170"/>
                  </a:cubicBezTo>
                  <a:close/>
                  <a:moveTo>
                    <a:pt x="35255" y="25016"/>
                  </a:moveTo>
                  <a:cubicBezTo>
                    <a:pt x="36553" y="25778"/>
                    <a:pt x="38065" y="26195"/>
                    <a:pt x="39577" y="26195"/>
                  </a:cubicBezTo>
                  <a:lnTo>
                    <a:pt x="39708" y="26195"/>
                  </a:lnTo>
                  <a:cubicBezTo>
                    <a:pt x="39255" y="26635"/>
                    <a:pt x="38803" y="27088"/>
                    <a:pt x="38327" y="27504"/>
                  </a:cubicBezTo>
                  <a:cubicBezTo>
                    <a:pt x="36660" y="27504"/>
                    <a:pt x="35017" y="26861"/>
                    <a:pt x="33802" y="25742"/>
                  </a:cubicBezTo>
                  <a:cubicBezTo>
                    <a:pt x="34350" y="25671"/>
                    <a:pt x="34874" y="25409"/>
                    <a:pt x="35255" y="25016"/>
                  </a:cubicBezTo>
                  <a:close/>
                  <a:moveTo>
                    <a:pt x="3406" y="17694"/>
                  </a:moveTo>
                  <a:cubicBezTo>
                    <a:pt x="3334" y="19230"/>
                    <a:pt x="3358" y="20694"/>
                    <a:pt x="3525" y="22123"/>
                  </a:cubicBezTo>
                  <a:cubicBezTo>
                    <a:pt x="2489" y="23956"/>
                    <a:pt x="2108" y="26195"/>
                    <a:pt x="2441" y="28278"/>
                  </a:cubicBezTo>
                  <a:cubicBezTo>
                    <a:pt x="1393" y="25528"/>
                    <a:pt x="1191" y="22397"/>
                    <a:pt x="1917" y="19503"/>
                  </a:cubicBezTo>
                  <a:cubicBezTo>
                    <a:pt x="2024" y="19063"/>
                    <a:pt x="2167" y="18610"/>
                    <a:pt x="2429" y="18253"/>
                  </a:cubicBezTo>
                  <a:cubicBezTo>
                    <a:pt x="2679" y="17896"/>
                    <a:pt x="3048" y="17694"/>
                    <a:pt x="3406" y="17694"/>
                  </a:cubicBezTo>
                  <a:close/>
                  <a:moveTo>
                    <a:pt x="32445" y="20658"/>
                  </a:moveTo>
                  <a:lnTo>
                    <a:pt x="32445" y="20658"/>
                  </a:lnTo>
                  <a:cubicBezTo>
                    <a:pt x="32921" y="21039"/>
                    <a:pt x="33421" y="21396"/>
                    <a:pt x="33957" y="21730"/>
                  </a:cubicBezTo>
                  <a:cubicBezTo>
                    <a:pt x="34219" y="22373"/>
                    <a:pt x="34219" y="23111"/>
                    <a:pt x="33897" y="23742"/>
                  </a:cubicBezTo>
                  <a:cubicBezTo>
                    <a:pt x="33498" y="24552"/>
                    <a:pt x="32606" y="25078"/>
                    <a:pt x="31704" y="25078"/>
                  </a:cubicBezTo>
                  <a:cubicBezTo>
                    <a:pt x="31665" y="25078"/>
                    <a:pt x="31626" y="25077"/>
                    <a:pt x="31588" y="25075"/>
                  </a:cubicBezTo>
                  <a:cubicBezTo>
                    <a:pt x="31552" y="25075"/>
                    <a:pt x="31504" y="25087"/>
                    <a:pt x="31469" y="25123"/>
                  </a:cubicBezTo>
                  <a:cubicBezTo>
                    <a:pt x="31445" y="25147"/>
                    <a:pt x="31409" y="25195"/>
                    <a:pt x="31409" y="25242"/>
                  </a:cubicBezTo>
                  <a:cubicBezTo>
                    <a:pt x="31350" y="26552"/>
                    <a:pt x="30433" y="27802"/>
                    <a:pt x="29195" y="28231"/>
                  </a:cubicBezTo>
                  <a:cubicBezTo>
                    <a:pt x="28867" y="28344"/>
                    <a:pt x="28520" y="28398"/>
                    <a:pt x="28172" y="28398"/>
                  </a:cubicBezTo>
                  <a:cubicBezTo>
                    <a:pt x="27207" y="28398"/>
                    <a:pt x="26232" y="27981"/>
                    <a:pt x="25611" y="27254"/>
                  </a:cubicBezTo>
                  <a:cubicBezTo>
                    <a:pt x="25569" y="27213"/>
                    <a:pt x="25519" y="27181"/>
                    <a:pt x="25468" y="27181"/>
                  </a:cubicBezTo>
                  <a:cubicBezTo>
                    <a:pt x="25460" y="27181"/>
                    <a:pt x="25452" y="27181"/>
                    <a:pt x="25444" y="27183"/>
                  </a:cubicBezTo>
                  <a:cubicBezTo>
                    <a:pt x="25385" y="27207"/>
                    <a:pt x="25337" y="27266"/>
                    <a:pt x="25325" y="27326"/>
                  </a:cubicBezTo>
                  <a:cubicBezTo>
                    <a:pt x="25194" y="28052"/>
                    <a:pt x="24575" y="28647"/>
                    <a:pt x="23837" y="28754"/>
                  </a:cubicBezTo>
                  <a:cubicBezTo>
                    <a:pt x="23759" y="28766"/>
                    <a:pt x="23680" y="28772"/>
                    <a:pt x="23602" y="28772"/>
                  </a:cubicBezTo>
                  <a:cubicBezTo>
                    <a:pt x="22950" y="28772"/>
                    <a:pt x="22302" y="28384"/>
                    <a:pt x="22015" y="27778"/>
                  </a:cubicBezTo>
                  <a:cubicBezTo>
                    <a:pt x="21985" y="27718"/>
                    <a:pt x="21922" y="27692"/>
                    <a:pt x="21853" y="27692"/>
                  </a:cubicBezTo>
                  <a:cubicBezTo>
                    <a:pt x="21840" y="27692"/>
                    <a:pt x="21826" y="27693"/>
                    <a:pt x="21813" y="27695"/>
                  </a:cubicBezTo>
                  <a:cubicBezTo>
                    <a:pt x="21801" y="27671"/>
                    <a:pt x="21789" y="27635"/>
                    <a:pt x="21789" y="27611"/>
                  </a:cubicBezTo>
                  <a:cubicBezTo>
                    <a:pt x="21848" y="27564"/>
                    <a:pt x="21896" y="27492"/>
                    <a:pt x="21860" y="27397"/>
                  </a:cubicBezTo>
                  <a:cubicBezTo>
                    <a:pt x="21813" y="27278"/>
                    <a:pt x="21789" y="27159"/>
                    <a:pt x="21753" y="27040"/>
                  </a:cubicBezTo>
                  <a:lnTo>
                    <a:pt x="21753" y="27040"/>
                  </a:lnTo>
                  <a:cubicBezTo>
                    <a:pt x="22146" y="27409"/>
                    <a:pt x="22634" y="27623"/>
                    <a:pt x="23122" y="27623"/>
                  </a:cubicBezTo>
                  <a:lnTo>
                    <a:pt x="23170" y="27623"/>
                  </a:lnTo>
                  <a:cubicBezTo>
                    <a:pt x="23706" y="27611"/>
                    <a:pt x="24230" y="27338"/>
                    <a:pt x="24611" y="26885"/>
                  </a:cubicBezTo>
                  <a:cubicBezTo>
                    <a:pt x="24884" y="26576"/>
                    <a:pt x="25051" y="26218"/>
                    <a:pt x="25111" y="25849"/>
                  </a:cubicBezTo>
                  <a:cubicBezTo>
                    <a:pt x="25766" y="26635"/>
                    <a:pt x="26492" y="27123"/>
                    <a:pt x="27254" y="27338"/>
                  </a:cubicBezTo>
                  <a:cubicBezTo>
                    <a:pt x="27485" y="27398"/>
                    <a:pt x="27718" y="27427"/>
                    <a:pt x="27948" y="27427"/>
                  </a:cubicBezTo>
                  <a:cubicBezTo>
                    <a:pt x="28845" y="27427"/>
                    <a:pt x="29682" y="26986"/>
                    <a:pt x="30052" y="26266"/>
                  </a:cubicBezTo>
                  <a:cubicBezTo>
                    <a:pt x="30409" y="25623"/>
                    <a:pt x="30326" y="24861"/>
                    <a:pt x="30147" y="24159"/>
                  </a:cubicBezTo>
                  <a:lnTo>
                    <a:pt x="30147" y="24159"/>
                  </a:lnTo>
                  <a:cubicBezTo>
                    <a:pt x="30373" y="24274"/>
                    <a:pt x="30636" y="24333"/>
                    <a:pt x="30902" y="24333"/>
                  </a:cubicBezTo>
                  <a:cubicBezTo>
                    <a:pt x="31266" y="24333"/>
                    <a:pt x="31637" y="24224"/>
                    <a:pt x="31933" y="24004"/>
                  </a:cubicBezTo>
                  <a:cubicBezTo>
                    <a:pt x="32552" y="23563"/>
                    <a:pt x="32874" y="22754"/>
                    <a:pt x="32802" y="21908"/>
                  </a:cubicBezTo>
                  <a:cubicBezTo>
                    <a:pt x="32766" y="21492"/>
                    <a:pt x="32647" y="21087"/>
                    <a:pt x="32445" y="20658"/>
                  </a:cubicBezTo>
                  <a:close/>
                  <a:moveTo>
                    <a:pt x="2703" y="25730"/>
                  </a:moveTo>
                  <a:lnTo>
                    <a:pt x="2703" y="25730"/>
                  </a:lnTo>
                  <a:cubicBezTo>
                    <a:pt x="3227" y="26278"/>
                    <a:pt x="3882" y="26719"/>
                    <a:pt x="4584" y="26980"/>
                  </a:cubicBezTo>
                  <a:cubicBezTo>
                    <a:pt x="4846" y="27754"/>
                    <a:pt x="5168" y="28516"/>
                    <a:pt x="5525" y="29231"/>
                  </a:cubicBezTo>
                  <a:cubicBezTo>
                    <a:pt x="4537" y="28933"/>
                    <a:pt x="3584" y="28504"/>
                    <a:pt x="2727" y="27933"/>
                  </a:cubicBezTo>
                  <a:cubicBezTo>
                    <a:pt x="2632" y="27207"/>
                    <a:pt x="2632" y="26457"/>
                    <a:pt x="2703" y="25730"/>
                  </a:cubicBezTo>
                  <a:close/>
                  <a:moveTo>
                    <a:pt x="33767" y="26183"/>
                  </a:moveTo>
                  <a:lnTo>
                    <a:pt x="33767" y="26183"/>
                  </a:lnTo>
                  <a:cubicBezTo>
                    <a:pt x="34933" y="27147"/>
                    <a:pt x="36398" y="27731"/>
                    <a:pt x="37910" y="27814"/>
                  </a:cubicBezTo>
                  <a:cubicBezTo>
                    <a:pt x="37196" y="28445"/>
                    <a:pt x="36386" y="28993"/>
                    <a:pt x="35552" y="29493"/>
                  </a:cubicBezTo>
                  <a:cubicBezTo>
                    <a:pt x="34517" y="29255"/>
                    <a:pt x="33540" y="28766"/>
                    <a:pt x="32731" y="28088"/>
                  </a:cubicBezTo>
                  <a:cubicBezTo>
                    <a:pt x="32802" y="28028"/>
                    <a:pt x="32862" y="27969"/>
                    <a:pt x="32921" y="27909"/>
                  </a:cubicBezTo>
                  <a:cubicBezTo>
                    <a:pt x="33171" y="27671"/>
                    <a:pt x="33528" y="27314"/>
                    <a:pt x="33695" y="26838"/>
                  </a:cubicBezTo>
                  <a:cubicBezTo>
                    <a:pt x="33767" y="26623"/>
                    <a:pt x="33802" y="26397"/>
                    <a:pt x="33767" y="26183"/>
                  </a:cubicBezTo>
                  <a:close/>
                  <a:moveTo>
                    <a:pt x="32469" y="28290"/>
                  </a:moveTo>
                  <a:cubicBezTo>
                    <a:pt x="33243" y="28957"/>
                    <a:pt x="34171" y="29457"/>
                    <a:pt x="35148" y="29731"/>
                  </a:cubicBezTo>
                  <a:cubicBezTo>
                    <a:pt x="34755" y="29957"/>
                    <a:pt x="34338" y="30171"/>
                    <a:pt x="33921" y="30362"/>
                  </a:cubicBezTo>
                  <a:cubicBezTo>
                    <a:pt x="33005" y="30088"/>
                    <a:pt x="32147" y="29576"/>
                    <a:pt x="31504" y="28885"/>
                  </a:cubicBezTo>
                  <a:cubicBezTo>
                    <a:pt x="31850" y="28719"/>
                    <a:pt x="32171" y="28528"/>
                    <a:pt x="32469" y="28290"/>
                  </a:cubicBezTo>
                  <a:close/>
                  <a:moveTo>
                    <a:pt x="42672" y="27647"/>
                  </a:moveTo>
                  <a:cubicBezTo>
                    <a:pt x="43161" y="27731"/>
                    <a:pt x="43649" y="27814"/>
                    <a:pt x="44113" y="27909"/>
                  </a:cubicBezTo>
                  <a:cubicBezTo>
                    <a:pt x="46863" y="28445"/>
                    <a:pt x="49649" y="29005"/>
                    <a:pt x="52436" y="29636"/>
                  </a:cubicBezTo>
                  <a:cubicBezTo>
                    <a:pt x="51297" y="30141"/>
                    <a:pt x="49960" y="30401"/>
                    <a:pt x="48502" y="30401"/>
                  </a:cubicBezTo>
                  <a:cubicBezTo>
                    <a:pt x="48176" y="30401"/>
                    <a:pt x="47844" y="30388"/>
                    <a:pt x="47506" y="30362"/>
                  </a:cubicBezTo>
                  <a:cubicBezTo>
                    <a:pt x="45625" y="30207"/>
                    <a:pt x="43768" y="29707"/>
                    <a:pt x="41982" y="29219"/>
                  </a:cubicBezTo>
                  <a:cubicBezTo>
                    <a:pt x="42256" y="28707"/>
                    <a:pt x="42470" y="28183"/>
                    <a:pt x="42672" y="27647"/>
                  </a:cubicBezTo>
                  <a:close/>
                  <a:moveTo>
                    <a:pt x="31171" y="29016"/>
                  </a:moveTo>
                  <a:lnTo>
                    <a:pt x="31171" y="29040"/>
                  </a:lnTo>
                  <a:cubicBezTo>
                    <a:pt x="31790" y="29719"/>
                    <a:pt x="32588" y="30243"/>
                    <a:pt x="33457" y="30564"/>
                  </a:cubicBezTo>
                  <a:cubicBezTo>
                    <a:pt x="32945" y="30790"/>
                    <a:pt x="32433" y="30981"/>
                    <a:pt x="31897" y="31160"/>
                  </a:cubicBezTo>
                  <a:cubicBezTo>
                    <a:pt x="30778" y="30981"/>
                    <a:pt x="29718" y="30409"/>
                    <a:pt x="29004" y="29528"/>
                  </a:cubicBezTo>
                  <a:cubicBezTo>
                    <a:pt x="29754" y="29493"/>
                    <a:pt x="30492" y="29314"/>
                    <a:pt x="31171" y="29016"/>
                  </a:cubicBezTo>
                  <a:close/>
                  <a:moveTo>
                    <a:pt x="2798" y="28385"/>
                  </a:moveTo>
                  <a:cubicBezTo>
                    <a:pt x="3679" y="28921"/>
                    <a:pt x="4608" y="29314"/>
                    <a:pt x="5596" y="29600"/>
                  </a:cubicBezTo>
                  <a:lnTo>
                    <a:pt x="5644" y="29600"/>
                  </a:lnTo>
                  <a:cubicBezTo>
                    <a:pt x="5668" y="29600"/>
                    <a:pt x="5680" y="29588"/>
                    <a:pt x="5715" y="29588"/>
                  </a:cubicBezTo>
                  <a:cubicBezTo>
                    <a:pt x="6037" y="30231"/>
                    <a:pt x="6418" y="30850"/>
                    <a:pt x="6799" y="31433"/>
                  </a:cubicBezTo>
                  <a:cubicBezTo>
                    <a:pt x="6578" y="31464"/>
                    <a:pt x="6354" y="31480"/>
                    <a:pt x="6131" y="31480"/>
                  </a:cubicBezTo>
                  <a:cubicBezTo>
                    <a:pt x="5319" y="31480"/>
                    <a:pt x="4505" y="31278"/>
                    <a:pt x="3787" y="30886"/>
                  </a:cubicBezTo>
                  <a:cubicBezTo>
                    <a:pt x="3751" y="30850"/>
                    <a:pt x="3715" y="30850"/>
                    <a:pt x="3679" y="30850"/>
                  </a:cubicBezTo>
                  <a:cubicBezTo>
                    <a:pt x="3513" y="30600"/>
                    <a:pt x="3358" y="30326"/>
                    <a:pt x="3227" y="30064"/>
                  </a:cubicBezTo>
                  <a:lnTo>
                    <a:pt x="3227" y="29969"/>
                  </a:lnTo>
                  <a:cubicBezTo>
                    <a:pt x="3036" y="29457"/>
                    <a:pt x="2882" y="28921"/>
                    <a:pt x="2798" y="28385"/>
                  </a:cubicBezTo>
                  <a:close/>
                  <a:moveTo>
                    <a:pt x="34398" y="21992"/>
                  </a:moveTo>
                  <a:lnTo>
                    <a:pt x="34398" y="21992"/>
                  </a:lnTo>
                  <a:cubicBezTo>
                    <a:pt x="34755" y="22206"/>
                    <a:pt x="35136" y="22385"/>
                    <a:pt x="35505" y="22551"/>
                  </a:cubicBezTo>
                  <a:cubicBezTo>
                    <a:pt x="35719" y="23182"/>
                    <a:pt x="35624" y="23932"/>
                    <a:pt x="35243" y="24492"/>
                  </a:cubicBezTo>
                  <a:cubicBezTo>
                    <a:pt x="34833" y="25078"/>
                    <a:pt x="34123" y="25445"/>
                    <a:pt x="33396" y="25445"/>
                  </a:cubicBezTo>
                  <a:cubicBezTo>
                    <a:pt x="33385" y="25445"/>
                    <a:pt x="33373" y="25445"/>
                    <a:pt x="33362" y="25445"/>
                  </a:cubicBezTo>
                  <a:cubicBezTo>
                    <a:pt x="33290" y="25445"/>
                    <a:pt x="33231" y="25480"/>
                    <a:pt x="33207" y="25552"/>
                  </a:cubicBezTo>
                  <a:cubicBezTo>
                    <a:pt x="33171" y="25611"/>
                    <a:pt x="33183" y="25683"/>
                    <a:pt x="33231" y="25730"/>
                  </a:cubicBezTo>
                  <a:cubicBezTo>
                    <a:pt x="33457" y="25968"/>
                    <a:pt x="33516" y="26373"/>
                    <a:pt x="33386" y="26742"/>
                  </a:cubicBezTo>
                  <a:cubicBezTo>
                    <a:pt x="33278" y="27052"/>
                    <a:pt x="33052" y="27350"/>
                    <a:pt x="32695" y="27683"/>
                  </a:cubicBezTo>
                  <a:cubicBezTo>
                    <a:pt x="31623" y="28659"/>
                    <a:pt x="30171" y="29231"/>
                    <a:pt x="28706" y="29231"/>
                  </a:cubicBezTo>
                  <a:cubicBezTo>
                    <a:pt x="28659" y="29231"/>
                    <a:pt x="28623" y="29243"/>
                    <a:pt x="28587" y="29290"/>
                  </a:cubicBezTo>
                  <a:cubicBezTo>
                    <a:pt x="28563" y="29314"/>
                    <a:pt x="28540" y="29374"/>
                    <a:pt x="28540" y="29421"/>
                  </a:cubicBezTo>
                  <a:cubicBezTo>
                    <a:pt x="28599" y="29945"/>
                    <a:pt x="28444" y="30505"/>
                    <a:pt x="28087" y="30957"/>
                  </a:cubicBezTo>
                  <a:cubicBezTo>
                    <a:pt x="27730" y="31398"/>
                    <a:pt x="27206" y="31695"/>
                    <a:pt x="26682" y="31743"/>
                  </a:cubicBezTo>
                  <a:cubicBezTo>
                    <a:pt x="26670" y="31743"/>
                    <a:pt x="26635" y="31755"/>
                    <a:pt x="26623" y="31755"/>
                  </a:cubicBezTo>
                  <a:cubicBezTo>
                    <a:pt x="26397" y="31719"/>
                    <a:pt x="26194" y="31672"/>
                    <a:pt x="26004" y="31612"/>
                  </a:cubicBezTo>
                  <a:cubicBezTo>
                    <a:pt x="24480" y="31160"/>
                    <a:pt x="23146" y="30124"/>
                    <a:pt x="22325" y="28754"/>
                  </a:cubicBezTo>
                  <a:cubicBezTo>
                    <a:pt x="22289" y="28707"/>
                    <a:pt x="22277" y="28683"/>
                    <a:pt x="22265" y="28635"/>
                  </a:cubicBezTo>
                  <a:lnTo>
                    <a:pt x="22265" y="28635"/>
                  </a:lnTo>
                  <a:cubicBezTo>
                    <a:pt x="22634" y="28921"/>
                    <a:pt x="23122" y="29112"/>
                    <a:pt x="23622" y="29112"/>
                  </a:cubicBezTo>
                  <a:cubicBezTo>
                    <a:pt x="23706" y="29112"/>
                    <a:pt x="23801" y="29112"/>
                    <a:pt x="23884" y="29100"/>
                  </a:cubicBezTo>
                  <a:cubicBezTo>
                    <a:pt x="24646" y="28993"/>
                    <a:pt x="25313" y="28409"/>
                    <a:pt x="25563" y="27695"/>
                  </a:cubicBezTo>
                  <a:cubicBezTo>
                    <a:pt x="26260" y="28375"/>
                    <a:pt x="27219" y="28746"/>
                    <a:pt x="28174" y="28746"/>
                  </a:cubicBezTo>
                  <a:cubicBezTo>
                    <a:pt x="28556" y="28746"/>
                    <a:pt x="28938" y="28686"/>
                    <a:pt x="29302" y="28564"/>
                  </a:cubicBezTo>
                  <a:cubicBezTo>
                    <a:pt x="30623" y="28100"/>
                    <a:pt x="31611" y="26838"/>
                    <a:pt x="31742" y="25433"/>
                  </a:cubicBezTo>
                  <a:cubicBezTo>
                    <a:pt x="32754" y="25421"/>
                    <a:pt x="33755" y="24802"/>
                    <a:pt x="34195" y="23897"/>
                  </a:cubicBezTo>
                  <a:cubicBezTo>
                    <a:pt x="34481" y="23313"/>
                    <a:pt x="34540" y="22635"/>
                    <a:pt x="34398" y="21992"/>
                  </a:cubicBezTo>
                  <a:close/>
                  <a:moveTo>
                    <a:pt x="28885" y="29897"/>
                  </a:moveTo>
                  <a:cubicBezTo>
                    <a:pt x="29516" y="30600"/>
                    <a:pt x="30349" y="31100"/>
                    <a:pt x="31242" y="31362"/>
                  </a:cubicBezTo>
                  <a:cubicBezTo>
                    <a:pt x="30068" y="31693"/>
                    <a:pt x="28987" y="31855"/>
                    <a:pt x="27999" y="31855"/>
                  </a:cubicBezTo>
                  <a:cubicBezTo>
                    <a:pt x="27815" y="31855"/>
                    <a:pt x="27634" y="31849"/>
                    <a:pt x="27456" y="31838"/>
                  </a:cubicBezTo>
                  <a:cubicBezTo>
                    <a:pt x="27801" y="31683"/>
                    <a:pt x="28111" y="31445"/>
                    <a:pt x="28349" y="31136"/>
                  </a:cubicBezTo>
                  <a:cubicBezTo>
                    <a:pt x="28647" y="30767"/>
                    <a:pt x="28825" y="30350"/>
                    <a:pt x="28885" y="29897"/>
                  </a:cubicBezTo>
                  <a:close/>
                  <a:moveTo>
                    <a:pt x="41815" y="29493"/>
                  </a:moveTo>
                  <a:cubicBezTo>
                    <a:pt x="41827" y="29505"/>
                    <a:pt x="41863" y="29528"/>
                    <a:pt x="41887" y="29540"/>
                  </a:cubicBezTo>
                  <a:cubicBezTo>
                    <a:pt x="43696" y="30028"/>
                    <a:pt x="45566" y="30552"/>
                    <a:pt x="47471" y="30695"/>
                  </a:cubicBezTo>
                  <a:cubicBezTo>
                    <a:pt x="47816" y="30731"/>
                    <a:pt x="48161" y="30743"/>
                    <a:pt x="48506" y="30743"/>
                  </a:cubicBezTo>
                  <a:cubicBezTo>
                    <a:pt x="48697" y="30743"/>
                    <a:pt x="48887" y="30743"/>
                    <a:pt x="49078" y="30731"/>
                  </a:cubicBezTo>
                  <a:lnTo>
                    <a:pt x="49078" y="30731"/>
                  </a:lnTo>
                  <a:cubicBezTo>
                    <a:pt x="48280" y="31457"/>
                    <a:pt x="47137" y="31957"/>
                    <a:pt x="45839" y="32112"/>
                  </a:cubicBezTo>
                  <a:cubicBezTo>
                    <a:pt x="45822" y="32108"/>
                    <a:pt x="45803" y="32105"/>
                    <a:pt x="45784" y="32105"/>
                  </a:cubicBezTo>
                  <a:cubicBezTo>
                    <a:pt x="45750" y="32105"/>
                    <a:pt x="45715" y="32113"/>
                    <a:pt x="45685" y="32136"/>
                  </a:cubicBezTo>
                  <a:cubicBezTo>
                    <a:pt x="45482" y="32148"/>
                    <a:pt x="45268" y="32160"/>
                    <a:pt x="45042" y="32172"/>
                  </a:cubicBezTo>
                  <a:cubicBezTo>
                    <a:pt x="44975" y="32173"/>
                    <a:pt x="44909" y="32174"/>
                    <a:pt x="44843" y="32174"/>
                  </a:cubicBezTo>
                  <a:cubicBezTo>
                    <a:pt x="43351" y="32174"/>
                    <a:pt x="41883" y="31798"/>
                    <a:pt x="40458" y="31433"/>
                  </a:cubicBezTo>
                  <a:cubicBezTo>
                    <a:pt x="40970" y="30826"/>
                    <a:pt x="41434" y="30183"/>
                    <a:pt x="41815" y="29493"/>
                  </a:cubicBezTo>
                  <a:close/>
                  <a:moveTo>
                    <a:pt x="4001" y="31362"/>
                  </a:moveTo>
                  <a:lnTo>
                    <a:pt x="4001" y="31362"/>
                  </a:lnTo>
                  <a:cubicBezTo>
                    <a:pt x="4656" y="31660"/>
                    <a:pt x="5382" y="31814"/>
                    <a:pt x="6096" y="31814"/>
                  </a:cubicBezTo>
                  <a:cubicBezTo>
                    <a:pt x="6394" y="31814"/>
                    <a:pt x="6692" y="31791"/>
                    <a:pt x="6989" y="31731"/>
                  </a:cubicBezTo>
                  <a:cubicBezTo>
                    <a:pt x="7358" y="32267"/>
                    <a:pt x="7775" y="32791"/>
                    <a:pt x="8216" y="33267"/>
                  </a:cubicBezTo>
                  <a:cubicBezTo>
                    <a:pt x="7782" y="33393"/>
                    <a:pt x="7333" y="33456"/>
                    <a:pt x="6885" y="33456"/>
                  </a:cubicBezTo>
                  <a:cubicBezTo>
                    <a:pt x="6449" y="33456"/>
                    <a:pt x="6014" y="33396"/>
                    <a:pt x="5596" y="33279"/>
                  </a:cubicBezTo>
                  <a:cubicBezTo>
                    <a:pt x="5442" y="33124"/>
                    <a:pt x="5299" y="32969"/>
                    <a:pt x="5144" y="32815"/>
                  </a:cubicBezTo>
                  <a:cubicBezTo>
                    <a:pt x="4727" y="32350"/>
                    <a:pt x="4346" y="31862"/>
                    <a:pt x="4001" y="31362"/>
                  </a:cubicBezTo>
                  <a:close/>
                  <a:moveTo>
                    <a:pt x="40208" y="31695"/>
                  </a:moveTo>
                  <a:cubicBezTo>
                    <a:pt x="41720" y="32088"/>
                    <a:pt x="43280" y="32493"/>
                    <a:pt x="44875" y="32493"/>
                  </a:cubicBezTo>
                  <a:lnTo>
                    <a:pt x="45030" y="32493"/>
                  </a:lnTo>
                  <a:cubicBezTo>
                    <a:pt x="45137" y="32493"/>
                    <a:pt x="45256" y="32493"/>
                    <a:pt x="45363" y="32469"/>
                  </a:cubicBezTo>
                  <a:lnTo>
                    <a:pt x="45363" y="32469"/>
                  </a:lnTo>
                  <a:cubicBezTo>
                    <a:pt x="44720" y="33219"/>
                    <a:pt x="43637" y="33660"/>
                    <a:pt x="42399" y="33696"/>
                  </a:cubicBezTo>
                  <a:cubicBezTo>
                    <a:pt x="42358" y="33696"/>
                    <a:pt x="42318" y="33697"/>
                    <a:pt x="42278" y="33697"/>
                  </a:cubicBezTo>
                  <a:cubicBezTo>
                    <a:pt x="41128" y="33697"/>
                    <a:pt x="39990" y="33374"/>
                    <a:pt x="38886" y="33041"/>
                  </a:cubicBezTo>
                  <a:cubicBezTo>
                    <a:pt x="39362" y="32624"/>
                    <a:pt x="39815" y="32172"/>
                    <a:pt x="40208" y="31695"/>
                  </a:cubicBezTo>
                  <a:close/>
                  <a:moveTo>
                    <a:pt x="52947" y="29731"/>
                  </a:moveTo>
                  <a:cubicBezTo>
                    <a:pt x="57269" y="30731"/>
                    <a:pt x="61568" y="31922"/>
                    <a:pt x="65687" y="33588"/>
                  </a:cubicBezTo>
                  <a:cubicBezTo>
                    <a:pt x="65485" y="33755"/>
                    <a:pt x="65270" y="33886"/>
                    <a:pt x="65068" y="34005"/>
                  </a:cubicBezTo>
                  <a:cubicBezTo>
                    <a:pt x="65056" y="34005"/>
                    <a:pt x="65056" y="33993"/>
                    <a:pt x="65032" y="33993"/>
                  </a:cubicBezTo>
                  <a:lnTo>
                    <a:pt x="51126" y="30421"/>
                  </a:lnTo>
                  <a:cubicBezTo>
                    <a:pt x="51781" y="30255"/>
                    <a:pt x="52388" y="30028"/>
                    <a:pt x="52947" y="29731"/>
                  </a:cubicBezTo>
                  <a:close/>
                  <a:moveTo>
                    <a:pt x="50388" y="30588"/>
                  </a:moveTo>
                  <a:lnTo>
                    <a:pt x="64616" y="34231"/>
                  </a:lnTo>
                  <a:cubicBezTo>
                    <a:pt x="63949" y="34529"/>
                    <a:pt x="63223" y="34696"/>
                    <a:pt x="62472" y="34696"/>
                  </a:cubicBezTo>
                  <a:cubicBezTo>
                    <a:pt x="62270" y="34696"/>
                    <a:pt x="62056" y="34672"/>
                    <a:pt x="61865" y="34648"/>
                  </a:cubicBezTo>
                  <a:lnTo>
                    <a:pt x="61758" y="34636"/>
                  </a:lnTo>
                  <a:lnTo>
                    <a:pt x="47983" y="31838"/>
                  </a:lnTo>
                  <a:cubicBezTo>
                    <a:pt x="48602" y="31541"/>
                    <a:pt x="49161" y="31148"/>
                    <a:pt x="49590" y="30671"/>
                  </a:cubicBezTo>
                  <a:cubicBezTo>
                    <a:pt x="49852" y="30659"/>
                    <a:pt x="50126" y="30624"/>
                    <a:pt x="50388" y="30588"/>
                  </a:cubicBezTo>
                  <a:close/>
                  <a:moveTo>
                    <a:pt x="8466" y="33541"/>
                  </a:moveTo>
                  <a:cubicBezTo>
                    <a:pt x="8871" y="33993"/>
                    <a:pt x="9299" y="34398"/>
                    <a:pt x="9740" y="34779"/>
                  </a:cubicBezTo>
                  <a:cubicBezTo>
                    <a:pt x="9252" y="35005"/>
                    <a:pt x="8740" y="35160"/>
                    <a:pt x="8216" y="35291"/>
                  </a:cubicBezTo>
                  <a:cubicBezTo>
                    <a:pt x="7454" y="34839"/>
                    <a:pt x="6739" y="34315"/>
                    <a:pt x="6073" y="33719"/>
                  </a:cubicBezTo>
                  <a:lnTo>
                    <a:pt x="6073" y="33719"/>
                  </a:lnTo>
                  <a:cubicBezTo>
                    <a:pt x="6335" y="33767"/>
                    <a:pt x="6608" y="33803"/>
                    <a:pt x="6894" y="33803"/>
                  </a:cubicBezTo>
                  <a:cubicBezTo>
                    <a:pt x="7430" y="33803"/>
                    <a:pt x="7966" y="33707"/>
                    <a:pt x="8466" y="33541"/>
                  </a:cubicBezTo>
                  <a:close/>
                  <a:moveTo>
                    <a:pt x="47530" y="32053"/>
                  </a:moveTo>
                  <a:cubicBezTo>
                    <a:pt x="47566" y="32100"/>
                    <a:pt x="47590" y="32136"/>
                    <a:pt x="47649" y="32148"/>
                  </a:cubicBezTo>
                  <a:lnTo>
                    <a:pt x="61496" y="34946"/>
                  </a:lnTo>
                  <a:lnTo>
                    <a:pt x="61508" y="35053"/>
                  </a:lnTo>
                  <a:cubicBezTo>
                    <a:pt x="61532" y="35315"/>
                    <a:pt x="61318" y="35601"/>
                    <a:pt x="61068" y="35743"/>
                  </a:cubicBezTo>
                  <a:cubicBezTo>
                    <a:pt x="60746" y="35922"/>
                    <a:pt x="60341" y="35958"/>
                    <a:pt x="59960" y="35982"/>
                  </a:cubicBezTo>
                  <a:cubicBezTo>
                    <a:pt x="59476" y="36015"/>
                    <a:pt x="58992" y="36032"/>
                    <a:pt x="58509" y="36032"/>
                  </a:cubicBezTo>
                  <a:cubicBezTo>
                    <a:pt x="56935" y="36032"/>
                    <a:pt x="55368" y="35857"/>
                    <a:pt x="53829" y="35529"/>
                  </a:cubicBezTo>
                  <a:cubicBezTo>
                    <a:pt x="53829" y="35446"/>
                    <a:pt x="53769" y="35386"/>
                    <a:pt x="53709" y="35374"/>
                  </a:cubicBezTo>
                  <a:lnTo>
                    <a:pt x="45006" y="33279"/>
                  </a:lnTo>
                  <a:cubicBezTo>
                    <a:pt x="45351" y="33053"/>
                    <a:pt x="45625" y="32767"/>
                    <a:pt x="45863" y="32457"/>
                  </a:cubicBezTo>
                  <a:cubicBezTo>
                    <a:pt x="46459" y="32386"/>
                    <a:pt x="47018" y="32255"/>
                    <a:pt x="47530" y="32053"/>
                  </a:cubicBezTo>
                  <a:close/>
                  <a:moveTo>
                    <a:pt x="38600" y="33291"/>
                  </a:moveTo>
                  <a:cubicBezTo>
                    <a:pt x="39779" y="33648"/>
                    <a:pt x="41006" y="34017"/>
                    <a:pt x="42279" y="34017"/>
                  </a:cubicBezTo>
                  <a:lnTo>
                    <a:pt x="42410" y="34017"/>
                  </a:lnTo>
                  <a:cubicBezTo>
                    <a:pt x="43244" y="34005"/>
                    <a:pt x="44042" y="33803"/>
                    <a:pt x="44673" y="33457"/>
                  </a:cubicBezTo>
                  <a:cubicBezTo>
                    <a:pt x="44696" y="33505"/>
                    <a:pt x="44732" y="33541"/>
                    <a:pt x="44780" y="33541"/>
                  </a:cubicBezTo>
                  <a:lnTo>
                    <a:pt x="52602" y="35434"/>
                  </a:lnTo>
                  <a:cubicBezTo>
                    <a:pt x="51638" y="35922"/>
                    <a:pt x="50519" y="36160"/>
                    <a:pt x="49185" y="36160"/>
                  </a:cubicBezTo>
                  <a:cubicBezTo>
                    <a:pt x="47744" y="36160"/>
                    <a:pt x="46244" y="35898"/>
                    <a:pt x="44827" y="35612"/>
                  </a:cubicBezTo>
                  <a:lnTo>
                    <a:pt x="37505" y="34172"/>
                  </a:lnTo>
                  <a:cubicBezTo>
                    <a:pt x="37874" y="33886"/>
                    <a:pt x="38243" y="33600"/>
                    <a:pt x="38600" y="33291"/>
                  </a:cubicBezTo>
                  <a:close/>
                  <a:moveTo>
                    <a:pt x="10025" y="35017"/>
                  </a:moveTo>
                  <a:cubicBezTo>
                    <a:pt x="10073" y="35065"/>
                    <a:pt x="10121" y="35112"/>
                    <a:pt x="10180" y="35136"/>
                  </a:cubicBezTo>
                  <a:cubicBezTo>
                    <a:pt x="11133" y="35898"/>
                    <a:pt x="12204" y="36553"/>
                    <a:pt x="13359" y="37089"/>
                  </a:cubicBezTo>
                  <a:cubicBezTo>
                    <a:pt x="11728" y="36851"/>
                    <a:pt x="10121" y="36315"/>
                    <a:pt x="8644" y="35529"/>
                  </a:cubicBezTo>
                  <a:cubicBezTo>
                    <a:pt x="9121" y="35386"/>
                    <a:pt x="9585" y="35231"/>
                    <a:pt x="10025" y="35017"/>
                  </a:cubicBezTo>
                  <a:close/>
                  <a:moveTo>
                    <a:pt x="11644" y="2145"/>
                  </a:moveTo>
                  <a:cubicBezTo>
                    <a:pt x="12169" y="2145"/>
                    <a:pt x="12693" y="2278"/>
                    <a:pt x="13145" y="2549"/>
                  </a:cubicBezTo>
                  <a:cubicBezTo>
                    <a:pt x="14074" y="3097"/>
                    <a:pt x="14669" y="4192"/>
                    <a:pt x="14609" y="5287"/>
                  </a:cubicBezTo>
                  <a:cubicBezTo>
                    <a:pt x="14819" y="5264"/>
                    <a:pt x="15030" y="5252"/>
                    <a:pt x="15241" y="5252"/>
                  </a:cubicBezTo>
                  <a:cubicBezTo>
                    <a:pt x="16309" y="5252"/>
                    <a:pt x="17371" y="5550"/>
                    <a:pt x="18276" y="6097"/>
                  </a:cubicBezTo>
                  <a:cubicBezTo>
                    <a:pt x="18419" y="5204"/>
                    <a:pt x="19050" y="4418"/>
                    <a:pt x="19884" y="4061"/>
                  </a:cubicBezTo>
                  <a:cubicBezTo>
                    <a:pt x="20195" y="3933"/>
                    <a:pt x="20534" y="3870"/>
                    <a:pt x="20873" y="3870"/>
                  </a:cubicBezTo>
                  <a:cubicBezTo>
                    <a:pt x="21195" y="3870"/>
                    <a:pt x="21517" y="3927"/>
                    <a:pt x="21813" y="4037"/>
                  </a:cubicBezTo>
                  <a:cubicBezTo>
                    <a:pt x="22587" y="5192"/>
                    <a:pt x="23229" y="6668"/>
                    <a:pt x="23718" y="8478"/>
                  </a:cubicBezTo>
                  <a:cubicBezTo>
                    <a:pt x="23944" y="9276"/>
                    <a:pt x="24122" y="10086"/>
                    <a:pt x="24313" y="10883"/>
                  </a:cubicBezTo>
                  <a:cubicBezTo>
                    <a:pt x="24599" y="12110"/>
                    <a:pt x="24896" y="13384"/>
                    <a:pt x="25301" y="14598"/>
                  </a:cubicBezTo>
                  <a:cubicBezTo>
                    <a:pt x="24182" y="15193"/>
                    <a:pt x="23337" y="16253"/>
                    <a:pt x="22991" y="17467"/>
                  </a:cubicBezTo>
                  <a:cubicBezTo>
                    <a:pt x="22956" y="17563"/>
                    <a:pt x="23027" y="17646"/>
                    <a:pt x="23110" y="17682"/>
                  </a:cubicBezTo>
                  <a:lnTo>
                    <a:pt x="23158" y="17682"/>
                  </a:lnTo>
                  <a:cubicBezTo>
                    <a:pt x="23229" y="17682"/>
                    <a:pt x="23289" y="17634"/>
                    <a:pt x="23313" y="17563"/>
                  </a:cubicBezTo>
                  <a:cubicBezTo>
                    <a:pt x="23610" y="16443"/>
                    <a:pt x="24384" y="15479"/>
                    <a:pt x="25396" y="14931"/>
                  </a:cubicBezTo>
                  <a:cubicBezTo>
                    <a:pt x="25456" y="15110"/>
                    <a:pt x="25539" y="15289"/>
                    <a:pt x="25599" y="15467"/>
                  </a:cubicBezTo>
                  <a:cubicBezTo>
                    <a:pt x="24980" y="15920"/>
                    <a:pt x="24587" y="16658"/>
                    <a:pt x="24242" y="17313"/>
                  </a:cubicBezTo>
                  <a:lnTo>
                    <a:pt x="24134" y="17491"/>
                  </a:lnTo>
                  <a:cubicBezTo>
                    <a:pt x="23789" y="18110"/>
                    <a:pt x="23408" y="18741"/>
                    <a:pt x="23039" y="19337"/>
                  </a:cubicBezTo>
                  <a:cubicBezTo>
                    <a:pt x="22122" y="20789"/>
                    <a:pt x="21170" y="22289"/>
                    <a:pt x="20836" y="24016"/>
                  </a:cubicBezTo>
                  <a:cubicBezTo>
                    <a:pt x="20491" y="25742"/>
                    <a:pt x="20813" y="27588"/>
                    <a:pt x="21705" y="29100"/>
                  </a:cubicBezTo>
                  <a:cubicBezTo>
                    <a:pt x="22622" y="30612"/>
                    <a:pt x="24087" y="31755"/>
                    <a:pt x="25777" y="32255"/>
                  </a:cubicBezTo>
                  <a:cubicBezTo>
                    <a:pt x="26468" y="32457"/>
                    <a:pt x="27218" y="32564"/>
                    <a:pt x="28016" y="32564"/>
                  </a:cubicBezTo>
                  <a:cubicBezTo>
                    <a:pt x="29135" y="32564"/>
                    <a:pt x="30361" y="32350"/>
                    <a:pt x="31683" y="31957"/>
                  </a:cubicBezTo>
                  <a:cubicBezTo>
                    <a:pt x="32766" y="31624"/>
                    <a:pt x="33826" y="31183"/>
                    <a:pt x="34838" y="30659"/>
                  </a:cubicBezTo>
                  <a:lnTo>
                    <a:pt x="36564" y="31076"/>
                  </a:lnTo>
                  <a:lnTo>
                    <a:pt x="36612" y="31076"/>
                  </a:lnTo>
                  <a:cubicBezTo>
                    <a:pt x="36684" y="31076"/>
                    <a:pt x="36755" y="31029"/>
                    <a:pt x="36767" y="30945"/>
                  </a:cubicBezTo>
                  <a:cubicBezTo>
                    <a:pt x="36791" y="30850"/>
                    <a:pt x="36743" y="30767"/>
                    <a:pt x="36648" y="30731"/>
                  </a:cubicBezTo>
                  <a:lnTo>
                    <a:pt x="35302" y="30409"/>
                  </a:lnTo>
                  <a:cubicBezTo>
                    <a:pt x="35910" y="30076"/>
                    <a:pt x="36493" y="29707"/>
                    <a:pt x="37053" y="29314"/>
                  </a:cubicBezTo>
                  <a:cubicBezTo>
                    <a:pt x="37624" y="29374"/>
                    <a:pt x="38172" y="29576"/>
                    <a:pt x="38660" y="29874"/>
                  </a:cubicBezTo>
                  <a:cubicBezTo>
                    <a:pt x="38696" y="29886"/>
                    <a:pt x="38720" y="29897"/>
                    <a:pt x="38755" y="29897"/>
                  </a:cubicBezTo>
                  <a:cubicBezTo>
                    <a:pt x="38815" y="29897"/>
                    <a:pt x="38850" y="29874"/>
                    <a:pt x="38898" y="29826"/>
                  </a:cubicBezTo>
                  <a:cubicBezTo>
                    <a:pt x="38946" y="29755"/>
                    <a:pt x="38934" y="29647"/>
                    <a:pt x="38839" y="29600"/>
                  </a:cubicBezTo>
                  <a:cubicBezTo>
                    <a:pt x="38410" y="29338"/>
                    <a:pt x="37946" y="29159"/>
                    <a:pt x="37457" y="29064"/>
                  </a:cubicBezTo>
                  <a:cubicBezTo>
                    <a:pt x="37838" y="28778"/>
                    <a:pt x="38231" y="28481"/>
                    <a:pt x="38589" y="28171"/>
                  </a:cubicBezTo>
                  <a:lnTo>
                    <a:pt x="40244" y="28743"/>
                  </a:lnTo>
                  <a:cubicBezTo>
                    <a:pt x="40255" y="28743"/>
                    <a:pt x="40267" y="28754"/>
                    <a:pt x="40303" y="28754"/>
                  </a:cubicBezTo>
                  <a:cubicBezTo>
                    <a:pt x="40374" y="28754"/>
                    <a:pt x="40434" y="28707"/>
                    <a:pt x="40458" y="28635"/>
                  </a:cubicBezTo>
                  <a:cubicBezTo>
                    <a:pt x="40494" y="28540"/>
                    <a:pt x="40446" y="28457"/>
                    <a:pt x="40363" y="28421"/>
                  </a:cubicBezTo>
                  <a:lnTo>
                    <a:pt x="38898" y="27921"/>
                  </a:lnTo>
                  <a:cubicBezTo>
                    <a:pt x="39327" y="27528"/>
                    <a:pt x="39743" y="27135"/>
                    <a:pt x="40148" y="26719"/>
                  </a:cubicBezTo>
                  <a:cubicBezTo>
                    <a:pt x="40791" y="26933"/>
                    <a:pt x="41434" y="27159"/>
                    <a:pt x="42053" y="27385"/>
                  </a:cubicBezTo>
                  <a:cubicBezTo>
                    <a:pt x="40648" y="31719"/>
                    <a:pt x="35910" y="34958"/>
                    <a:pt x="31873" y="36553"/>
                  </a:cubicBezTo>
                  <a:cubicBezTo>
                    <a:pt x="30730" y="36994"/>
                    <a:pt x="29587" y="37351"/>
                    <a:pt x="28397" y="37625"/>
                  </a:cubicBezTo>
                  <a:cubicBezTo>
                    <a:pt x="28361" y="37613"/>
                    <a:pt x="28349" y="37613"/>
                    <a:pt x="28325" y="37613"/>
                  </a:cubicBezTo>
                  <a:cubicBezTo>
                    <a:pt x="28304" y="37609"/>
                    <a:pt x="28284" y="37607"/>
                    <a:pt x="28263" y="37607"/>
                  </a:cubicBezTo>
                  <a:cubicBezTo>
                    <a:pt x="28169" y="37607"/>
                    <a:pt x="28086" y="37649"/>
                    <a:pt x="28028" y="37708"/>
                  </a:cubicBezTo>
                  <a:cubicBezTo>
                    <a:pt x="26277" y="38065"/>
                    <a:pt x="24420" y="38232"/>
                    <a:pt x="22325" y="38232"/>
                  </a:cubicBezTo>
                  <a:cubicBezTo>
                    <a:pt x="21932" y="38232"/>
                    <a:pt x="21539" y="38232"/>
                    <a:pt x="21146" y="38220"/>
                  </a:cubicBezTo>
                  <a:cubicBezTo>
                    <a:pt x="20598" y="38208"/>
                    <a:pt x="20062" y="38160"/>
                    <a:pt x="19527" y="38113"/>
                  </a:cubicBezTo>
                  <a:cubicBezTo>
                    <a:pt x="19527" y="37982"/>
                    <a:pt x="19431" y="37863"/>
                    <a:pt x="19300" y="37815"/>
                  </a:cubicBezTo>
                  <a:cubicBezTo>
                    <a:pt x="19264" y="37803"/>
                    <a:pt x="19227" y="37797"/>
                    <a:pt x="19190" y="37797"/>
                  </a:cubicBezTo>
                  <a:cubicBezTo>
                    <a:pt x="19049" y="37797"/>
                    <a:pt x="18919" y="37883"/>
                    <a:pt x="18872" y="38006"/>
                  </a:cubicBezTo>
                  <a:lnTo>
                    <a:pt x="18860" y="38041"/>
                  </a:lnTo>
                  <a:cubicBezTo>
                    <a:pt x="15717" y="37589"/>
                    <a:pt x="12823" y="36422"/>
                    <a:pt x="10585" y="34636"/>
                  </a:cubicBezTo>
                  <a:cubicBezTo>
                    <a:pt x="7704" y="32350"/>
                    <a:pt x="5608" y="28885"/>
                    <a:pt x="4644" y="24885"/>
                  </a:cubicBezTo>
                  <a:cubicBezTo>
                    <a:pt x="3810" y="21420"/>
                    <a:pt x="3787" y="17503"/>
                    <a:pt x="4596" y="13264"/>
                  </a:cubicBezTo>
                  <a:cubicBezTo>
                    <a:pt x="5465" y="8752"/>
                    <a:pt x="7013" y="5478"/>
                    <a:pt x="9359" y="3287"/>
                  </a:cubicBezTo>
                  <a:cubicBezTo>
                    <a:pt x="9728" y="2942"/>
                    <a:pt x="10133" y="2632"/>
                    <a:pt x="10549" y="2346"/>
                  </a:cubicBezTo>
                  <a:cubicBezTo>
                    <a:pt x="10896" y="2213"/>
                    <a:pt x="11270" y="2145"/>
                    <a:pt x="11644" y="2145"/>
                  </a:cubicBezTo>
                  <a:close/>
                  <a:moveTo>
                    <a:pt x="15800" y="1"/>
                  </a:moveTo>
                  <a:cubicBezTo>
                    <a:pt x="13359" y="1"/>
                    <a:pt x="10776" y="1037"/>
                    <a:pt x="8918" y="2775"/>
                  </a:cubicBezTo>
                  <a:cubicBezTo>
                    <a:pt x="6454" y="5073"/>
                    <a:pt x="4834" y="8454"/>
                    <a:pt x="3941" y="13110"/>
                  </a:cubicBezTo>
                  <a:cubicBezTo>
                    <a:pt x="3644" y="14658"/>
                    <a:pt x="3465" y="16170"/>
                    <a:pt x="3382" y="17634"/>
                  </a:cubicBezTo>
                  <a:lnTo>
                    <a:pt x="3394" y="17039"/>
                  </a:lnTo>
                  <a:cubicBezTo>
                    <a:pt x="3383" y="17039"/>
                    <a:pt x="3372" y="17038"/>
                    <a:pt x="3362" y="17038"/>
                  </a:cubicBezTo>
                  <a:cubicBezTo>
                    <a:pt x="2801" y="17038"/>
                    <a:pt x="2243" y="17346"/>
                    <a:pt x="1858" y="17872"/>
                  </a:cubicBezTo>
                  <a:cubicBezTo>
                    <a:pt x="1536" y="18313"/>
                    <a:pt x="1370" y="18849"/>
                    <a:pt x="1239" y="19360"/>
                  </a:cubicBezTo>
                  <a:cubicBezTo>
                    <a:pt x="0" y="24290"/>
                    <a:pt x="1298" y="29612"/>
                    <a:pt x="4632" y="33255"/>
                  </a:cubicBezTo>
                  <a:cubicBezTo>
                    <a:pt x="7335" y="36220"/>
                    <a:pt x="11240" y="37898"/>
                    <a:pt x="15133" y="37898"/>
                  </a:cubicBezTo>
                  <a:lnTo>
                    <a:pt x="15371" y="37898"/>
                  </a:lnTo>
                  <a:cubicBezTo>
                    <a:pt x="16395" y="38244"/>
                    <a:pt x="17467" y="38494"/>
                    <a:pt x="18586" y="38660"/>
                  </a:cubicBezTo>
                  <a:lnTo>
                    <a:pt x="15240" y="47685"/>
                  </a:lnTo>
                  <a:cubicBezTo>
                    <a:pt x="14919" y="47697"/>
                    <a:pt x="14538" y="47864"/>
                    <a:pt x="14252" y="48066"/>
                  </a:cubicBezTo>
                  <a:cubicBezTo>
                    <a:pt x="14156" y="48070"/>
                    <a:pt x="14060" y="48072"/>
                    <a:pt x="13963" y="48072"/>
                  </a:cubicBezTo>
                  <a:cubicBezTo>
                    <a:pt x="13148" y="48072"/>
                    <a:pt x="12306" y="47945"/>
                    <a:pt x="11454" y="47828"/>
                  </a:cubicBezTo>
                  <a:cubicBezTo>
                    <a:pt x="10563" y="47697"/>
                    <a:pt x="9656" y="47573"/>
                    <a:pt x="8741" y="47573"/>
                  </a:cubicBezTo>
                  <a:cubicBezTo>
                    <a:pt x="8495" y="47573"/>
                    <a:pt x="8249" y="47582"/>
                    <a:pt x="8001" y="47602"/>
                  </a:cubicBezTo>
                  <a:cubicBezTo>
                    <a:pt x="6846" y="47709"/>
                    <a:pt x="5965" y="48138"/>
                    <a:pt x="5477" y="48828"/>
                  </a:cubicBezTo>
                  <a:cubicBezTo>
                    <a:pt x="5370" y="48971"/>
                    <a:pt x="5394" y="49186"/>
                    <a:pt x="5549" y="49293"/>
                  </a:cubicBezTo>
                  <a:cubicBezTo>
                    <a:pt x="5608" y="49328"/>
                    <a:pt x="5668" y="49352"/>
                    <a:pt x="5739" y="49352"/>
                  </a:cubicBezTo>
                  <a:cubicBezTo>
                    <a:pt x="5846" y="49352"/>
                    <a:pt x="5954" y="49305"/>
                    <a:pt x="6013" y="49209"/>
                  </a:cubicBezTo>
                  <a:cubicBezTo>
                    <a:pt x="6489" y="48543"/>
                    <a:pt x="7382" y="48340"/>
                    <a:pt x="8049" y="48281"/>
                  </a:cubicBezTo>
                  <a:cubicBezTo>
                    <a:pt x="8290" y="48257"/>
                    <a:pt x="8533" y="48247"/>
                    <a:pt x="8777" y="48247"/>
                  </a:cubicBezTo>
                  <a:cubicBezTo>
                    <a:pt x="9630" y="48247"/>
                    <a:pt x="10495" y="48372"/>
                    <a:pt x="11347" y="48483"/>
                  </a:cubicBezTo>
                  <a:cubicBezTo>
                    <a:pt x="12157" y="48602"/>
                    <a:pt x="12978" y="48709"/>
                    <a:pt x="13800" y="48733"/>
                  </a:cubicBezTo>
                  <a:cubicBezTo>
                    <a:pt x="13812" y="48781"/>
                    <a:pt x="13835" y="48828"/>
                    <a:pt x="13871" y="48852"/>
                  </a:cubicBezTo>
                  <a:cubicBezTo>
                    <a:pt x="13359" y="48900"/>
                    <a:pt x="12859" y="48912"/>
                    <a:pt x="12323" y="48936"/>
                  </a:cubicBezTo>
                  <a:cubicBezTo>
                    <a:pt x="11919" y="48947"/>
                    <a:pt x="11526" y="48947"/>
                    <a:pt x="11133" y="48971"/>
                  </a:cubicBezTo>
                  <a:cubicBezTo>
                    <a:pt x="9335" y="49078"/>
                    <a:pt x="8049" y="49495"/>
                    <a:pt x="7120" y="50281"/>
                  </a:cubicBezTo>
                  <a:cubicBezTo>
                    <a:pt x="6989" y="50400"/>
                    <a:pt x="6966" y="50614"/>
                    <a:pt x="7085" y="50757"/>
                  </a:cubicBezTo>
                  <a:cubicBezTo>
                    <a:pt x="7144" y="50841"/>
                    <a:pt x="7239" y="50876"/>
                    <a:pt x="7335" y="50876"/>
                  </a:cubicBezTo>
                  <a:cubicBezTo>
                    <a:pt x="7406" y="50876"/>
                    <a:pt x="7478" y="50852"/>
                    <a:pt x="7561" y="50805"/>
                  </a:cubicBezTo>
                  <a:cubicBezTo>
                    <a:pt x="8370" y="50102"/>
                    <a:pt x="9525" y="49745"/>
                    <a:pt x="11168" y="49650"/>
                  </a:cubicBezTo>
                  <a:lnTo>
                    <a:pt x="12335" y="49602"/>
                  </a:lnTo>
                  <a:cubicBezTo>
                    <a:pt x="13300" y="49590"/>
                    <a:pt x="14312" y="49555"/>
                    <a:pt x="15276" y="49328"/>
                  </a:cubicBezTo>
                  <a:cubicBezTo>
                    <a:pt x="15431" y="49305"/>
                    <a:pt x="15895" y="49186"/>
                    <a:pt x="16074" y="48781"/>
                  </a:cubicBezTo>
                  <a:cubicBezTo>
                    <a:pt x="16764" y="48824"/>
                    <a:pt x="17467" y="48855"/>
                    <a:pt x="18169" y="48855"/>
                  </a:cubicBezTo>
                  <a:cubicBezTo>
                    <a:pt x="18435" y="48855"/>
                    <a:pt x="18702" y="48850"/>
                    <a:pt x="18967" y="48840"/>
                  </a:cubicBezTo>
                  <a:cubicBezTo>
                    <a:pt x="19027" y="48840"/>
                    <a:pt x="19086" y="48840"/>
                    <a:pt x="19144" y="48840"/>
                  </a:cubicBezTo>
                  <a:cubicBezTo>
                    <a:pt x="19438" y="48840"/>
                    <a:pt x="19719" y="48848"/>
                    <a:pt x="19967" y="48947"/>
                  </a:cubicBezTo>
                  <a:cubicBezTo>
                    <a:pt x="20205" y="49031"/>
                    <a:pt x="20432" y="49257"/>
                    <a:pt x="20432" y="49507"/>
                  </a:cubicBezTo>
                  <a:cubicBezTo>
                    <a:pt x="20432" y="49698"/>
                    <a:pt x="20574" y="49852"/>
                    <a:pt x="20753" y="49852"/>
                  </a:cubicBezTo>
                  <a:lnTo>
                    <a:pt x="20777" y="49852"/>
                  </a:lnTo>
                  <a:cubicBezTo>
                    <a:pt x="20955" y="49852"/>
                    <a:pt x="21098" y="49709"/>
                    <a:pt x="21098" y="49531"/>
                  </a:cubicBezTo>
                  <a:cubicBezTo>
                    <a:pt x="21110" y="48947"/>
                    <a:pt x="20670" y="48495"/>
                    <a:pt x="20217" y="48340"/>
                  </a:cubicBezTo>
                  <a:cubicBezTo>
                    <a:pt x="19853" y="48194"/>
                    <a:pt x="19470" y="48185"/>
                    <a:pt x="19101" y="48185"/>
                  </a:cubicBezTo>
                  <a:cubicBezTo>
                    <a:pt x="19048" y="48185"/>
                    <a:pt x="18995" y="48185"/>
                    <a:pt x="18943" y="48185"/>
                  </a:cubicBezTo>
                  <a:cubicBezTo>
                    <a:pt x="18777" y="48187"/>
                    <a:pt x="18610" y="48188"/>
                    <a:pt x="18442" y="48188"/>
                  </a:cubicBezTo>
                  <a:cubicBezTo>
                    <a:pt x="17606" y="48188"/>
                    <a:pt x="16764" y="48164"/>
                    <a:pt x="15931" y="48114"/>
                  </a:cubicBezTo>
                  <a:cubicBezTo>
                    <a:pt x="15919" y="48066"/>
                    <a:pt x="15895" y="48019"/>
                    <a:pt x="15860" y="47983"/>
                  </a:cubicBezTo>
                  <a:lnTo>
                    <a:pt x="19289" y="38780"/>
                  </a:lnTo>
                  <a:cubicBezTo>
                    <a:pt x="19884" y="38851"/>
                    <a:pt x="20491" y="38899"/>
                    <a:pt x="21098" y="38911"/>
                  </a:cubicBezTo>
                  <a:cubicBezTo>
                    <a:pt x="21503" y="38934"/>
                    <a:pt x="21908" y="38934"/>
                    <a:pt x="22289" y="38934"/>
                  </a:cubicBezTo>
                  <a:cubicBezTo>
                    <a:pt x="24313" y="38934"/>
                    <a:pt x="26111" y="38780"/>
                    <a:pt x="27825" y="38458"/>
                  </a:cubicBezTo>
                  <a:lnTo>
                    <a:pt x="27825" y="38458"/>
                  </a:lnTo>
                  <a:lnTo>
                    <a:pt x="26016" y="50579"/>
                  </a:lnTo>
                  <a:cubicBezTo>
                    <a:pt x="25623" y="50674"/>
                    <a:pt x="25206" y="50912"/>
                    <a:pt x="24956" y="51150"/>
                  </a:cubicBezTo>
                  <a:cubicBezTo>
                    <a:pt x="24480" y="51376"/>
                    <a:pt x="23956" y="51507"/>
                    <a:pt x="23420" y="51674"/>
                  </a:cubicBezTo>
                  <a:cubicBezTo>
                    <a:pt x="23218" y="51734"/>
                    <a:pt x="22991" y="51793"/>
                    <a:pt x="22777" y="51853"/>
                  </a:cubicBezTo>
                  <a:cubicBezTo>
                    <a:pt x="21979" y="52091"/>
                    <a:pt x="20848" y="52531"/>
                    <a:pt x="20193" y="53472"/>
                  </a:cubicBezTo>
                  <a:cubicBezTo>
                    <a:pt x="20134" y="53543"/>
                    <a:pt x="20122" y="53650"/>
                    <a:pt x="20146" y="53734"/>
                  </a:cubicBezTo>
                  <a:cubicBezTo>
                    <a:pt x="20181" y="53829"/>
                    <a:pt x="20241" y="53912"/>
                    <a:pt x="20324" y="53948"/>
                  </a:cubicBezTo>
                  <a:lnTo>
                    <a:pt x="20420" y="53996"/>
                  </a:lnTo>
                  <a:cubicBezTo>
                    <a:pt x="20455" y="54008"/>
                    <a:pt x="20503" y="54020"/>
                    <a:pt x="20562" y="54020"/>
                  </a:cubicBezTo>
                  <a:cubicBezTo>
                    <a:pt x="20682" y="54020"/>
                    <a:pt x="20801" y="53948"/>
                    <a:pt x="20860" y="53829"/>
                  </a:cubicBezTo>
                  <a:cubicBezTo>
                    <a:pt x="20896" y="53769"/>
                    <a:pt x="20908" y="53710"/>
                    <a:pt x="20896" y="53650"/>
                  </a:cubicBezTo>
                  <a:cubicBezTo>
                    <a:pt x="21444" y="52996"/>
                    <a:pt x="22337" y="52674"/>
                    <a:pt x="22979" y="52472"/>
                  </a:cubicBezTo>
                  <a:lnTo>
                    <a:pt x="23599" y="52293"/>
                  </a:lnTo>
                  <a:cubicBezTo>
                    <a:pt x="24063" y="52162"/>
                    <a:pt x="24539" y="52031"/>
                    <a:pt x="25004" y="51829"/>
                  </a:cubicBezTo>
                  <a:lnTo>
                    <a:pt x="25004" y="51829"/>
                  </a:lnTo>
                  <a:cubicBezTo>
                    <a:pt x="24730" y="52031"/>
                    <a:pt x="24444" y="52186"/>
                    <a:pt x="24146" y="52365"/>
                  </a:cubicBezTo>
                  <a:cubicBezTo>
                    <a:pt x="23944" y="52484"/>
                    <a:pt x="23730" y="52626"/>
                    <a:pt x="23527" y="52757"/>
                  </a:cubicBezTo>
                  <a:cubicBezTo>
                    <a:pt x="22467" y="53436"/>
                    <a:pt x="21872" y="54186"/>
                    <a:pt x="21705" y="55032"/>
                  </a:cubicBezTo>
                  <a:cubicBezTo>
                    <a:pt x="21682" y="55210"/>
                    <a:pt x="21801" y="55389"/>
                    <a:pt x="21979" y="55424"/>
                  </a:cubicBezTo>
                  <a:lnTo>
                    <a:pt x="22039" y="55424"/>
                  </a:lnTo>
                  <a:cubicBezTo>
                    <a:pt x="22206" y="55424"/>
                    <a:pt x="22337" y="55317"/>
                    <a:pt x="22360" y="55151"/>
                  </a:cubicBezTo>
                  <a:cubicBezTo>
                    <a:pt x="22503" y="54496"/>
                    <a:pt x="22991" y="53889"/>
                    <a:pt x="23896" y="53305"/>
                  </a:cubicBezTo>
                  <a:cubicBezTo>
                    <a:pt x="24087" y="53174"/>
                    <a:pt x="24301" y="53055"/>
                    <a:pt x="24503" y="52936"/>
                  </a:cubicBezTo>
                  <a:cubicBezTo>
                    <a:pt x="24956" y="52662"/>
                    <a:pt x="25396" y="52400"/>
                    <a:pt x="25813" y="52043"/>
                  </a:cubicBezTo>
                  <a:lnTo>
                    <a:pt x="25896" y="52043"/>
                  </a:lnTo>
                  <a:cubicBezTo>
                    <a:pt x="26039" y="52043"/>
                    <a:pt x="26170" y="52031"/>
                    <a:pt x="26313" y="51995"/>
                  </a:cubicBezTo>
                  <a:lnTo>
                    <a:pt x="26313" y="51995"/>
                  </a:lnTo>
                  <a:cubicBezTo>
                    <a:pt x="26194" y="52710"/>
                    <a:pt x="26016" y="53400"/>
                    <a:pt x="25730" y="54067"/>
                  </a:cubicBezTo>
                  <a:cubicBezTo>
                    <a:pt x="25658" y="54234"/>
                    <a:pt x="25742" y="54436"/>
                    <a:pt x="25908" y="54496"/>
                  </a:cubicBezTo>
                  <a:cubicBezTo>
                    <a:pt x="25956" y="54508"/>
                    <a:pt x="25992" y="54531"/>
                    <a:pt x="26039" y="54531"/>
                  </a:cubicBezTo>
                  <a:cubicBezTo>
                    <a:pt x="26170" y="54531"/>
                    <a:pt x="26289" y="54448"/>
                    <a:pt x="26349" y="54317"/>
                  </a:cubicBezTo>
                  <a:cubicBezTo>
                    <a:pt x="26730" y="53424"/>
                    <a:pt x="26944" y="52484"/>
                    <a:pt x="27051" y="51531"/>
                  </a:cubicBezTo>
                  <a:cubicBezTo>
                    <a:pt x="27385" y="50995"/>
                    <a:pt x="27837" y="50543"/>
                    <a:pt x="28397" y="50210"/>
                  </a:cubicBezTo>
                  <a:cubicBezTo>
                    <a:pt x="28493" y="50157"/>
                    <a:pt x="28752" y="50013"/>
                    <a:pt x="28976" y="50013"/>
                  </a:cubicBezTo>
                  <a:cubicBezTo>
                    <a:pt x="29056" y="50013"/>
                    <a:pt x="29132" y="50032"/>
                    <a:pt x="29195" y="50079"/>
                  </a:cubicBezTo>
                  <a:cubicBezTo>
                    <a:pt x="29256" y="50121"/>
                    <a:pt x="29324" y="50141"/>
                    <a:pt x="29391" y="50141"/>
                  </a:cubicBezTo>
                  <a:cubicBezTo>
                    <a:pt x="29494" y="50141"/>
                    <a:pt x="29594" y="50094"/>
                    <a:pt x="29659" y="50007"/>
                  </a:cubicBezTo>
                  <a:cubicBezTo>
                    <a:pt x="29766" y="49852"/>
                    <a:pt x="29730" y="49650"/>
                    <a:pt x="29587" y="49543"/>
                  </a:cubicBezTo>
                  <a:cubicBezTo>
                    <a:pt x="29415" y="49417"/>
                    <a:pt x="29213" y="49356"/>
                    <a:pt x="28991" y="49356"/>
                  </a:cubicBezTo>
                  <a:cubicBezTo>
                    <a:pt x="28707" y="49356"/>
                    <a:pt x="28391" y="49456"/>
                    <a:pt x="28063" y="49650"/>
                  </a:cubicBezTo>
                  <a:cubicBezTo>
                    <a:pt x="27587" y="49924"/>
                    <a:pt x="27170" y="50305"/>
                    <a:pt x="26825" y="50733"/>
                  </a:cubicBezTo>
                  <a:cubicBezTo>
                    <a:pt x="26801" y="50686"/>
                    <a:pt x="26754" y="50662"/>
                    <a:pt x="26730" y="50626"/>
                  </a:cubicBezTo>
                  <a:lnTo>
                    <a:pt x="28575" y="38279"/>
                  </a:lnTo>
                  <a:cubicBezTo>
                    <a:pt x="29790" y="38006"/>
                    <a:pt x="30969" y="37637"/>
                    <a:pt x="32147" y="37172"/>
                  </a:cubicBezTo>
                  <a:cubicBezTo>
                    <a:pt x="33659" y="36577"/>
                    <a:pt x="35267" y="35743"/>
                    <a:pt x="36767" y="34720"/>
                  </a:cubicBezTo>
                  <a:lnTo>
                    <a:pt x="44708" y="36279"/>
                  </a:lnTo>
                  <a:cubicBezTo>
                    <a:pt x="46149" y="36565"/>
                    <a:pt x="47697" y="36851"/>
                    <a:pt x="49185" y="36851"/>
                  </a:cubicBezTo>
                  <a:cubicBezTo>
                    <a:pt x="50673" y="36851"/>
                    <a:pt x="51924" y="36577"/>
                    <a:pt x="52995" y="36017"/>
                  </a:cubicBezTo>
                  <a:cubicBezTo>
                    <a:pt x="54801" y="36462"/>
                    <a:pt x="56683" y="36696"/>
                    <a:pt x="58555" y="36696"/>
                  </a:cubicBezTo>
                  <a:cubicBezTo>
                    <a:pt x="59041" y="36696"/>
                    <a:pt x="59525" y="36680"/>
                    <a:pt x="60008" y="36648"/>
                  </a:cubicBezTo>
                  <a:cubicBezTo>
                    <a:pt x="60460" y="36625"/>
                    <a:pt x="60960" y="36577"/>
                    <a:pt x="61389" y="36339"/>
                  </a:cubicBezTo>
                  <a:cubicBezTo>
                    <a:pt x="61734" y="36148"/>
                    <a:pt x="62056" y="35803"/>
                    <a:pt x="62151" y="35374"/>
                  </a:cubicBezTo>
                  <a:cubicBezTo>
                    <a:pt x="62251" y="35380"/>
                    <a:pt x="62351" y="35382"/>
                    <a:pt x="62451" y="35382"/>
                  </a:cubicBezTo>
                  <a:cubicBezTo>
                    <a:pt x="63969" y="35382"/>
                    <a:pt x="65462" y="34794"/>
                    <a:pt x="66556" y="33755"/>
                  </a:cubicBezTo>
                  <a:lnTo>
                    <a:pt x="66925" y="33398"/>
                  </a:lnTo>
                  <a:lnTo>
                    <a:pt x="66437" y="33184"/>
                  </a:lnTo>
                  <a:cubicBezTo>
                    <a:pt x="59305" y="30243"/>
                    <a:pt x="51638" y="28719"/>
                    <a:pt x="44232" y="27254"/>
                  </a:cubicBezTo>
                  <a:cubicBezTo>
                    <a:pt x="43792" y="27159"/>
                    <a:pt x="43327" y="27076"/>
                    <a:pt x="42851" y="26992"/>
                  </a:cubicBezTo>
                  <a:lnTo>
                    <a:pt x="42875" y="26921"/>
                  </a:lnTo>
                  <a:lnTo>
                    <a:pt x="42577" y="26814"/>
                  </a:lnTo>
                  <a:cubicBezTo>
                    <a:pt x="41934" y="26588"/>
                    <a:pt x="41279" y="26373"/>
                    <a:pt x="40648" y="26147"/>
                  </a:cubicBezTo>
                  <a:cubicBezTo>
                    <a:pt x="41398" y="25278"/>
                    <a:pt x="42089" y="24361"/>
                    <a:pt x="42672" y="23397"/>
                  </a:cubicBezTo>
                  <a:lnTo>
                    <a:pt x="43030" y="22801"/>
                  </a:lnTo>
                  <a:lnTo>
                    <a:pt x="42327" y="22885"/>
                  </a:lnTo>
                  <a:cubicBezTo>
                    <a:pt x="41815" y="22956"/>
                    <a:pt x="41279" y="22992"/>
                    <a:pt x="40767" y="22992"/>
                  </a:cubicBezTo>
                  <a:cubicBezTo>
                    <a:pt x="36922" y="22992"/>
                    <a:pt x="33147" y="21099"/>
                    <a:pt x="30897" y="18063"/>
                  </a:cubicBezTo>
                  <a:cubicBezTo>
                    <a:pt x="30766" y="17872"/>
                    <a:pt x="30623" y="17682"/>
                    <a:pt x="30480" y="17479"/>
                  </a:cubicBezTo>
                  <a:cubicBezTo>
                    <a:pt x="30076" y="16908"/>
                    <a:pt x="29659" y="16312"/>
                    <a:pt x="29111" y="15812"/>
                  </a:cubicBezTo>
                  <a:cubicBezTo>
                    <a:pt x="28476" y="15254"/>
                    <a:pt x="27710" y="14944"/>
                    <a:pt x="26997" y="14944"/>
                  </a:cubicBezTo>
                  <a:cubicBezTo>
                    <a:pt x="26722" y="14944"/>
                    <a:pt x="26455" y="14990"/>
                    <a:pt x="26206" y="15086"/>
                  </a:cubicBezTo>
                  <a:cubicBezTo>
                    <a:pt x="25658" y="13669"/>
                    <a:pt x="25313" y="12157"/>
                    <a:pt x="24968" y="10693"/>
                  </a:cubicBezTo>
                  <a:cubicBezTo>
                    <a:pt x="24789" y="9895"/>
                    <a:pt x="24599" y="9074"/>
                    <a:pt x="24372" y="8276"/>
                  </a:cubicBezTo>
                  <a:cubicBezTo>
                    <a:pt x="23408" y="4740"/>
                    <a:pt x="21920" y="2394"/>
                    <a:pt x="19836" y="1096"/>
                  </a:cubicBezTo>
                  <a:cubicBezTo>
                    <a:pt x="18681" y="370"/>
                    <a:pt x="17276" y="1"/>
                    <a:pt x="15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6890225" y="5661500"/>
              <a:ext cx="23450" cy="54000"/>
            </a:xfrm>
            <a:custGeom>
              <a:avLst/>
              <a:gdLst/>
              <a:ahLst/>
              <a:cxnLst/>
              <a:rect l="l" t="t" r="r" b="b"/>
              <a:pathLst>
                <a:path w="938" h="2160" extrusionOk="0">
                  <a:moveTo>
                    <a:pt x="397" y="0"/>
                  </a:moveTo>
                  <a:cubicBezTo>
                    <a:pt x="231" y="0"/>
                    <a:pt x="0" y="501"/>
                    <a:pt x="92" y="1169"/>
                  </a:cubicBezTo>
                  <a:cubicBezTo>
                    <a:pt x="221" y="1771"/>
                    <a:pt x="573" y="2159"/>
                    <a:pt x="737" y="2159"/>
                  </a:cubicBezTo>
                  <a:cubicBezTo>
                    <a:pt x="754" y="2159"/>
                    <a:pt x="770" y="2155"/>
                    <a:pt x="783" y="2145"/>
                  </a:cubicBezTo>
                  <a:cubicBezTo>
                    <a:pt x="937" y="2038"/>
                    <a:pt x="854" y="1586"/>
                    <a:pt x="747" y="1050"/>
                  </a:cubicBezTo>
                  <a:cubicBezTo>
                    <a:pt x="676" y="502"/>
                    <a:pt x="604" y="38"/>
                    <a:pt x="414" y="2"/>
                  </a:cubicBezTo>
                  <a:cubicBezTo>
                    <a:pt x="408" y="1"/>
                    <a:pt x="403" y="0"/>
                    <a:pt x="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6"/>
            <p:cNvSpPr/>
            <p:nvPr/>
          </p:nvSpPr>
          <p:spPr>
            <a:xfrm>
              <a:off x="6924375" y="5762325"/>
              <a:ext cx="41675" cy="59575"/>
            </a:xfrm>
            <a:custGeom>
              <a:avLst/>
              <a:gdLst/>
              <a:ahLst/>
              <a:cxnLst/>
              <a:rect l="l" t="t" r="r" b="b"/>
              <a:pathLst>
                <a:path w="1667" h="2383" extrusionOk="0">
                  <a:moveTo>
                    <a:pt x="207" y="0"/>
                  </a:moveTo>
                  <a:cubicBezTo>
                    <a:pt x="197" y="0"/>
                    <a:pt x="187" y="2"/>
                    <a:pt x="179" y="5"/>
                  </a:cubicBezTo>
                  <a:cubicBezTo>
                    <a:pt x="0" y="77"/>
                    <a:pt x="143" y="696"/>
                    <a:pt x="488" y="1386"/>
                  </a:cubicBezTo>
                  <a:cubicBezTo>
                    <a:pt x="859" y="1969"/>
                    <a:pt x="1268" y="2382"/>
                    <a:pt x="1454" y="2382"/>
                  </a:cubicBezTo>
                  <a:cubicBezTo>
                    <a:pt x="1477" y="2382"/>
                    <a:pt x="1496" y="2376"/>
                    <a:pt x="1512" y="2363"/>
                  </a:cubicBezTo>
                  <a:cubicBezTo>
                    <a:pt x="1667" y="2244"/>
                    <a:pt x="1453" y="1660"/>
                    <a:pt x="1072" y="1053"/>
                  </a:cubicBezTo>
                  <a:cubicBezTo>
                    <a:pt x="757" y="458"/>
                    <a:pt x="379" y="0"/>
                    <a:pt x="2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6"/>
            <p:cNvSpPr/>
            <p:nvPr/>
          </p:nvSpPr>
          <p:spPr>
            <a:xfrm>
              <a:off x="6984500" y="5861325"/>
              <a:ext cx="54475" cy="47150"/>
            </a:xfrm>
            <a:custGeom>
              <a:avLst/>
              <a:gdLst/>
              <a:ahLst/>
              <a:cxnLst/>
              <a:rect l="l" t="t" r="r" b="b"/>
              <a:pathLst>
                <a:path w="2179" h="1886" extrusionOk="0">
                  <a:moveTo>
                    <a:pt x="226" y="1"/>
                  </a:moveTo>
                  <a:cubicBezTo>
                    <a:pt x="196" y="1"/>
                    <a:pt x="172" y="8"/>
                    <a:pt x="155" y="22"/>
                  </a:cubicBezTo>
                  <a:cubicBezTo>
                    <a:pt x="0" y="141"/>
                    <a:pt x="310" y="677"/>
                    <a:pt x="822" y="1225"/>
                  </a:cubicBezTo>
                  <a:cubicBezTo>
                    <a:pt x="1278" y="1622"/>
                    <a:pt x="1742" y="1886"/>
                    <a:pt x="1956" y="1886"/>
                  </a:cubicBezTo>
                  <a:cubicBezTo>
                    <a:pt x="2004" y="1886"/>
                    <a:pt x="2040" y="1872"/>
                    <a:pt x="2060" y="1844"/>
                  </a:cubicBezTo>
                  <a:cubicBezTo>
                    <a:pt x="2179" y="1713"/>
                    <a:pt x="1822" y="1213"/>
                    <a:pt x="1286" y="748"/>
                  </a:cubicBezTo>
                  <a:cubicBezTo>
                    <a:pt x="852" y="294"/>
                    <a:pt x="419"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6"/>
            <p:cNvSpPr/>
            <p:nvPr/>
          </p:nvSpPr>
          <p:spPr>
            <a:xfrm>
              <a:off x="7068725" y="5931825"/>
              <a:ext cx="52125" cy="31675"/>
            </a:xfrm>
            <a:custGeom>
              <a:avLst/>
              <a:gdLst/>
              <a:ahLst/>
              <a:cxnLst/>
              <a:rect l="l" t="t" r="r" b="b"/>
              <a:pathLst>
                <a:path w="2085" h="1267" extrusionOk="0">
                  <a:moveTo>
                    <a:pt x="248" y="1"/>
                  </a:moveTo>
                  <a:cubicBezTo>
                    <a:pt x="190" y="1"/>
                    <a:pt x="147" y="15"/>
                    <a:pt x="120" y="48"/>
                  </a:cubicBezTo>
                  <a:cubicBezTo>
                    <a:pt x="1" y="179"/>
                    <a:pt x="298" y="643"/>
                    <a:pt x="846" y="964"/>
                  </a:cubicBezTo>
                  <a:cubicBezTo>
                    <a:pt x="1200" y="1175"/>
                    <a:pt x="1544" y="1267"/>
                    <a:pt x="1764" y="1267"/>
                  </a:cubicBezTo>
                  <a:cubicBezTo>
                    <a:pt x="1893" y="1267"/>
                    <a:pt x="1979" y="1236"/>
                    <a:pt x="2001" y="1179"/>
                  </a:cubicBezTo>
                  <a:cubicBezTo>
                    <a:pt x="2084" y="1000"/>
                    <a:pt x="1691" y="679"/>
                    <a:pt x="1191" y="405"/>
                  </a:cubicBezTo>
                  <a:cubicBezTo>
                    <a:pt x="804" y="174"/>
                    <a:pt x="445"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6"/>
            <p:cNvSpPr/>
            <p:nvPr/>
          </p:nvSpPr>
          <p:spPr>
            <a:xfrm>
              <a:off x="7174700" y="5977600"/>
              <a:ext cx="69675" cy="19475"/>
            </a:xfrm>
            <a:custGeom>
              <a:avLst/>
              <a:gdLst/>
              <a:ahLst/>
              <a:cxnLst/>
              <a:rect l="l" t="t" r="r" b="b"/>
              <a:pathLst>
                <a:path w="2787" h="779" extrusionOk="0">
                  <a:moveTo>
                    <a:pt x="704" y="0"/>
                  </a:moveTo>
                  <a:cubicBezTo>
                    <a:pt x="313" y="0"/>
                    <a:pt x="47" y="66"/>
                    <a:pt x="24" y="181"/>
                  </a:cubicBezTo>
                  <a:cubicBezTo>
                    <a:pt x="0" y="360"/>
                    <a:pt x="596" y="598"/>
                    <a:pt x="1334" y="717"/>
                  </a:cubicBezTo>
                  <a:cubicBezTo>
                    <a:pt x="1604" y="759"/>
                    <a:pt x="1857" y="779"/>
                    <a:pt x="2073" y="779"/>
                  </a:cubicBezTo>
                  <a:cubicBezTo>
                    <a:pt x="2467" y="779"/>
                    <a:pt x="2735" y="713"/>
                    <a:pt x="2751" y="598"/>
                  </a:cubicBezTo>
                  <a:cubicBezTo>
                    <a:pt x="2786" y="419"/>
                    <a:pt x="2203" y="181"/>
                    <a:pt x="1441" y="62"/>
                  </a:cubicBezTo>
                  <a:cubicBezTo>
                    <a:pt x="1171" y="20"/>
                    <a:pt x="919" y="0"/>
                    <a:pt x="7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6"/>
            <p:cNvSpPr/>
            <p:nvPr/>
          </p:nvSpPr>
          <p:spPr>
            <a:xfrm>
              <a:off x="7304475" y="5984425"/>
              <a:ext cx="58075" cy="17125"/>
            </a:xfrm>
            <a:custGeom>
              <a:avLst/>
              <a:gdLst/>
              <a:ahLst/>
              <a:cxnLst/>
              <a:rect l="l" t="t" r="r" b="b"/>
              <a:pathLst>
                <a:path w="2323" h="685" extrusionOk="0">
                  <a:moveTo>
                    <a:pt x="1305" y="0"/>
                  </a:moveTo>
                  <a:cubicBezTo>
                    <a:pt x="1252" y="0"/>
                    <a:pt x="1198" y="1"/>
                    <a:pt x="1143" y="3"/>
                  </a:cubicBezTo>
                  <a:cubicBezTo>
                    <a:pt x="512" y="39"/>
                    <a:pt x="0" y="218"/>
                    <a:pt x="0" y="396"/>
                  </a:cubicBezTo>
                  <a:cubicBezTo>
                    <a:pt x="11" y="561"/>
                    <a:pt x="457" y="685"/>
                    <a:pt x="1029" y="685"/>
                  </a:cubicBezTo>
                  <a:cubicBezTo>
                    <a:pt x="1078" y="685"/>
                    <a:pt x="1128" y="684"/>
                    <a:pt x="1179" y="682"/>
                  </a:cubicBezTo>
                  <a:cubicBezTo>
                    <a:pt x="1822" y="646"/>
                    <a:pt x="2322" y="468"/>
                    <a:pt x="2322" y="289"/>
                  </a:cubicBezTo>
                  <a:cubicBezTo>
                    <a:pt x="2311" y="115"/>
                    <a:pt x="1872" y="0"/>
                    <a:pt x="1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6"/>
            <p:cNvSpPr/>
            <p:nvPr/>
          </p:nvSpPr>
          <p:spPr>
            <a:xfrm>
              <a:off x="7418775" y="5965325"/>
              <a:ext cx="79500" cy="23550"/>
            </a:xfrm>
            <a:custGeom>
              <a:avLst/>
              <a:gdLst/>
              <a:ahLst/>
              <a:cxnLst/>
              <a:rect l="l" t="t" r="r" b="b"/>
              <a:pathLst>
                <a:path w="3180" h="942" extrusionOk="0">
                  <a:moveTo>
                    <a:pt x="2681" y="1"/>
                  </a:moveTo>
                  <a:cubicBezTo>
                    <a:pt x="2384" y="1"/>
                    <a:pt x="1970" y="48"/>
                    <a:pt x="1512" y="148"/>
                  </a:cubicBezTo>
                  <a:cubicBezTo>
                    <a:pt x="667" y="339"/>
                    <a:pt x="0" y="636"/>
                    <a:pt x="36" y="815"/>
                  </a:cubicBezTo>
                  <a:cubicBezTo>
                    <a:pt x="59" y="900"/>
                    <a:pt x="232" y="942"/>
                    <a:pt x="502" y="942"/>
                  </a:cubicBezTo>
                  <a:cubicBezTo>
                    <a:pt x="799" y="942"/>
                    <a:pt x="1212" y="891"/>
                    <a:pt x="1667" y="791"/>
                  </a:cubicBezTo>
                  <a:cubicBezTo>
                    <a:pt x="2513" y="589"/>
                    <a:pt x="3179" y="291"/>
                    <a:pt x="3144" y="113"/>
                  </a:cubicBezTo>
                  <a:cubicBezTo>
                    <a:pt x="3121" y="39"/>
                    <a:pt x="2949" y="1"/>
                    <a:pt x="2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6"/>
            <p:cNvSpPr/>
            <p:nvPr/>
          </p:nvSpPr>
          <p:spPr>
            <a:xfrm>
              <a:off x="7529500" y="5932125"/>
              <a:ext cx="55975" cy="26850"/>
            </a:xfrm>
            <a:custGeom>
              <a:avLst/>
              <a:gdLst/>
              <a:ahLst/>
              <a:cxnLst/>
              <a:rect l="l" t="t" r="r" b="b"/>
              <a:pathLst>
                <a:path w="2239" h="1074" extrusionOk="0">
                  <a:moveTo>
                    <a:pt x="1890" y="0"/>
                  </a:moveTo>
                  <a:cubicBezTo>
                    <a:pt x="1665" y="0"/>
                    <a:pt x="1333" y="79"/>
                    <a:pt x="989" y="226"/>
                  </a:cubicBezTo>
                  <a:cubicBezTo>
                    <a:pt x="405" y="476"/>
                    <a:pt x="1" y="809"/>
                    <a:pt x="84" y="988"/>
                  </a:cubicBezTo>
                  <a:cubicBezTo>
                    <a:pt x="110" y="1046"/>
                    <a:pt x="200" y="1074"/>
                    <a:pt x="331" y="1074"/>
                  </a:cubicBezTo>
                  <a:cubicBezTo>
                    <a:pt x="552" y="1074"/>
                    <a:pt x="892" y="995"/>
                    <a:pt x="1251" y="845"/>
                  </a:cubicBezTo>
                  <a:cubicBezTo>
                    <a:pt x="1834" y="595"/>
                    <a:pt x="2239" y="262"/>
                    <a:pt x="2167" y="95"/>
                  </a:cubicBezTo>
                  <a:cubicBezTo>
                    <a:pt x="2131" y="31"/>
                    <a:pt x="2031" y="0"/>
                    <a:pt x="1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6"/>
            <p:cNvSpPr/>
            <p:nvPr/>
          </p:nvSpPr>
          <p:spPr>
            <a:xfrm>
              <a:off x="7608075" y="5895300"/>
              <a:ext cx="45875" cy="26800"/>
            </a:xfrm>
            <a:custGeom>
              <a:avLst/>
              <a:gdLst/>
              <a:ahLst/>
              <a:cxnLst/>
              <a:rect l="l" t="t" r="r" b="b"/>
              <a:pathLst>
                <a:path w="1835" h="1072" extrusionOk="0">
                  <a:moveTo>
                    <a:pt x="1514" y="1"/>
                  </a:moveTo>
                  <a:cubicBezTo>
                    <a:pt x="1322" y="1"/>
                    <a:pt x="1040" y="85"/>
                    <a:pt x="763" y="235"/>
                  </a:cubicBezTo>
                  <a:cubicBezTo>
                    <a:pt x="298" y="497"/>
                    <a:pt x="1" y="818"/>
                    <a:pt x="96" y="985"/>
                  </a:cubicBezTo>
                  <a:cubicBezTo>
                    <a:pt x="126" y="1044"/>
                    <a:pt x="203" y="1072"/>
                    <a:pt x="310" y="1072"/>
                  </a:cubicBezTo>
                  <a:cubicBezTo>
                    <a:pt x="502" y="1072"/>
                    <a:pt x="789" y="983"/>
                    <a:pt x="1072" y="830"/>
                  </a:cubicBezTo>
                  <a:cubicBezTo>
                    <a:pt x="1537" y="580"/>
                    <a:pt x="1834" y="258"/>
                    <a:pt x="1739" y="92"/>
                  </a:cubicBezTo>
                  <a:cubicBezTo>
                    <a:pt x="1708" y="30"/>
                    <a:pt x="1627" y="1"/>
                    <a:pt x="1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6"/>
            <p:cNvSpPr/>
            <p:nvPr/>
          </p:nvSpPr>
          <p:spPr>
            <a:xfrm>
              <a:off x="6948475" y="5713475"/>
              <a:ext cx="33350" cy="48150"/>
            </a:xfrm>
            <a:custGeom>
              <a:avLst/>
              <a:gdLst/>
              <a:ahLst/>
              <a:cxnLst/>
              <a:rect l="l" t="t" r="r" b="b"/>
              <a:pathLst>
                <a:path w="1334" h="1926" extrusionOk="0">
                  <a:moveTo>
                    <a:pt x="206" y="1"/>
                  </a:moveTo>
                  <a:cubicBezTo>
                    <a:pt x="192" y="1"/>
                    <a:pt x="180" y="3"/>
                    <a:pt x="167" y="7"/>
                  </a:cubicBezTo>
                  <a:cubicBezTo>
                    <a:pt x="1" y="66"/>
                    <a:pt x="24" y="590"/>
                    <a:pt x="310" y="1162"/>
                  </a:cubicBezTo>
                  <a:cubicBezTo>
                    <a:pt x="575" y="1631"/>
                    <a:pt x="936" y="1925"/>
                    <a:pt x="1117" y="1925"/>
                  </a:cubicBezTo>
                  <a:cubicBezTo>
                    <a:pt x="1147" y="1925"/>
                    <a:pt x="1172" y="1917"/>
                    <a:pt x="1191" y="1900"/>
                  </a:cubicBezTo>
                  <a:cubicBezTo>
                    <a:pt x="1334" y="1781"/>
                    <a:pt x="1179" y="1316"/>
                    <a:pt x="893" y="828"/>
                  </a:cubicBezTo>
                  <a:cubicBezTo>
                    <a:pt x="639" y="363"/>
                    <a:pt x="384" y="1"/>
                    <a:pt x="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6"/>
            <p:cNvSpPr/>
            <p:nvPr/>
          </p:nvSpPr>
          <p:spPr>
            <a:xfrm>
              <a:off x="7002650" y="5803525"/>
              <a:ext cx="36925" cy="39775"/>
            </a:xfrm>
            <a:custGeom>
              <a:avLst/>
              <a:gdLst/>
              <a:ahLst/>
              <a:cxnLst/>
              <a:rect l="l" t="t" r="r" b="b"/>
              <a:pathLst>
                <a:path w="1477" h="1591" extrusionOk="0">
                  <a:moveTo>
                    <a:pt x="283" y="150"/>
                  </a:moveTo>
                  <a:cubicBezTo>
                    <a:pt x="288" y="150"/>
                    <a:pt x="290" y="155"/>
                    <a:pt x="298" y="155"/>
                  </a:cubicBezTo>
                  <a:cubicBezTo>
                    <a:pt x="298" y="155"/>
                    <a:pt x="293" y="166"/>
                    <a:pt x="286" y="166"/>
                  </a:cubicBezTo>
                  <a:cubicBezTo>
                    <a:pt x="282" y="166"/>
                    <a:pt x="278" y="163"/>
                    <a:pt x="274" y="155"/>
                  </a:cubicBezTo>
                  <a:cubicBezTo>
                    <a:pt x="278" y="151"/>
                    <a:pt x="281" y="150"/>
                    <a:pt x="283" y="150"/>
                  </a:cubicBezTo>
                  <a:close/>
                  <a:moveTo>
                    <a:pt x="167" y="0"/>
                  </a:moveTo>
                  <a:cubicBezTo>
                    <a:pt x="143" y="0"/>
                    <a:pt x="84" y="36"/>
                    <a:pt x="48" y="84"/>
                  </a:cubicBezTo>
                  <a:cubicBezTo>
                    <a:pt x="24" y="131"/>
                    <a:pt x="0" y="203"/>
                    <a:pt x="36" y="274"/>
                  </a:cubicBezTo>
                  <a:lnTo>
                    <a:pt x="48" y="310"/>
                  </a:lnTo>
                  <a:cubicBezTo>
                    <a:pt x="96" y="500"/>
                    <a:pt x="227" y="774"/>
                    <a:pt x="453" y="1024"/>
                  </a:cubicBezTo>
                  <a:cubicBezTo>
                    <a:pt x="738" y="1368"/>
                    <a:pt x="1047" y="1591"/>
                    <a:pt x="1234" y="1591"/>
                  </a:cubicBezTo>
                  <a:cubicBezTo>
                    <a:pt x="1273" y="1591"/>
                    <a:pt x="1307" y="1581"/>
                    <a:pt x="1334" y="1560"/>
                  </a:cubicBezTo>
                  <a:cubicBezTo>
                    <a:pt x="1477" y="1441"/>
                    <a:pt x="1310" y="1000"/>
                    <a:pt x="977" y="608"/>
                  </a:cubicBezTo>
                  <a:cubicBezTo>
                    <a:pt x="762" y="334"/>
                    <a:pt x="524" y="155"/>
                    <a:pt x="346" y="72"/>
                  </a:cubicBezTo>
                  <a:lnTo>
                    <a:pt x="274" y="143"/>
                  </a:lnTo>
                  <a:cubicBezTo>
                    <a:pt x="286" y="119"/>
                    <a:pt x="274" y="84"/>
                    <a:pt x="262" y="60"/>
                  </a:cubicBezTo>
                  <a:cubicBezTo>
                    <a:pt x="239" y="24"/>
                    <a:pt x="215"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6"/>
            <p:cNvSpPr/>
            <p:nvPr/>
          </p:nvSpPr>
          <p:spPr>
            <a:xfrm>
              <a:off x="7064550" y="5874550"/>
              <a:ext cx="38425" cy="32525"/>
            </a:xfrm>
            <a:custGeom>
              <a:avLst/>
              <a:gdLst/>
              <a:ahLst/>
              <a:cxnLst/>
              <a:rect l="l" t="t" r="r" b="b"/>
              <a:pathLst>
                <a:path w="1537" h="1301" extrusionOk="0">
                  <a:moveTo>
                    <a:pt x="246" y="0"/>
                  </a:moveTo>
                  <a:cubicBezTo>
                    <a:pt x="218" y="0"/>
                    <a:pt x="192" y="5"/>
                    <a:pt x="168" y="17"/>
                  </a:cubicBezTo>
                  <a:cubicBezTo>
                    <a:pt x="1" y="88"/>
                    <a:pt x="72" y="576"/>
                    <a:pt x="489" y="969"/>
                  </a:cubicBezTo>
                  <a:cubicBezTo>
                    <a:pt x="756" y="1206"/>
                    <a:pt x="1050" y="1301"/>
                    <a:pt x="1249" y="1301"/>
                  </a:cubicBezTo>
                  <a:cubicBezTo>
                    <a:pt x="1370" y="1301"/>
                    <a:pt x="1455" y="1266"/>
                    <a:pt x="1477" y="1207"/>
                  </a:cubicBezTo>
                  <a:cubicBezTo>
                    <a:pt x="1537" y="1029"/>
                    <a:pt x="1263" y="755"/>
                    <a:pt x="942" y="469"/>
                  </a:cubicBezTo>
                  <a:cubicBezTo>
                    <a:pt x="664" y="213"/>
                    <a:pt x="422" y="0"/>
                    <a:pt x="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6"/>
            <p:cNvSpPr/>
            <p:nvPr/>
          </p:nvSpPr>
          <p:spPr>
            <a:xfrm>
              <a:off x="7137200" y="5921150"/>
              <a:ext cx="58350" cy="27025"/>
            </a:xfrm>
            <a:custGeom>
              <a:avLst/>
              <a:gdLst/>
              <a:ahLst/>
              <a:cxnLst/>
              <a:rect l="l" t="t" r="r" b="b"/>
              <a:pathLst>
                <a:path w="2334" h="1081" extrusionOk="0">
                  <a:moveTo>
                    <a:pt x="283" y="0"/>
                  </a:moveTo>
                  <a:cubicBezTo>
                    <a:pt x="192" y="0"/>
                    <a:pt x="126" y="21"/>
                    <a:pt x="95" y="70"/>
                  </a:cubicBezTo>
                  <a:cubicBezTo>
                    <a:pt x="0" y="213"/>
                    <a:pt x="393" y="653"/>
                    <a:pt x="1036" y="915"/>
                  </a:cubicBezTo>
                  <a:cubicBezTo>
                    <a:pt x="1358" y="1032"/>
                    <a:pt x="1664" y="1080"/>
                    <a:pt x="1893" y="1080"/>
                  </a:cubicBezTo>
                  <a:cubicBezTo>
                    <a:pt x="2130" y="1080"/>
                    <a:pt x="2286" y="1029"/>
                    <a:pt x="2298" y="951"/>
                  </a:cubicBezTo>
                  <a:cubicBezTo>
                    <a:pt x="2334" y="748"/>
                    <a:pt x="1869" y="510"/>
                    <a:pt x="1286" y="296"/>
                  </a:cubicBezTo>
                  <a:cubicBezTo>
                    <a:pt x="880" y="127"/>
                    <a:pt x="505" y="0"/>
                    <a:pt x="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6"/>
            <p:cNvSpPr/>
            <p:nvPr/>
          </p:nvSpPr>
          <p:spPr>
            <a:xfrm>
              <a:off x="7247650" y="5939375"/>
              <a:ext cx="64000" cy="17450"/>
            </a:xfrm>
            <a:custGeom>
              <a:avLst/>
              <a:gdLst/>
              <a:ahLst/>
              <a:cxnLst/>
              <a:rect l="l" t="t" r="r" b="b"/>
              <a:pathLst>
                <a:path w="2560" h="698" extrusionOk="0">
                  <a:moveTo>
                    <a:pt x="1086" y="0"/>
                  </a:moveTo>
                  <a:cubicBezTo>
                    <a:pt x="471" y="0"/>
                    <a:pt x="0" y="180"/>
                    <a:pt x="11" y="341"/>
                  </a:cubicBezTo>
                  <a:cubicBezTo>
                    <a:pt x="23" y="531"/>
                    <a:pt x="583" y="639"/>
                    <a:pt x="1249" y="674"/>
                  </a:cubicBezTo>
                  <a:cubicBezTo>
                    <a:pt x="1450" y="689"/>
                    <a:pt x="1642" y="698"/>
                    <a:pt x="1812" y="698"/>
                  </a:cubicBezTo>
                  <a:cubicBezTo>
                    <a:pt x="2199" y="698"/>
                    <a:pt x="2478" y="652"/>
                    <a:pt x="2512" y="519"/>
                  </a:cubicBezTo>
                  <a:cubicBezTo>
                    <a:pt x="2559" y="341"/>
                    <a:pt x="2023" y="67"/>
                    <a:pt x="1297" y="8"/>
                  </a:cubicBezTo>
                  <a:cubicBezTo>
                    <a:pt x="1225" y="3"/>
                    <a:pt x="1154" y="0"/>
                    <a:pt x="10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6"/>
            <p:cNvSpPr/>
            <p:nvPr/>
          </p:nvSpPr>
          <p:spPr>
            <a:xfrm>
              <a:off x="7372625" y="5936800"/>
              <a:ext cx="56875" cy="17125"/>
            </a:xfrm>
            <a:custGeom>
              <a:avLst/>
              <a:gdLst/>
              <a:ahLst/>
              <a:cxnLst/>
              <a:rect l="l" t="t" r="r" b="b"/>
              <a:pathLst>
                <a:path w="2275" h="685" extrusionOk="0">
                  <a:moveTo>
                    <a:pt x="1265" y="1"/>
                  </a:moveTo>
                  <a:cubicBezTo>
                    <a:pt x="1217" y="1"/>
                    <a:pt x="1169" y="1"/>
                    <a:pt x="1120" y="3"/>
                  </a:cubicBezTo>
                  <a:cubicBezTo>
                    <a:pt x="489" y="39"/>
                    <a:pt x="1" y="218"/>
                    <a:pt x="1" y="396"/>
                  </a:cubicBezTo>
                  <a:cubicBezTo>
                    <a:pt x="12" y="561"/>
                    <a:pt x="447" y="685"/>
                    <a:pt x="999" y="685"/>
                  </a:cubicBezTo>
                  <a:cubicBezTo>
                    <a:pt x="1047" y="685"/>
                    <a:pt x="1095" y="684"/>
                    <a:pt x="1144" y="682"/>
                  </a:cubicBezTo>
                  <a:cubicBezTo>
                    <a:pt x="1775" y="646"/>
                    <a:pt x="2275" y="468"/>
                    <a:pt x="2263" y="289"/>
                  </a:cubicBezTo>
                  <a:cubicBezTo>
                    <a:pt x="2252" y="125"/>
                    <a:pt x="1817" y="1"/>
                    <a:pt x="1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6"/>
            <p:cNvSpPr/>
            <p:nvPr/>
          </p:nvSpPr>
          <p:spPr>
            <a:xfrm>
              <a:off x="7477125" y="5907100"/>
              <a:ext cx="67275" cy="21475"/>
            </a:xfrm>
            <a:custGeom>
              <a:avLst/>
              <a:gdLst/>
              <a:ahLst/>
              <a:cxnLst/>
              <a:rect l="l" t="t" r="r" b="b"/>
              <a:pathLst>
                <a:path w="2691" h="859" extrusionOk="0">
                  <a:moveTo>
                    <a:pt x="2129" y="0"/>
                  </a:moveTo>
                  <a:cubicBezTo>
                    <a:pt x="1894" y="0"/>
                    <a:pt x="1600" y="35"/>
                    <a:pt x="1286" y="108"/>
                  </a:cubicBezTo>
                  <a:cubicBezTo>
                    <a:pt x="572" y="263"/>
                    <a:pt x="0" y="525"/>
                    <a:pt x="48" y="703"/>
                  </a:cubicBezTo>
                  <a:cubicBezTo>
                    <a:pt x="74" y="803"/>
                    <a:pt x="276" y="858"/>
                    <a:pt x="574" y="858"/>
                  </a:cubicBezTo>
                  <a:cubicBezTo>
                    <a:pt x="809" y="858"/>
                    <a:pt x="1102" y="824"/>
                    <a:pt x="1417" y="751"/>
                  </a:cubicBezTo>
                  <a:cubicBezTo>
                    <a:pt x="2131" y="620"/>
                    <a:pt x="2691" y="346"/>
                    <a:pt x="2655" y="156"/>
                  </a:cubicBezTo>
                  <a:cubicBezTo>
                    <a:pt x="2628" y="56"/>
                    <a:pt x="2426" y="0"/>
                    <a:pt x="21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6"/>
            <p:cNvSpPr/>
            <p:nvPr/>
          </p:nvSpPr>
          <p:spPr>
            <a:xfrm>
              <a:off x="7027650" y="5742950"/>
              <a:ext cx="36925" cy="45750"/>
            </a:xfrm>
            <a:custGeom>
              <a:avLst/>
              <a:gdLst/>
              <a:ahLst/>
              <a:cxnLst/>
              <a:rect l="l" t="t" r="r" b="b"/>
              <a:pathLst>
                <a:path w="1477" h="1830" extrusionOk="0">
                  <a:moveTo>
                    <a:pt x="205" y="0"/>
                  </a:moveTo>
                  <a:cubicBezTo>
                    <a:pt x="192" y="0"/>
                    <a:pt x="179" y="2"/>
                    <a:pt x="167" y="6"/>
                  </a:cubicBezTo>
                  <a:cubicBezTo>
                    <a:pt x="1" y="54"/>
                    <a:pt x="1" y="602"/>
                    <a:pt x="358" y="1173"/>
                  </a:cubicBezTo>
                  <a:cubicBezTo>
                    <a:pt x="656" y="1607"/>
                    <a:pt x="1056" y="1830"/>
                    <a:pt x="1255" y="1830"/>
                  </a:cubicBezTo>
                  <a:cubicBezTo>
                    <a:pt x="1302" y="1830"/>
                    <a:pt x="1337" y="1817"/>
                    <a:pt x="1358" y="1792"/>
                  </a:cubicBezTo>
                  <a:cubicBezTo>
                    <a:pt x="1477" y="1649"/>
                    <a:pt x="1227" y="1245"/>
                    <a:pt x="929" y="792"/>
                  </a:cubicBezTo>
                  <a:cubicBezTo>
                    <a:pt x="630" y="370"/>
                    <a:pt x="382" y="0"/>
                    <a:pt x="2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6"/>
            <p:cNvSpPr/>
            <p:nvPr/>
          </p:nvSpPr>
          <p:spPr>
            <a:xfrm>
              <a:off x="7085700" y="5821275"/>
              <a:ext cx="37525" cy="34500"/>
            </a:xfrm>
            <a:custGeom>
              <a:avLst/>
              <a:gdLst/>
              <a:ahLst/>
              <a:cxnLst/>
              <a:rect l="l" t="t" r="r" b="b"/>
              <a:pathLst>
                <a:path w="1501" h="1380" extrusionOk="0">
                  <a:moveTo>
                    <a:pt x="249" y="1"/>
                  </a:moveTo>
                  <a:cubicBezTo>
                    <a:pt x="212" y="1"/>
                    <a:pt x="180" y="10"/>
                    <a:pt x="155" y="29"/>
                  </a:cubicBezTo>
                  <a:cubicBezTo>
                    <a:pt x="0" y="136"/>
                    <a:pt x="155" y="552"/>
                    <a:pt x="488" y="957"/>
                  </a:cubicBezTo>
                  <a:cubicBezTo>
                    <a:pt x="783" y="1225"/>
                    <a:pt x="1091" y="1379"/>
                    <a:pt x="1272" y="1379"/>
                  </a:cubicBezTo>
                  <a:cubicBezTo>
                    <a:pt x="1332" y="1379"/>
                    <a:pt x="1378" y="1362"/>
                    <a:pt x="1405" y="1326"/>
                  </a:cubicBezTo>
                  <a:cubicBezTo>
                    <a:pt x="1500" y="1172"/>
                    <a:pt x="1310" y="802"/>
                    <a:pt x="965" y="493"/>
                  </a:cubicBezTo>
                  <a:cubicBezTo>
                    <a:pt x="719" y="198"/>
                    <a:pt x="425"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6"/>
            <p:cNvSpPr/>
            <p:nvPr/>
          </p:nvSpPr>
          <p:spPr>
            <a:xfrm>
              <a:off x="7164875" y="5875100"/>
              <a:ext cx="54800" cy="25425"/>
            </a:xfrm>
            <a:custGeom>
              <a:avLst/>
              <a:gdLst/>
              <a:ahLst/>
              <a:cxnLst/>
              <a:rect l="l" t="t" r="r" b="b"/>
              <a:pathLst>
                <a:path w="2192" h="1017" extrusionOk="0">
                  <a:moveTo>
                    <a:pt x="372" y="1"/>
                  </a:moveTo>
                  <a:cubicBezTo>
                    <a:pt x="209" y="1"/>
                    <a:pt x="95" y="38"/>
                    <a:pt x="60" y="114"/>
                  </a:cubicBezTo>
                  <a:cubicBezTo>
                    <a:pt x="0" y="293"/>
                    <a:pt x="405" y="602"/>
                    <a:pt x="965" y="828"/>
                  </a:cubicBezTo>
                  <a:cubicBezTo>
                    <a:pt x="1295" y="952"/>
                    <a:pt x="1609" y="1016"/>
                    <a:pt x="1830" y="1016"/>
                  </a:cubicBezTo>
                  <a:cubicBezTo>
                    <a:pt x="1991" y="1016"/>
                    <a:pt x="2101" y="982"/>
                    <a:pt x="2132" y="912"/>
                  </a:cubicBezTo>
                  <a:cubicBezTo>
                    <a:pt x="2191" y="733"/>
                    <a:pt x="1786" y="423"/>
                    <a:pt x="1227" y="197"/>
                  </a:cubicBezTo>
                  <a:cubicBezTo>
                    <a:pt x="899" y="68"/>
                    <a:pt x="591" y="1"/>
                    <a:pt x="3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6"/>
            <p:cNvSpPr/>
            <p:nvPr/>
          </p:nvSpPr>
          <p:spPr>
            <a:xfrm>
              <a:off x="7279175" y="5887600"/>
              <a:ext cx="77700" cy="17300"/>
            </a:xfrm>
            <a:custGeom>
              <a:avLst/>
              <a:gdLst/>
              <a:ahLst/>
              <a:cxnLst/>
              <a:rect l="l" t="t" r="r" b="b"/>
              <a:pathLst>
                <a:path w="3108" h="692" extrusionOk="0">
                  <a:moveTo>
                    <a:pt x="1265" y="1"/>
                  </a:moveTo>
                  <a:cubicBezTo>
                    <a:pt x="557" y="1"/>
                    <a:pt x="11" y="113"/>
                    <a:pt x="0" y="281"/>
                  </a:cubicBezTo>
                  <a:cubicBezTo>
                    <a:pt x="0" y="459"/>
                    <a:pt x="691" y="638"/>
                    <a:pt x="1536" y="685"/>
                  </a:cubicBezTo>
                  <a:cubicBezTo>
                    <a:pt x="1637" y="690"/>
                    <a:pt x="1736" y="692"/>
                    <a:pt x="1832" y="692"/>
                  </a:cubicBezTo>
                  <a:cubicBezTo>
                    <a:pt x="2539" y="692"/>
                    <a:pt x="3085" y="579"/>
                    <a:pt x="3096" y="412"/>
                  </a:cubicBezTo>
                  <a:cubicBezTo>
                    <a:pt x="3108" y="233"/>
                    <a:pt x="2429" y="54"/>
                    <a:pt x="1560" y="7"/>
                  </a:cubicBezTo>
                  <a:cubicBezTo>
                    <a:pt x="1459" y="3"/>
                    <a:pt x="1361" y="1"/>
                    <a:pt x="1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6"/>
            <p:cNvSpPr/>
            <p:nvPr/>
          </p:nvSpPr>
          <p:spPr>
            <a:xfrm>
              <a:off x="7091050" y="5722250"/>
              <a:ext cx="30400" cy="52600"/>
            </a:xfrm>
            <a:custGeom>
              <a:avLst/>
              <a:gdLst/>
              <a:ahLst/>
              <a:cxnLst/>
              <a:rect l="l" t="t" r="r" b="b"/>
              <a:pathLst>
                <a:path w="1216" h="2104" extrusionOk="0">
                  <a:moveTo>
                    <a:pt x="258" y="1"/>
                  </a:moveTo>
                  <a:cubicBezTo>
                    <a:pt x="256" y="1"/>
                    <a:pt x="253" y="1"/>
                    <a:pt x="251" y="1"/>
                  </a:cubicBezTo>
                  <a:cubicBezTo>
                    <a:pt x="72" y="13"/>
                    <a:pt x="1" y="584"/>
                    <a:pt x="239" y="1203"/>
                  </a:cubicBezTo>
                  <a:cubicBezTo>
                    <a:pt x="448" y="1769"/>
                    <a:pt x="814" y="2104"/>
                    <a:pt x="1004" y="2104"/>
                  </a:cubicBezTo>
                  <a:cubicBezTo>
                    <a:pt x="1031" y="2104"/>
                    <a:pt x="1053" y="2098"/>
                    <a:pt x="1072" y="2085"/>
                  </a:cubicBezTo>
                  <a:cubicBezTo>
                    <a:pt x="1215" y="1965"/>
                    <a:pt x="1048" y="1501"/>
                    <a:pt x="846" y="965"/>
                  </a:cubicBezTo>
                  <a:cubicBezTo>
                    <a:pt x="634" y="437"/>
                    <a:pt x="446" y="1"/>
                    <a:pt x="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6"/>
            <p:cNvSpPr/>
            <p:nvPr/>
          </p:nvSpPr>
          <p:spPr>
            <a:xfrm>
              <a:off x="7143475" y="5673425"/>
              <a:ext cx="19325" cy="41900"/>
            </a:xfrm>
            <a:custGeom>
              <a:avLst/>
              <a:gdLst/>
              <a:ahLst/>
              <a:cxnLst/>
              <a:rect l="l" t="t" r="r" b="b"/>
              <a:pathLst>
                <a:path w="773" h="1676" extrusionOk="0">
                  <a:moveTo>
                    <a:pt x="365" y="0"/>
                  </a:moveTo>
                  <a:cubicBezTo>
                    <a:pt x="190" y="0"/>
                    <a:pt x="1" y="396"/>
                    <a:pt x="59" y="882"/>
                  </a:cubicBezTo>
                  <a:cubicBezTo>
                    <a:pt x="114" y="1355"/>
                    <a:pt x="361" y="1675"/>
                    <a:pt x="521" y="1675"/>
                  </a:cubicBezTo>
                  <a:cubicBezTo>
                    <a:pt x="534" y="1675"/>
                    <a:pt x="547" y="1673"/>
                    <a:pt x="559" y="1668"/>
                  </a:cubicBezTo>
                  <a:cubicBezTo>
                    <a:pt x="737" y="1597"/>
                    <a:pt x="773" y="1228"/>
                    <a:pt x="713" y="811"/>
                  </a:cubicBezTo>
                  <a:cubicBezTo>
                    <a:pt x="678" y="394"/>
                    <a:pt x="583" y="25"/>
                    <a:pt x="380" y="1"/>
                  </a:cubicBezTo>
                  <a:cubicBezTo>
                    <a:pt x="375" y="1"/>
                    <a:pt x="370" y="0"/>
                    <a:pt x="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6"/>
            <p:cNvSpPr/>
            <p:nvPr/>
          </p:nvSpPr>
          <p:spPr>
            <a:xfrm>
              <a:off x="7136000" y="5794500"/>
              <a:ext cx="46450" cy="44725"/>
            </a:xfrm>
            <a:custGeom>
              <a:avLst/>
              <a:gdLst/>
              <a:ahLst/>
              <a:cxnLst/>
              <a:rect l="l" t="t" r="r" b="b"/>
              <a:pathLst>
                <a:path w="1858" h="1789" extrusionOk="0">
                  <a:moveTo>
                    <a:pt x="208" y="0"/>
                  </a:moveTo>
                  <a:cubicBezTo>
                    <a:pt x="184" y="0"/>
                    <a:pt x="162" y="5"/>
                    <a:pt x="143" y="16"/>
                  </a:cubicBezTo>
                  <a:cubicBezTo>
                    <a:pt x="0" y="99"/>
                    <a:pt x="167" y="671"/>
                    <a:pt x="620" y="1171"/>
                  </a:cubicBezTo>
                  <a:cubicBezTo>
                    <a:pt x="994" y="1583"/>
                    <a:pt x="1419" y="1788"/>
                    <a:pt x="1631" y="1788"/>
                  </a:cubicBezTo>
                  <a:cubicBezTo>
                    <a:pt x="1689" y="1788"/>
                    <a:pt x="1730" y="1773"/>
                    <a:pt x="1751" y="1742"/>
                  </a:cubicBezTo>
                  <a:cubicBezTo>
                    <a:pt x="1858" y="1576"/>
                    <a:pt x="1548" y="1171"/>
                    <a:pt x="1120" y="730"/>
                  </a:cubicBezTo>
                  <a:cubicBezTo>
                    <a:pt x="750" y="318"/>
                    <a:pt x="399"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6"/>
            <p:cNvSpPr/>
            <p:nvPr/>
          </p:nvSpPr>
          <p:spPr>
            <a:xfrm>
              <a:off x="7166050" y="5759625"/>
              <a:ext cx="35450" cy="50750"/>
            </a:xfrm>
            <a:custGeom>
              <a:avLst/>
              <a:gdLst/>
              <a:ahLst/>
              <a:cxnLst/>
              <a:rect l="l" t="t" r="r" b="b"/>
              <a:pathLst>
                <a:path w="1418" h="2030" extrusionOk="0">
                  <a:moveTo>
                    <a:pt x="204" y="0"/>
                  </a:moveTo>
                  <a:cubicBezTo>
                    <a:pt x="192" y="0"/>
                    <a:pt x="179" y="2"/>
                    <a:pt x="168" y="6"/>
                  </a:cubicBezTo>
                  <a:cubicBezTo>
                    <a:pt x="1" y="66"/>
                    <a:pt x="25" y="625"/>
                    <a:pt x="346" y="1221"/>
                  </a:cubicBezTo>
                  <a:cubicBezTo>
                    <a:pt x="646" y="1706"/>
                    <a:pt x="1017" y="2030"/>
                    <a:pt x="1195" y="2030"/>
                  </a:cubicBezTo>
                  <a:cubicBezTo>
                    <a:pt x="1223" y="2030"/>
                    <a:pt x="1246" y="2022"/>
                    <a:pt x="1263" y="2006"/>
                  </a:cubicBezTo>
                  <a:cubicBezTo>
                    <a:pt x="1418" y="1887"/>
                    <a:pt x="1239" y="1411"/>
                    <a:pt x="942" y="887"/>
                  </a:cubicBezTo>
                  <a:cubicBezTo>
                    <a:pt x="675" y="387"/>
                    <a:pt x="387"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6"/>
            <p:cNvSpPr/>
            <p:nvPr/>
          </p:nvSpPr>
          <p:spPr>
            <a:xfrm>
              <a:off x="7233925" y="5556875"/>
              <a:ext cx="75925" cy="226125"/>
            </a:xfrm>
            <a:custGeom>
              <a:avLst/>
              <a:gdLst/>
              <a:ahLst/>
              <a:cxnLst/>
              <a:rect l="l" t="t" r="r" b="b"/>
              <a:pathLst>
                <a:path w="3037" h="9045" extrusionOk="0">
                  <a:moveTo>
                    <a:pt x="2836" y="0"/>
                  </a:moveTo>
                  <a:cubicBezTo>
                    <a:pt x="2790" y="0"/>
                    <a:pt x="2746" y="18"/>
                    <a:pt x="2715" y="56"/>
                  </a:cubicBezTo>
                  <a:cubicBezTo>
                    <a:pt x="655" y="2425"/>
                    <a:pt x="1" y="5997"/>
                    <a:pt x="1072" y="8938"/>
                  </a:cubicBezTo>
                  <a:cubicBezTo>
                    <a:pt x="1084" y="9009"/>
                    <a:pt x="1156" y="9045"/>
                    <a:pt x="1215" y="9045"/>
                  </a:cubicBezTo>
                  <a:cubicBezTo>
                    <a:pt x="1227" y="9045"/>
                    <a:pt x="1263" y="9045"/>
                    <a:pt x="1275" y="9033"/>
                  </a:cubicBezTo>
                  <a:cubicBezTo>
                    <a:pt x="1370" y="8997"/>
                    <a:pt x="1406" y="8890"/>
                    <a:pt x="1382" y="8819"/>
                  </a:cubicBezTo>
                  <a:cubicBezTo>
                    <a:pt x="358" y="5973"/>
                    <a:pt x="977" y="2556"/>
                    <a:pt x="2977" y="282"/>
                  </a:cubicBezTo>
                  <a:cubicBezTo>
                    <a:pt x="3037" y="199"/>
                    <a:pt x="3037" y="91"/>
                    <a:pt x="2953" y="44"/>
                  </a:cubicBezTo>
                  <a:cubicBezTo>
                    <a:pt x="2919" y="15"/>
                    <a:pt x="2877" y="0"/>
                    <a:pt x="28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6"/>
            <p:cNvSpPr/>
            <p:nvPr/>
          </p:nvSpPr>
          <p:spPr>
            <a:xfrm>
              <a:off x="7060400" y="5259825"/>
              <a:ext cx="172950" cy="168075"/>
            </a:xfrm>
            <a:custGeom>
              <a:avLst/>
              <a:gdLst/>
              <a:ahLst/>
              <a:cxnLst/>
              <a:rect l="l" t="t" r="r" b="b"/>
              <a:pathLst>
                <a:path w="6918" h="6723" extrusionOk="0">
                  <a:moveTo>
                    <a:pt x="2960" y="0"/>
                  </a:moveTo>
                  <a:cubicBezTo>
                    <a:pt x="2609" y="0"/>
                    <a:pt x="2258" y="46"/>
                    <a:pt x="1917" y="139"/>
                  </a:cubicBezTo>
                  <a:cubicBezTo>
                    <a:pt x="953" y="389"/>
                    <a:pt x="0" y="1174"/>
                    <a:pt x="48" y="2186"/>
                  </a:cubicBezTo>
                  <a:cubicBezTo>
                    <a:pt x="72" y="2794"/>
                    <a:pt x="453" y="3329"/>
                    <a:pt x="822" y="3841"/>
                  </a:cubicBezTo>
                  <a:cubicBezTo>
                    <a:pt x="1548" y="4806"/>
                    <a:pt x="2262" y="5770"/>
                    <a:pt x="2989" y="6723"/>
                  </a:cubicBezTo>
                  <a:lnTo>
                    <a:pt x="6918" y="3067"/>
                  </a:lnTo>
                  <a:cubicBezTo>
                    <a:pt x="6656" y="2020"/>
                    <a:pt x="5965" y="1103"/>
                    <a:pt x="5037" y="555"/>
                  </a:cubicBezTo>
                  <a:cubicBezTo>
                    <a:pt x="4410" y="194"/>
                    <a:pt x="3686"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6"/>
            <p:cNvSpPr/>
            <p:nvPr/>
          </p:nvSpPr>
          <p:spPr>
            <a:xfrm>
              <a:off x="7012475" y="5223100"/>
              <a:ext cx="41700" cy="67575"/>
            </a:xfrm>
            <a:custGeom>
              <a:avLst/>
              <a:gdLst/>
              <a:ahLst/>
              <a:cxnLst/>
              <a:rect l="l" t="t" r="r" b="b"/>
              <a:pathLst>
                <a:path w="1668" h="2703" extrusionOk="0">
                  <a:moveTo>
                    <a:pt x="834" y="0"/>
                  </a:moveTo>
                  <a:cubicBezTo>
                    <a:pt x="369" y="0"/>
                    <a:pt x="0" y="607"/>
                    <a:pt x="0" y="1346"/>
                  </a:cubicBezTo>
                  <a:cubicBezTo>
                    <a:pt x="0" y="2108"/>
                    <a:pt x="369" y="2703"/>
                    <a:pt x="834" y="2703"/>
                  </a:cubicBezTo>
                  <a:cubicBezTo>
                    <a:pt x="1298" y="2703"/>
                    <a:pt x="1667" y="2096"/>
                    <a:pt x="1667" y="1346"/>
                  </a:cubicBezTo>
                  <a:cubicBezTo>
                    <a:pt x="1667" y="607"/>
                    <a:pt x="1298" y="0"/>
                    <a:pt x="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6"/>
            <p:cNvSpPr/>
            <p:nvPr/>
          </p:nvSpPr>
          <p:spPr>
            <a:xfrm>
              <a:off x="7229475" y="5234400"/>
              <a:ext cx="41375" cy="67900"/>
            </a:xfrm>
            <a:custGeom>
              <a:avLst/>
              <a:gdLst/>
              <a:ahLst/>
              <a:cxnLst/>
              <a:rect l="l" t="t" r="r" b="b"/>
              <a:pathLst>
                <a:path w="1655" h="2716" extrusionOk="0">
                  <a:moveTo>
                    <a:pt x="833" y="1"/>
                  </a:moveTo>
                  <a:cubicBezTo>
                    <a:pt x="369" y="1"/>
                    <a:pt x="0" y="620"/>
                    <a:pt x="0" y="1358"/>
                  </a:cubicBezTo>
                  <a:cubicBezTo>
                    <a:pt x="0" y="2108"/>
                    <a:pt x="369" y="2715"/>
                    <a:pt x="833" y="2715"/>
                  </a:cubicBezTo>
                  <a:cubicBezTo>
                    <a:pt x="1286" y="2715"/>
                    <a:pt x="1655" y="2108"/>
                    <a:pt x="1655" y="1358"/>
                  </a:cubicBezTo>
                  <a:cubicBezTo>
                    <a:pt x="1655" y="620"/>
                    <a:pt x="1286" y="1"/>
                    <a:pt x="8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56"/>
          <p:cNvGrpSpPr/>
          <p:nvPr/>
        </p:nvGrpSpPr>
        <p:grpSpPr>
          <a:xfrm>
            <a:off x="2495461" y="993929"/>
            <a:ext cx="480141" cy="369253"/>
            <a:chOff x="2646203" y="919650"/>
            <a:chExt cx="673315" cy="517886"/>
          </a:xfrm>
        </p:grpSpPr>
        <p:sp>
          <p:nvSpPr>
            <p:cNvPr id="1299" name="Google Shape;1299;p56"/>
            <p:cNvSpPr/>
            <p:nvPr/>
          </p:nvSpPr>
          <p:spPr>
            <a:xfrm>
              <a:off x="3067370" y="991089"/>
              <a:ext cx="252147" cy="328583"/>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6"/>
            <p:cNvSpPr/>
            <p:nvPr/>
          </p:nvSpPr>
          <p:spPr>
            <a:xfrm>
              <a:off x="2646203" y="1120551"/>
              <a:ext cx="118298" cy="316984"/>
            </a:xfrm>
            <a:custGeom>
              <a:avLst/>
              <a:gdLst/>
              <a:ahLst/>
              <a:cxnLst/>
              <a:rect l="l" t="t" r="r" b="b"/>
              <a:pathLst>
                <a:path w="5180" h="13880" extrusionOk="0">
                  <a:moveTo>
                    <a:pt x="3989" y="10644"/>
                  </a:moveTo>
                  <a:cubicBezTo>
                    <a:pt x="4365" y="10644"/>
                    <a:pt x="4641" y="10748"/>
                    <a:pt x="4739" y="10955"/>
                  </a:cubicBezTo>
                  <a:cubicBezTo>
                    <a:pt x="4965" y="11419"/>
                    <a:pt x="4263" y="12229"/>
                    <a:pt x="3167" y="12764"/>
                  </a:cubicBezTo>
                  <a:cubicBezTo>
                    <a:pt x="2574" y="13058"/>
                    <a:pt x="1984" y="13208"/>
                    <a:pt x="1533" y="13208"/>
                  </a:cubicBezTo>
                  <a:cubicBezTo>
                    <a:pt x="1160" y="13208"/>
                    <a:pt x="882" y="13105"/>
                    <a:pt x="774" y="12895"/>
                  </a:cubicBezTo>
                  <a:cubicBezTo>
                    <a:pt x="548" y="12431"/>
                    <a:pt x="1250" y="11633"/>
                    <a:pt x="2346" y="11098"/>
                  </a:cubicBezTo>
                  <a:cubicBezTo>
                    <a:pt x="2948" y="10793"/>
                    <a:pt x="3540" y="10644"/>
                    <a:pt x="3989" y="10644"/>
                  </a:cubicBezTo>
                  <a:close/>
                  <a:moveTo>
                    <a:pt x="4548" y="1"/>
                  </a:moveTo>
                  <a:lnTo>
                    <a:pt x="4548" y="10264"/>
                  </a:lnTo>
                  <a:cubicBezTo>
                    <a:pt x="4256" y="10050"/>
                    <a:pt x="3862" y="9940"/>
                    <a:pt x="3423" y="9940"/>
                  </a:cubicBezTo>
                  <a:cubicBezTo>
                    <a:pt x="2934" y="9940"/>
                    <a:pt x="2390" y="10077"/>
                    <a:pt x="1869" y="10359"/>
                  </a:cubicBezTo>
                  <a:cubicBezTo>
                    <a:pt x="631" y="11038"/>
                    <a:pt x="0" y="12264"/>
                    <a:pt x="476" y="13133"/>
                  </a:cubicBezTo>
                  <a:cubicBezTo>
                    <a:pt x="745" y="13622"/>
                    <a:pt x="1319" y="13880"/>
                    <a:pt x="1992" y="13880"/>
                  </a:cubicBezTo>
                  <a:cubicBezTo>
                    <a:pt x="2484" y="13880"/>
                    <a:pt x="3030" y="13742"/>
                    <a:pt x="3548" y="13455"/>
                  </a:cubicBezTo>
                  <a:cubicBezTo>
                    <a:pt x="4525" y="12943"/>
                    <a:pt x="5096" y="12074"/>
                    <a:pt x="5096" y="11312"/>
                  </a:cubicBezTo>
                  <a:lnTo>
                    <a:pt x="5179" y="11312"/>
                  </a:lnTo>
                  <a:lnTo>
                    <a:pt x="5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6"/>
            <p:cNvSpPr/>
            <p:nvPr/>
          </p:nvSpPr>
          <p:spPr>
            <a:xfrm>
              <a:off x="2878701" y="919650"/>
              <a:ext cx="118250" cy="315195"/>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2" name="Google Shape;1302;p56"/>
          <p:cNvSpPr/>
          <p:nvPr/>
        </p:nvSpPr>
        <p:spPr>
          <a:xfrm rot="-7085944">
            <a:off x="1517467" y="1981014"/>
            <a:ext cx="308941" cy="684579"/>
          </a:xfrm>
          <a:custGeom>
            <a:avLst/>
            <a:gdLst/>
            <a:ahLst/>
            <a:cxnLst/>
            <a:rect l="l" t="t" r="r" b="b"/>
            <a:pathLst>
              <a:path w="14336" h="31767" extrusionOk="0">
                <a:moveTo>
                  <a:pt x="11657" y="501"/>
                </a:moveTo>
                <a:lnTo>
                  <a:pt x="11657" y="501"/>
                </a:lnTo>
                <a:cubicBezTo>
                  <a:pt x="12038" y="1584"/>
                  <a:pt x="11180" y="3442"/>
                  <a:pt x="9918" y="4323"/>
                </a:cubicBezTo>
                <a:cubicBezTo>
                  <a:pt x="9454" y="3430"/>
                  <a:pt x="10347" y="1465"/>
                  <a:pt x="11657" y="501"/>
                </a:cubicBezTo>
                <a:close/>
                <a:moveTo>
                  <a:pt x="6656" y="4835"/>
                </a:moveTo>
                <a:lnTo>
                  <a:pt x="6656" y="4835"/>
                </a:lnTo>
                <a:cubicBezTo>
                  <a:pt x="7477" y="5204"/>
                  <a:pt x="8370" y="7061"/>
                  <a:pt x="8228" y="8014"/>
                </a:cubicBezTo>
                <a:cubicBezTo>
                  <a:pt x="7049" y="7287"/>
                  <a:pt x="6811" y="6109"/>
                  <a:pt x="6656" y="4835"/>
                </a:cubicBezTo>
                <a:close/>
                <a:moveTo>
                  <a:pt x="2417" y="6406"/>
                </a:moveTo>
                <a:cubicBezTo>
                  <a:pt x="3239" y="7299"/>
                  <a:pt x="3406" y="9061"/>
                  <a:pt x="2727" y="9835"/>
                </a:cubicBezTo>
                <a:cubicBezTo>
                  <a:pt x="2096" y="8728"/>
                  <a:pt x="2048" y="7609"/>
                  <a:pt x="2417" y="6406"/>
                </a:cubicBezTo>
                <a:close/>
                <a:moveTo>
                  <a:pt x="11859" y="7728"/>
                </a:moveTo>
                <a:lnTo>
                  <a:pt x="11859" y="7728"/>
                </a:lnTo>
                <a:cubicBezTo>
                  <a:pt x="11539" y="8753"/>
                  <a:pt x="10025" y="10197"/>
                  <a:pt x="8725" y="10197"/>
                </a:cubicBezTo>
                <a:cubicBezTo>
                  <a:pt x="8621" y="10197"/>
                  <a:pt x="8518" y="10188"/>
                  <a:pt x="8418" y="10169"/>
                </a:cubicBezTo>
                <a:cubicBezTo>
                  <a:pt x="8978" y="8966"/>
                  <a:pt x="10645" y="7788"/>
                  <a:pt x="11859" y="7728"/>
                </a:cubicBezTo>
                <a:close/>
                <a:moveTo>
                  <a:pt x="369" y="9871"/>
                </a:moveTo>
                <a:lnTo>
                  <a:pt x="369" y="9871"/>
                </a:lnTo>
                <a:cubicBezTo>
                  <a:pt x="989" y="10502"/>
                  <a:pt x="1167" y="11288"/>
                  <a:pt x="1239" y="12240"/>
                </a:cubicBezTo>
                <a:cubicBezTo>
                  <a:pt x="512" y="11538"/>
                  <a:pt x="369" y="10728"/>
                  <a:pt x="369" y="9871"/>
                </a:cubicBezTo>
                <a:close/>
                <a:moveTo>
                  <a:pt x="5287" y="11109"/>
                </a:moveTo>
                <a:lnTo>
                  <a:pt x="5287" y="11109"/>
                </a:lnTo>
                <a:cubicBezTo>
                  <a:pt x="5525" y="12395"/>
                  <a:pt x="5215" y="13419"/>
                  <a:pt x="4370" y="14395"/>
                </a:cubicBezTo>
                <a:cubicBezTo>
                  <a:pt x="4263" y="13133"/>
                  <a:pt x="4453" y="12098"/>
                  <a:pt x="5287" y="11109"/>
                </a:cubicBezTo>
                <a:close/>
                <a:moveTo>
                  <a:pt x="13954" y="12371"/>
                </a:moveTo>
                <a:cubicBezTo>
                  <a:pt x="14074" y="13622"/>
                  <a:pt x="13490" y="14538"/>
                  <a:pt x="12526" y="15372"/>
                </a:cubicBezTo>
                <a:cubicBezTo>
                  <a:pt x="12633" y="14122"/>
                  <a:pt x="13073" y="13145"/>
                  <a:pt x="13954" y="12371"/>
                </a:cubicBezTo>
                <a:close/>
                <a:moveTo>
                  <a:pt x="9371" y="13300"/>
                </a:moveTo>
                <a:cubicBezTo>
                  <a:pt x="9013" y="14431"/>
                  <a:pt x="8406" y="15277"/>
                  <a:pt x="7347" y="15765"/>
                </a:cubicBezTo>
                <a:cubicBezTo>
                  <a:pt x="7430" y="14919"/>
                  <a:pt x="8537" y="13550"/>
                  <a:pt x="9371" y="13300"/>
                </a:cubicBezTo>
                <a:close/>
                <a:moveTo>
                  <a:pt x="1762" y="15931"/>
                </a:moveTo>
                <a:lnTo>
                  <a:pt x="1762" y="15931"/>
                </a:lnTo>
                <a:cubicBezTo>
                  <a:pt x="2965" y="16158"/>
                  <a:pt x="3977" y="16539"/>
                  <a:pt x="4715" y="17491"/>
                </a:cubicBezTo>
                <a:cubicBezTo>
                  <a:pt x="4542" y="17549"/>
                  <a:pt x="4361" y="17578"/>
                  <a:pt x="4175" y="17578"/>
                </a:cubicBezTo>
                <a:cubicBezTo>
                  <a:pt x="3299" y="17578"/>
                  <a:pt x="2332" y="16953"/>
                  <a:pt x="1762" y="15931"/>
                </a:cubicBezTo>
                <a:close/>
                <a:moveTo>
                  <a:pt x="10692" y="14538"/>
                </a:moveTo>
                <a:lnTo>
                  <a:pt x="10692" y="14538"/>
                </a:lnTo>
                <a:cubicBezTo>
                  <a:pt x="11287" y="15693"/>
                  <a:pt x="10990" y="16693"/>
                  <a:pt x="10645" y="17813"/>
                </a:cubicBezTo>
                <a:cubicBezTo>
                  <a:pt x="10109" y="16693"/>
                  <a:pt x="10228" y="15669"/>
                  <a:pt x="10692" y="14538"/>
                </a:cubicBezTo>
                <a:close/>
                <a:moveTo>
                  <a:pt x="12353" y="17958"/>
                </a:moveTo>
                <a:cubicBezTo>
                  <a:pt x="12425" y="17958"/>
                  <a:pt x="12498" y="17961"/>
                  <a:pt x="12573" y="17967"/>
                </a:cubicBezTo>
                <a:cubicBezTo>
                  <a:pt x="12260" y="18676"/>
                  <a:pt x="11470" y="19157"/>
                  <a:pt x="10715" y="19157"/>
                </a:cubicBezTo>
                <a:cubicBezTo>
                  <a:pt x="10494" y="19157"/>
                  <a:pt x="10275" y="19116"/>
                  <a:pt x="10073" y="19027"/>
                </a:cubicBezTo>
                <a:cubicBezTo>
                  <a:pt x="10756" y="18421"/>
                  <a:pt x="11459" y="17958"/>
                  <a:pt x="12353" y="17958"/>
                </a:cubicBezTo>
                <a:close/>
                <a:moveTo>
                  <a:pt x="11573" y="1"/>
                </a:moveTo>
                <a:cubicBezTo>
                  <a:pt x="11430" y="120"/>
                  <a:pt x="11311" y="263"/>
                  <a:pt x="11180" y="382"/>
                </a:cubicBezTo>
                <a:cubicBezTo>
                  <a:pt x="10085" y="1394"/>
                  <a:pt x="9442" y="2608"/>
                  <a:pt x="9454" y="4132"/>
                </a:cubicBezTo>
                <a:cubicBezTo>
                  <a:pt x="9454" y="5335"/>
                  <a:pt x="8811" y="6335"/>
                  <a:pt x="8573" y="7442"/>
                </a:cubicBezTo>
                <a:cubicBezTo>
                  <a:pt x="8275" y="6752"/>
                  <a:pt x="8037" y="6073"/>
                  <a:pt x="7716" y="5454"/>
                </a:cubicBezTo>
                <a:cubicBezTo>
                  <a:pt x="7525" y="5109"/>
                  <a:pt x="7192" y="4811"/>
                  <a:pt x="6882" y="4549"/>
                </a:cubicBezTo>
                <a:cubicBezTo>
                  <a:pt x="6786" y="4469"/>
                  <a:pt x="6699" y="4431"/>
                  <a:pt x="6628" y="4431"/>
                </a:cubicBezTo>
                <a:cubicBezTo>
                  <a:pt x="6496" y="4431"/>
                  <a:pt x="6414" y="4560"/>
                  <a:pt x="6406" y="4799"/>
                </a:cubicBezTo>
                <a:cubicBezTo>
                  <a:pt x="6394" y="6192"/>
                  <a:pt x="6751" y="7418"/>
                  <a:pt x="8013" y="8204"/>
                </a:cubicBezTo>
                <a:cubicBezTo>
                  <a:pt x="8132" y="8264"/>
                  <a:pt x="8239" y="8478"/>
                  <a:pt x="8216" y="8573"/>
                </a:cubicBezTo>
                <a:cubicBezTo>
                  <a:pt x="7894" y="10228"/>
                  <a:pt x="7489" y="11883"/>
                  <a:pt x="7192" y="13550"/>
                </a:cubicBezTo>
                <a:cubicBezTo>
                  <a:pt x="6942" y="14860"/>
                  <a:pt x="6787" y="16181"/>
                  <a:pt x="6632" y="17503"/>
                </a:cubicBezTo>
                <a:cubicBezTo>
                  <a:pt x="6513" y="18444"/>
                  <a:pt x="6454" y="19396"/>
                  <a:pt x="6370" y="20158"/>
                </a:cubicBezTo>
                <a:cubicBezTo>
                  <a:pt x="5775" y="18575"/>
                  <a:pt x="5144" y="16836"/>
                  <a:pt x="4465" y="15098"/>
                </a:cubicBezTo>
                <a:cubicBezTo>
                  <a:pt x="4370" y="14812"/>
                  <a:pt x="4441" y="14646"/>
                  <a:pt x="4632" y="14443"/>
                </a:cubicBezTo>
                <a:cubicBezTo>
                  <a:pt x="5394" y="13622"/>
                  <a:pt x="5811" y="12669"/>
                  <a:pt x="5644" y="11526"/>
                </a:cubicBezTo>
                <a:cubicBezTo>
                  <a:pt x="5596" y="11276"/>
                  <a:pt x="5453" y="11038"/>
                  <a:pt x="5346" y="10776"/>
                </a:cubicBezTo>
                <a:cubicBezTo>
                  <a:pt x="5120" y="10978"/>
                  <a:pt x="4787" y="11121"/>
                  <a:pt x="4680" y="11371"/>
                </a:cubicBezTo>
                <a:cubicBezTo>
                  <a:pt x="4370" y="12109"/>
                  <a:pt x="4132" y="12883"/>
                  <a:pt x="3870" y="13610"/>
                </a:cubicBezTo>
                <a:cubicBezTo>
                  <a:pt x="3632" y="12681"/>
                  <a:pt x="3394" y="11669"/>
                  <a:pt x="3120" y="10681"/>
                </a:cubicBezTo>
                <a:cubicBezTo>
                  <a:pt x="3013" y="10300"/>
                  <a:pt x="3072" y="9990"/>
                  <a:pt x="3203" y="9621"/>
                </a:cubicBezTo>
                <a:cubicBezTo>
                  <a:pt x="3596" y="8478"/>
                  <a:pt x="3548" y="7359"/>
                  <a:pt x="2822" y="6335"/>
                </a:cubicBezTo>
                <a:cubicBezTo>
                  <a:pt x="2727" y="6204"/>
                  <a:pt x="2501" y="6061"/>
                  <a:pt x="2346" y="6061"/>
                </a:cubicBezTo>
                <a:cubicBezTo>
                  <a:pt x="2239" y="6061"/>
                  <a:pt x="2084" y="6299"/>
                  <a:pt x="2048" y="6466"/>
                </a:cubicBezTo>
                <a:cubicBezTo>
                  <a:pt x="1667" y="7764"/>
                  <a:pt x="1810" y="8966"/>
                  <a:pt x="2584" y="10097"/>
                </a:cubicBezTo>
                <a:cubicBezTo>
                  <a:pt x="2703" y="10276"/>
                  <a:pt x="2763" y="10478"/>
                  <a:pt x="2822" y="10693"/>
                </a:cubicBezTo>
                <a:cubicBezTo>
                  <a:pt x="3060" y="11550"/>
                  <a:pt x="3251" y="12407"/>
                  <a:pt x="3501" y="13252"/>
                </a:cubicBezTo>
                <a:cubicBezTo>
                  <a:pt x="3727" y="14026"/>
                  <a:pt x="4037" y="14776"/>
                  <a:pt x="4310" y="15527"/>
                </a:cubicBezTo>
                <a:cubicBezTo>
                  <a:pt x="3560" y="14991"/>
                  <a:pt x="2846" y="14431"/>
                  <a:pt x="2239" y="13776"/>
                </a:cubicBezTo>
                <a:cubicBezTo>
                  <a:pt x="1762" y="13252"/>
                  <a:pt x="1393" y="12669"/>
                  <a:pt x="1405" y="11871"/>
                </a:cubicBezTo>
                <a:cubicBezTo>
                  <a:pt x="1417" y="11312"/>
                  <a:pt x="1179" y="10740"/>
                  <a:pt x="977" y="10204"/>
                </a:cubicBezTo>
                <a:cubicBezTo>
                  <a:pt x="834" y="9871"/>
                  <a:pt x="512" y="9633"/>
                  <a:pt x="238" y="9288"/>
                </a:cubicBezTo>
                <a:cubicBezTo>
                  <a:pt x="119" y="9514"/>
                  <a:pt x="60" y="9609"/>
                  <a:pt x="0" y="9704"/>
                </a:cubicBezTo>
                <a:lnTo>
                  <a:pt x="0" y="10109"/>
                </a:lnTo>
                <a:cubicBezTo>
                  <a:pt x="60" y="10347"/>
                  <a:pt x="96" y="10585"/>
                  <a:pt x="167" y="10824"/>
                </a:cubicBezTo>
                <a:cubicBezTo>
                  <a:pt x="762" y="12598"/>
                  <a:pt x="1905" y="13967"/>
                  <a:pt x="3322" y="15122"/>
                </a:cubicBezTo>
                <a:cubicBezTo>
                  <a:pt x="4072" y="15717"/>
                  <a:pt x="4941" y="16217"/>
                  <a:pt x="5001" y="17313"/>
                </a:cubicBezTo>
                <a:cubicBezTo>
                  <a:pt x="3620" y="16122"/>
                  <a:pt x="3370" y="15955"/>
                  <a:pt x="2143" y="15693"/>
                </a:cubicBezTo>
                <a:cubicBezTo>
                  <a:pt x="2104" y="15684"/>
                  <a:pt x="2063" y="15680"/>
                  <a:pt x="2021" y="15680"/>
                </a:cubicBezTo>
                <a:cubicBezTo>
                  <a:pt x="1849" y="15680"/>
                  <a:pt x="1659" y="15746"/>
                  <a:pt x="1477" y="15765"/>
                </a:cubicBezTo>
                <a:cubicBezTo>
                  <a:pt x="1536" y="15955"/>
                  <a:pt x="1548" y="16181"/>
                  <a:pt x="1655" y="16336"/>
                </a:cubicBezTo>
                <a:cubicBezTo>
                  <a:pt x="2350" y="17317"/>
                  <a:pt x="3236" y="17871"/>
                  <a:pt x="4336" y="17871"/>
                </a:cubicBezTo>
                <a:cubicBezTo>
                  <a:pt x="4612" y="17871"/>
                  <a:pt x="4901" y="17836"/>
                  <a:pt x="5203" y="17765"/>
                </a:cubicBezTo>
                <a:cubicBezTo>
                  <a:pt x="5953" y="19444"/>
                  <a:pt x="6346" y="21170"/>
                  <a:pt x="6346" y="22968"/>
                </a:cubicBezTo>
                <a:cubicBezTo>
                  <a:pt x="6346" y="23897"/>
                  <a:pt x="6239" y="24813"/>
                  <a:pt x="6275" y="25742"/>
                </a:cubicBezTo>
                <a:cubicBezTo>
                  <a:pt x="6346" y="27373"/>
                  <a:pt x="6465" y="29016"/>
                  <a:pt x="6585" y="30647"/>
                </a:cubicBezTo>
                <a:cubicBezTo>
                  <a:pt x="6596" y="31017"/>
                  <a:pt x="6692" y="31398"/>
                  <a:pt x="6751" y="31767"/>
                </a:cubicBezTo>
                <a:cubicBezTo>
                  <a:pt x="6787" y="31767"/>
                  <a:pt x="6835" y="31755"/>
                  <a:pt x="6882" y="31755"/>
                </a:cubicBezTo>
                <a:cubicBezTo>
                  <a:pt x="6882" y="31671"/>
                  <a:pt x="6906" y="31600"/>
                  <a:pt x="6894" y="31529"/>
                </a:cubicBezTo>
                <a:cubicBezTo>
                  <a:pt x="6823" y="30814"/>
                  <a:pt x="6704" y="30100"/>
                  <a:pt x="6668" y="29385"/>
                </a:cubicBezTo>
                <a:cubicBezTo>
                  <a:pt x="6632" y="27707"/>
                  <a:pt x="6608" y="26040"/>
                  <a:pt x="6585" y="24361"/>
                </a:cubicBezTo>
                <a:cubicBezTo>
                  <a:pt x="6585" y="24194"/>
                  <a:pt x="6632" y="24016"/>
                  <a:pt x="6668" y="23861"/>
                </a:cubicBezTo>
                <a:cubicBezTo>
                  <a:pt x="7251" y="22111"/>
                  <a:pt x="8561" y="20825"/>
                  <a:pt x="9680" y="19408"/>
                </a:cubicBezTo>
                <a:cubicBezTo>
                  <a:pt x="9713" y="19358"/>
                  <a:pt x="9810" y="19337"/>
                  <a:pt x="9898" y="19337"/>
                </a:cubicBezTo>
                <a:cubicBezTo>
                  <a:pt x="9936" y="19337"/>
                  <a:pt x="9973" y="19341"/>
                  <a:pt x="10002" y="19348"/>
                </a:cubicBezTo>
                <a:cubicBezTo>
                  <a:pt x="10224" y="19413"/>
                  <a:pt x="10450" y="19444"/>
                  <a:pt x="10674" y="19444"/>
                </a:cubicBezTo>
                <a:cubicBezTo>
                  <a:pt x="11443" y="19444"/>
                  <a:pt x="12183" y="19075"/>
                  <a:pt x="12645" y="18420"/>
                </a:cubicBezTo>
                <a:cubicBezTo>
                  <a:pt x="12788" y="18205"/>
                  <a:pt x="12883" y="17967"/>
                  <a:pt x="12978" y="17741"/>
                </a:cubicBezTo>
                <a:cubicBezTo>
                  <a:pt x="12942" y="17682"/>
                  <a:pt x="12907" y="17646"/>
                  <a:pt x="12859" y="17586"/>
                </a:cubicBezTo>
                <a:cubicBezTo>
                  <a:pt x="12204" y="17717"/>
                  <a:pt x="11538" y="17836"/>
                  <a:pt x="10918" y="17955"/>
                </a:cubicBezTo>
                <a:cubicBezTo>
                  <a:pt x="11002" y="17824"/>
                  <a:pt x="11133" y="17658"/>
                  <a:pt x="11252" y="17479"/>
                </a:cubicBezTo>
                <a:cubicBezTo>
                  <a:pt x="11668" y="16896"/>
                  <a:pt x="12002" y="16217"/>
                  <a:pt x="12526" y="15753"/>
                </a:cubicBezTo>
                <a:cubicBezTo>
                  <a:pt x="13371" y="15027"/>
                  <a:pt x="13990" y="14193"/>
                  <a:pt x="14335" y="13133"/>
                </a:cubicBezTo>
                <a:lnTo>
                  <a:pt x="14335" y="12324"/>
                </a:lnTo>
                <a:cubicBezTo>
                  <a:pt x="14232" y="12111"/>
                  <a:pt x="14115" y="12006"/>
                  <a:pt x="13982" y="12006"/>
                </a:cubicBezTo>
                <a:cubicBezTo>
                  <a:pt x="13870" y="12006"/>
                  <a:pt x="13746" y="12081"/>
                  <a:pt x="13609" y="12229"/>
                </a:cubicBezTo>
                <a:cubicBezTo>
                  <a:pt x="12883" y="13002"/>
                  <a:pt x="12430" y="13895"/>
                  <a:pt x="12323" y="14931"/>
                </a:cubicBezTo>
                <a:cubicBezTo>
                  <a:pt x="12264" y="15527"/>
                  <a:pt x="11752" y="16539"/>
                  <a:pt x="11228" y="16920"/>
                </a:cubicBezTo>
                <a:cubicBezTo>
                  <a:pt x="11264" y="16598"/>
                  <a:pt x="11359" y="16277"/>
                  <a:pt x="11335" y="15979"/>
                </a:cubicBezTo>
                <a:cubicBezTo>
                  <a:pt x="11276" y="15467"/>
                  <a:pt x="11180" y="14943"/>
                  <a:pt x="10990" y="14491"/>
                </a:cubicBezTo>
                <a:cubicBezTo>
                  <a:pt x="10920" y="14305"/>
                  <a:pt x="10814" y="14218"/>
                  <a:pt x="10705" y="14218"/>
                </a:cubicBezTo>
                <a:cubicBezTo>
                  <a:pt x="10591" y="14218"/>
                  <a:pt x="10474" y="14314"/>
                  <a:pt x="10395" y="14491"/>
                </a:cubicBezTo>
                <a:cubicBezTo>
                  <a:pt x="9894" y="15658"/>
                  <a:pt x="9787" y="16836"/>
                  <a:pt x="10502" y="18003"/>
                </a:cubicBezTo>
                <a:cubicBezTo>
                  <a:pt x="9180" y="19682"/>
                  <a:pt x="7597" y="21206"/>
                  <a:pt x="6596" y="23313"/>
                </a:cubicBezTo>
                <a:cubicBezTo>
                  <a:pt x="6656" y="21992"/>
                  <a:pt x="6704" y="20801"/>
                  <a:pt x="6775" y="19622"/>
                </a:cubicBezTo>
                <a:cubicBezTo>
                  <a:pt x="6858" y="18444"/>
                  <a:pt x="6977" y="17265"/>
                  <a:pt x="7061" y="16122"/>
                </a:cubicBezTo>
                <a:cubicBezTo>
                  <a:pt x="8668" y="15646"/>
                  <a:pt x="9335" y="14467"/>
                  <a:pt x="9811" y="12967"/>
                </a:cubicBezTo>
                <a:lnTo>
                  <a:pt x="9811" y="12967"/>
                </a:lnTo>
                <a:cubicBezTo>
                  <a:pt x="9513" y="13002"/>
                  <a:pt x="9275" y="12979"/>
                  <a:pt x="9085" y="13062"/>
                </a:cubicBezTo>
                <a:cubicBezTo>
                  <a:pt x="8228" y="13419"/>
                  <a:pt x="7811" y="14193"/>
                  <a:pt x="7275" y="14884"/>
                </a:cubicBezTo>
                <a:cubicBezTo>
                  <a:pt x="7525" y="13419"/>
                  <a:pt x="7787" y="11955"/>
                  <a:pt x="8049" y="10526"/>
                </a:cubicBezTo>
                <a:cubicBezTo>
                  <a:pt x="10204" y="10407"/>
                  <a:pt x="12419" y="8669"/>
                  <a:pt x="12109" y="7359"/>
                </a:cubicBezTo>
                <a:lnTo>
                  <a:pt x="12109" y="7359"/>
                </a:lnTo>
                <a:cubicBezTo>
                  <a:pt x="10442" y="7466"/>
                  <a:pt x="9311" y="8442"/>
                  <a:pt x="8299" y="9657"/>
                </a:cubicBezTo>
                <a:cubicBezTo>
                  <a:pt x="8478" y="8919"/>
                  <a:pt x="8668" y="8204"/>
                  <a:pt x="8894" y="7490"/>
                </a:cubicBezTo>
                <a:cubicBezTo>
                  <a:pt x="9132" y="6764"/>
                  <a:pt x="9359" y="6037"/>
                  <a:pt x="9621" y="5323"/>
                </a:cubicBezTo>
                <a:cubicBezTo>
                  <a:pt x="9716" y="5073"/>
                  <a:pt x="9894" y="4811"/>
                  <a:pt x="10097" y="4620"/>
                </a:cubicBezTo>
                <a:cubicBezTo>
                  <a:pt x="10906" y="3894"/>
                  <a:pt x="11573" y="3061"/>
                  <a:pt x="11919" y="2013"/>
                </a:cubicBezTo>
                <a:cubicBezTo>
                  <a:pt x="12133" y="1358"/>
                  <a:pt x="12216" y="680"/>
                  <a:pt x="11811" y="37"/>
                </a:cubicBezTo>
                <a:cubicBezTo>
                  <a:pt x="11740" y="37"/>
                  <a:pt x="11680" y="37"/>
                  <a:pt x="1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57"/>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Charte Graphique</a:t>
            </a:r>
            <a:endParaRPr dirty="0"/>
          </a:p>
        </p:txBody>
      </p:sp>
      <p:sp>
        <p:nvSpPr>
          <p:cNvPr id="1364" name="Google Shape;1364;p57"/>
          <p:cNvSpPr/>
          <p:nvPr/>
        </p:nvSpPr>
        <p:spPr>
          <a:xfrm>
            <a:off x="427102" y="520001"/>
            <a:ext cx="200973" cy="507905"/>
          </a:xfrm>
          <a:custGeom>
            <a:avLst/>
            <a:gdLst/>
            <a:ahLst/>
            <a:cxnLst/>
            <a:rect l="l" t="t" r="r" b="b"/>
            <a:pathLst>
              <a:path w="11527" h="29123" extrusionOk="0">
                <a:moveTo>
                  <a:pt x="7986" y="1704"/>
                </a:moveTo>
                <a:cubicBezTo>
                  <a:pt x="8034" y="1704"/>
                  <a:pt x="8083" y="1707"/>
                  <a:pt x="8133" y="1711"/>
                </a:cubicBezTo>
                <a:cubicBezTo>
                  <a:pt x="10443" y="1938"/>
                  <a:pt x="8693" y="7164"/>
                  <a:pt x="6192" y="8784"/>
                </a:cubicBezTo>
                <a:lnTo>
                  <a:pt x="6192" y="8784"/>
                </a:lnTo>
                <a:cubicBezTo>
                  <a:pt x="6199" y="8760"/>
                  <a:pt x="5303" y="1704"/>
                  <a:pt x="7986" y="1704"/>
                </a:cubicBezTo>
                <a:close/>
                <a:moveTo>
                  <a:pt x="7395" y="16082"/>
                </a:moveTo>
                <a:cubicBezTo>
                  <a:pt x="8002" y="16082"/>
                  <a:pt x="9383" y="16106"/>
                  <a:pt x="9705" y="18237"/>
                </a:cubicBezTo>
                <a:cubicBezTo>
                  <a:pt x="10026" y="20487"/>
                  <a:pt x="8121" y="21476"/>
                  <a:pt x="8121" y="21476"/>
                </a:cubicBezTo>
                <a:lnTo>
                  <a:pt x="7395" y="16082"/>
                </a:lnTo>
                <a:close/>
                <a:moveTo>
                  <a:pt x="6073" y="11713"/>
                </a:moveTo>
                <a:lnTo>
                  <a:pt x="6526" y="14201"/>
                </a:lnTo>
                <a:cubicBezTo>
                  <a:pt x="5002" y="14594"/>
                  <a:pt x="3811" y="15642"/>
                  <a:pt x="3585" y="17237"/>
                </a:cubicBezTo>
                <a:cubicBezTo>
                  <a:pt x="3478" y="18023"/>
                  <a:pt x="3704" y="18773"/>
                  <a:pt x="4109" y="19428"/>
                </a:cubicBezTo>
                <a:cubicBezTo>
                  <a:pt x="4251" y="19678"/>
                  <a:pt x="4466" y="19904"/>
                  <a:pt x="4716" y="20071"/>
                </a:cubicBezTo>
                <a:cubicBezTo>
                  <a:pt x="4763" y="20095"/>
                  <a:pt x="5013" y="20190"/>
                  <a:pt x="5025" y="20214"/>
                </a:cubicBezTo>
                <a:cubicBezTo>
                  <a:pt x="3585" y="16463"/>
                  <a:pt x="6668" y="16165"/>
                  <a:pt x="6668" y="16165"/>
                </a:cubicBezTo>
                <a:lnTo>
                  <a:pt x="7478" y="21749"/>
                </a:lnTo>
                <a:cubicBezTo>
                  <a:pt x="7139" y="21798"/>
                  <a:pt x="6820" y="21819"/>
                  <a:pt x="6522" y="21819"/>
                </a:cubicBezTo>
                <a:cubicBezTo>
                  <a:pt x="4256" y="21819"/>
                  <a:pt x="3168" y="20583"/>
                  <a:pt x="3168" y="20583"/>
                </a:cubicBezTo>
                <a:cubicBezTo>
                  <a:pt x="1525" y="19202"/>
                  <a:pt x="1453" y="16987"/>
                  <a:pt x="2418" y="15344"/>
                </a:cubicBezTo>
                <a:cubicBezTo>
                  <a:pt x="3228" y="13999"/>
                  <a:pt x="6073" y="11713"/>
                  <a:pt x="6073" y="11713"/>
                </a:cubicBezTo>
                <a:close/>
                <a:moveTo>
                  <a:pt x="8457" y="1"/>
                </a:moveTo>
                <a:cubicBezTo>
                  <a:pt x="7561" y="1"/>
                  <a:pt x="6831" y="540"/>
                  <a:pt x="6228" y="1795"/>
                </a:cubicBezTo>
                <a:cubicBezTo>
                  <a:pt x="4787" y="4843"/>
                  <a:pt x="5680" y="9069"/>
                  <a:pt x="5680" y="9069"/>
                </a:cubicBezTo>
                <a:cubicBezTo>
                  <a:pt x="5716" y="9200"/>
                  <a:pt x="4132" y="10331"/>
                  <a:pt x="3942" y="10510"/>
                </a:cubicBezTo>
                <a:cubicBezTo>
                  <a:pt x="3418" y="10974"/>
                  <a:pt x="2930" y="11463"/>
                  <a:pt x="2477" y="11986"/>
                </a:cubicBezTo>
                <a:cubicBezTo>
                  <a:pt x="1799" y="12784"/>
                  <a:pt x="1192" y="13677"/>
                  <a:pt x="858" y="14689"/>
                </a:cubicBezTo>
                <a:cubicBezTo>
                  <a:pt x="120" y="16951"/>
                  <a:pt x="1" y="19273"/>
                  <a:pt x="1846" y="20964"/>
                </a:cubicBezTo>
                <a:cubicBezTo>
                  <a:pt x="3273" y="22273"/>
                  <a:pt x="5238" y="22893"/>
                  <a:pt x="7184" y="22893"/>
                </a:cubicBezTo>
                <a:cubicBezTo>
                  <a:pt x="7203" y="22893"/>
                  <a:pt x="7221" y="22893"/>
                  <a:pt x="7240" y="22892"/>
                </a:cubicBezTo>
                <a:lnTo>
                  <a:pt x="7240" y="22892"/>
                </a:lnTo>
                <a:cubicBezTo>
                  <a:pt x="7419" y="23678"/>
                  <a:pt x="8038" y="27965"/>
                  <a:pt x="5740" y="28298"/>
                </a:cubicBezTo>
                <a:cubicBezTo>
                  <a:pt x="5404" y="28345"/>
                  <a:pt x="5121" y="28366"/>
                  <a:pt x="4882" y="28366"/>
                </a:cubicBezTo>
                <a:cubicBezTo>
                  <a:pt x="3501" y="28366"/>
                  <a:pt x="3597" y="27691"/>
                  <a:pt x="3597" y="27691"/>
                </a:cubicBezTo>
                <a:cubicBezTo>
                  <a:pt x="4704" y="27584"/>
                  <a:pt x="5180" y="26464"/>
                  <a:pt x="4882" y="25643"/>
                </a:cubicBezTo>
                <a:cubicBezTo>
                  <a:pt x="4654" y="25076"/>
                  <a:pt x="4041" y="24516"/>
                  <a:pt x="3300" y="24516"/>
                </a:cubicBezTo>
                <a:cubicBezTo>
                  <a:pt x="2998" y="24516"/>
                  <a:pt x="2674" y="24609"/>
                  <a:pt x="2346" y="24833"/>
                </a:cubicBezTo>
                <a:cubicBezTo>
                  <a:pt x="1094" y="25688"/>
                  <a:pt x="958" y="29122"/>
                  <a:pt x="4929" y="29122"/>
                </a:cubicBezTo>
                <a:cubicBezTo>
                  <a:pt x="4996" y="29122"/>
                  <a:pt x="5063" y="29121"/>
                  <a:pt x="5133" y="29119"/>
                </a:cubicBezTo>
                <a:cubicBezTo>
                  <a:pt x="9300" y="28977"/>
                  <a:pt x="7954" y="22690"/>
                  <a:pt x="7954" y="22690"/>
                </a:cubicBezTo>
                <a:cubicBezTo>
                  <a:pt x="8692" y="22642"/>
                  <a:pt x="11526" y="20380"/>
                  <a:pt x="11086" y="17570"/>
                </a:cubicBezTo>
                <a:cubicBezTo>
                  <a:pt x="10546" y="14070"/>
                  <a:pt x="7616" y="13938"/>
                  <a:pt x="7176" y="13938"/>
                </a:cubicBezTo>
                <a:cubicBezTo>
                  <a:pt x="7140" y="13938"/>
                  <a:pt x="7121" y="13939"/>
                  <a:pt x="7121" y="13939"/>
                </a:cubicBezTo>
                <a:lnTo>
                  <a:pt x="6609" y="10879"/>
                </a:lnTo>
                <a:cubicBezTo>
                  <a:pt x="7740" y="9915"/>
                  <a:pt x="9419" y="7724"/>
                  <a:pt x="10121" y="4188"/>
                </a:cubicBezTo>
                <a:cubicBezTo>
                  <a:pt x="10812" y="640"/>
                  <a:pt x="9085" y="80"/>
                  <a:pt x="9085" y="80"/>
                </a:cubicBezTo>
                <a:cubicBezTo>
                  <a:pt x="8867" y="28"/>
                  <a:pt x="8658" y="1"/>
                  <a:pt x="8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823248" y="585225"/>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7"/>
          <p:cNvSpPr/>
          <p:nvPr/>
        </p:nvSpPr>
        <p:spPr>
          <a:xfrm>
            <a:off x="1041973" y="754550"/>
            <a:ext cx="115129" cy="306911"/>
          </a:xfrm>
          <a:custGeom>
            <a:avLst/>
            <a:gdLst/>
            <a:ahLst/>
            <a:cxnLst/>
            <a:rect l="l" t="t" r="r" b="b"/>
            <a:pathLst>
              <a:path w="5335" h="14222" extrusionOk="0">
                <a:moveTo>
                  <a:pt x="4679" y="0"/>
                </a:moveTo>
                <a:lnTo>
                  <a:pt x="4679" y="10525"/>
                </a:lnTo>
                <a:cubicBezTo>
                  <a:pt x="4373" y="10310"/>
                  <a:pt x="3965" y="10197"/>
                  <a:pt x="3511" y="10197"/>
                </a:cubicBezTo>
                <a:cubicBezTo>
                  <a:pt x="3012" y="10197"/>
                  <a:pt x="2459" y="10334"/>
                  <a:pt x="1929" y="10621"/>
                </a:cubicBezTo>
                <a:cubicBezTo>
                  <a:pt x="655" y="11311"/>
                  <a:pt x="0" y="12573"/>
                  <a:pt x="477" y="13454"/>
                </a:cubicBezTo>
                <a:cubicBezTo>
                  <a:pt x="749" y="13959"/>
                  <a:pt x="1331" y="14221"/>
                  <a:pt x="2015" y="14221"/>
                </a:cubicBezTo>
                <a:cubicBezTo>
                  <a:pt x="2526" y="14221"/>
                  <a:pt x="3093" y="14076"/>
                  <a:pt x="3632" y="13776"/>
                </a:cubicBezTo>
                <a:cubicBezTo>
                  <a:pt x="4215" y="13478"/>
                  <a:pt x="4620" y="13049"/>
                  <a:pt x="4977" y="12514"/>
                </a:cubicBezTo>
                <a:cubicBezTo>
                  <a:pt x="5334" y="11966"/>
                  <a:pt x="5322" y="11490"/>
                  <a:pt x="5322" y="10847"/>
                </a:cubicBezTo>
                <a:lnTo>
                  <a:pt x="5322" y="9644"/>
                </a:lnTo>
                <a:lnTo>
                  <a:pt x="5322" y="3584"/>
                </a:lnTo>
                <a:lnTo>
                  <a:pt x="53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7"/>
          <p:cNvSpPr/>
          <p:nvPr/>
        </p:nvSpPr>
        <p:spPr>
          <a:xfrm>
            <a:off x="7941248" y="437400"/>
            <a:ext cx="359518" cy="306896"/>
          </a:xfrm>
          <a:custGeom>
            <a:avLst/>
            <a:gdLst/>
            <a:ahLst/>
            <a:cxnLst/>
            <a:rect l="l" t="t" r="r" b="b"/>
            <a:pathLst>
              <a:path w="19205" h="16394" extrusionOk="0">
                <a:moveTo>
                  <a:pt x="5370" y="0"/>
                </a:moveTo>
                <a:lnTo>
                  <a:pt x="5370" y="2548"/>
                </a:lnTo>
                <a:lnTo>
                  <a:pt x="5370" y="12132"/>
                </a:lnTo>
                <a:cubicBezTo>
                  <a:pt x="5018" y="11887"/>
                  <a:pt x="4554" y="11762"/>
                  <a:pt x="4042" y="11762"/>
                </a:cubicBezTo>
                <a:cubicBezTo>
                  <a:pt x="3460" y="11762"/>
                  <a:pt x="2816" y="11923"/>
                  <a:pt x="2203" y="12252"/>
                </a:cubicBezTo>
                <a:cubicBezTo>
                  <a:pt x="738" y="13037"/>
                  <a:pt x="0" y="14514"/>
                  <a:pt x="548" y="15514"/>
                </a:cubicBezTo>
                <a:cubicBezTo>
                  <a:pt x="862" y="16095"/>
                  <a:pt x="1530" y="16393"/>
                  <a:pt x="2322" y="16393"/>
                </a:cubicBezTo>
                <a:cubicBezTo>
                  <a:pt x="2908" y="16393"/>
                  <a:pt x="3563" y="16229"/>
                  <a:pt x="4191" y="15895"/>
                </a:cubicBezTo>
                <a:cubicBezTo>
                  <a:pt x="4858" y="15538"/>
                  <a:pt x="5310" y="15050"/>
                  <a:pt x="5727" y="14430"/>
                </a:cubicBezTo>
                <a:cubicBezTo>
                  <a:pt x="6144" y="13799"/>
                  <a:pt x="6108" y="13240"/>
                  <a:pt x="6108" y="12502"/>
                </a:cubicBezTo>
                <a:lnTo>
                  <a:pt x="6108" y="11120"/>
                </a:lnTo>
                <a:lnTo>
                  <a:pt x="6108" y="4143"/>
                </a:lnTo>
                <a:lnTo>
                  <a:pt x="6108" y="2548"/>
                </a:lnTo>
                <a:lnTo>
                  <a:pt x="18431" y="2548"/>
                </a:lnTo>
                <a:lnTo>
                  <a:pt x="18431" y="12132"/>
                </a:lnTo>
                <a:cubicBezTo>
                  <a:pt x="18085" y="11887"/>
                  <a:pt x="17621" y="11762"/>
                  <a:pt x="17107" y="11762"/>
                </a:cubicBezTo>
                <a:cubicBezTo>
                  <a:pt x="16525" y="11762"/>
                  <a:pt x="15878" y="11923"/>
                  <a:pt x="15264" y="12252"/>
                </a:cubicBezTo>
                <a:cubicBezTo>
                  <a:pt x="13811" y="13037"/>
                  <a:pt x="13061" y="14514"/>
                  <a:pt x="13609" y="15514"/>
                </a:cubicBezTo>
                <a:cubicBezTo>
                  <a:pt x="13930" y="16095"/>
                  <a:pt x="14601" y="16393"/>
                  <a:pt x="15391" y="16393"/>
                </a:cubicBezTo>
                <a:cubicBezTo>
                  <a:pt x="15977" y="16393"/>
                  <a:pt x="16629" y="16229"/>
                  <a:pt x="17252" y="15895"/>
                </a:cubicBezTo>
                <a:cubicBezTo>
                  <a:pt x="17931" y="15538"/>
                  <a:pt x="18372" y="15050"/>
                  <a:pt x="18788" y="14430"/>
                </a:cubicBezTo>
                <a:cubicBezTo>
                  <a:pt x="19205" y="13799"/>
                  <a:pt x="19181" y="13240"/>
                  <a:pt x="19181" y="12502"/>
                </a:cubicBezTo>
                <a:cubicBezTo>
                  <a:pt x="19145" y="12049"/>
                  <a:pt x="19145" y="11585"/>
                  <a:pt x="19145" y="11120"/>
                </a:cubicBezTo>
                <a:lnTo>
                  <a:pt x="19145" y="4143"/>
                </a:lnTo>
                <a:lnTo>
                  <a:pt x="19145" y="2548"/>
                </a:lnTo>
                <a:lnTo>
                  <a:pt x="19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7"/>
          <p:cNvSpPr/>
          <p:nvPr/>
        </p:nvSpPr>
        <p:spPr>
          <a:xfrm>
            <a:off x="8430725" y="560800"/>
            <a:ext cx="272975" cy="355725"/>
          </a:xfrm>
          <a:custGeom>
            <a:avLst/>
            <a:gdLst/>
            <a:ahLst/>
            <a:cxnLst/>
            <a:rect l="l" t="t" r="r" b="b"/>
            <a:pathLst>
              <a:path w="10919" h="14229" extrusionOk="0">
                <a:moveTo>
                  <a:pt x="4680" y="0"/>
                </a:moveTo>
                <a:lnTo>
                  <a:pt x="4680" y="10525"/>
                </a:lnTo>
                <a:cubicBezTo>
                  <a:pt x="4376" y="10317"/>
                  <a:pt x="3971" y="10207"/>
                  <a:pt x="3521" y="10207"/>
                </a:cubicBezTo>
                <a:cubicBezTo>
                  <a:pt x="3020" y="10207"/>
                  <a:pt x="2463" y="10344"/>
                  <a:pt x="1930" y="10633"/>
                </a:cubicBezTo>
                <a:cubicBezTo>
                  <a:pt x="656" y="11311"/>
                  <a:pt x="1" y="12585"/>
                  <a:pt x="477" y="13454"/>
                </a:cubicBezTo>
                <a:cubicBezTo>
                  <a:pt x="752" y="13962"/>
                  <a:pt x="1339" y="14229"/>
                  <a:pt x="2029" y="14229"/>
                </a:cubicBezTo>
                <a:cubicBezTo>
                  <a:pt x="2536" y="14229"/>
                  <a:pt x="3098" y="14085"/>
                  <a:pt x="3632" y="13788"/>
                </a:cubicBezTo>
                <a:cubicBezTo>
                  <a:pt x="4216" y="13478"/>
                  <a:pt x="4609" y="13038"/>
                  <a:pt x="4966" y="12502"/>
                </a:cubicBezTo>
                <a:cubicBezTo>
                  <a:pt x="5323" y="11954"/>
                  <a:pt x="5311" y="11478"/>
                  <a:pt x="5311" y="10835"/>
                </a:cubicBezTo>
                <a:lnTo>
                  <a:pt x="5311" y="9632"/>
                </a:lnTo>
                <a:lnTo>
                  <a:pt x="5299" y="4084"/>
                </a:lnTo>
                <a:lnTo>
                  <a:pt x="5299" y="4084"/>
                </a:lnTo>
                <a:cubicBezTo>
                  <a:pt x="6585" y="4251"/>
                  <a:pt x="7288" y="5060"/>
                  <a:pt x="8454" y="6370"/>
                </a:cubicBezTo>
                <a:cubicBezTo>
                  <a:pt x="9752" y="7823"/>
                  <a:pt x="9502" y="12609"/>
                  <a:pt x="9502" y="12609"/>
                </a:cubicBezTo>
                <a:cubicBezTo>
                  <a:pt x="10895" y="8811"/>
                  <a:pt x="10919" y="4620"/>
                  <a:pt x="8038" y="3024"/>
                </a:cubicBezTo>
                <a:cubicBezTo>
                  <a:pt x="5895" y="1846"/>
                  <a:pt x="5418" y="762"/>
                  <a:pt x="5323" y="286"/>
                </a:cubicBezTo>
                <a:lnTo>
                  <a:pt x="532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45" y="1584182"/>
            <a:ext cx="8427110" cy="28675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lassical Music Month by Slidesgo">
  <a:themeElements>
    <a:clrScheme name="Simple Light">
      <a:dk1>
        <a:srgbClr val="000000"/>
      </a:dk1>
      <a:lt1>
        <a:srgbClr val="FFFFFF"/>
      </a:lt1>
      <a:dk2>
        <a:srgbClr val="361B81"/>
      </a:dk2>
      <a:lt2>
        <a:srgbClr val="FFFFFF"/>
      </a:lt2>
      <a:accent1>
        <a:srgbClr val="E8E4FA"/>
      </a:accent1>
      <a:accent2>
        <a:srgbClr val="C6B3FD"/>
      </a:accent2>
      <a:accent3>
        <a:srgbClr val="B445FF"/>
      </a:accent3>
      <a:accent4>
        <a:srgbClr val="E8E4FA"/>
      </a:accent4>
      <a:accent5>
        <a:srgbClr val="6B44DB"/>
      </a:accent5>
      <a:accent6>
        <a:srgbClr val="361B8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535</Words>
  <Application>Microsoft Office PowerPoint</Application>
  <PresentationFormat>On-screen Show (16:9)</PresentationFormat>
  <Paragraphs>60</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Lora</vt:lpstr>
      <vt:lpstr>Calibri</vt:lpstr>
      <vt:lpstr>Nunito Sans</vt:lpstr>
      <vt:lpstr>Arial</vt:lpstr>
      <vt:lpstr>Times New Roman</vt:lpstr>
      <vt:lpstr>Karla</vt:lpstr>
      <vt:lpstr>Classical Music Month by Slidesgo</vt:lpstr>
      <vt:lpstr>Projet FilRouge</vt:lpstr>
      <vt:lpstr>First and for Most</vt:lpstr>
      <vt:lpstr>Table of contents</vt:lpstr>
      <vt:lpstr>CONTEXT DU PROJET</vt:lpstr>
      <vt:lpstr>Problématique </vt:lpstr>
      <vt:lpstr>Présentaion du projet</vt:lpstr>
      <vt:lpstr>Objectifs</vt:lpstr>
      <vt:lpstr>GRAPHISME ET ERGONOMIE</vt:lpstr>
      <vt:lpstr>Charte Graphique</vt:lpstr>
      <vt:lpstr>Charte Graphique</vt:lpstr>
      <vt:lpstr>Charte Graphique</vt:lpstr>
      <vt:lpstr>Maquettage</vt:lpstr>
      <vt:lpstr>02</vt:lpstr>
      <vt:lpstr>Diagramme de class</vt:lpstr>
      <vt:lpstr>Diagramme de class</vt:lpstr>
      <vt:lpstr>Diagramme de class</vt:lpstr>
      <vt:lpstr>Diagramme de class</vt:lpstr>
      <vt:lpstr>SPECIFICITES</vt:lpstr>
      <vt:lpstr>FRONT-END</vt:lpstr>
      <vt:lpstr>BACK-END</vt:lpstr>
      <vt:lpstr>CONCLUSION</vt:lpstr>
      <vt:lpstr>Difficultés Rencontrées</vt:lpstr>
      <vt:lpstr>Conclusion Generale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FilRouge</dc:title>
  <dc:creator>adm</dc:creator>
  <cp:lastModifiedBy>adm</cp:lastModifiedBy>
  <cp:revision>8</cp:revision>
  <dcterms:modified xsi:type="dcterms:W3CDTF">2023-04-26T07:04:04Z</dcterms:modified>
</cp:coreProperties>
</file>