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5586-8012-4B9B-BC8D-B35149AD1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8747C-A28E-4C21-BA7F-01FEAE1E6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48AC-4F18-42C4-8F69-C12968D1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9-9DB0-493A-8794-C405156803A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59245-0915-404A-9906-F864E0AA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CFC7-57A1-4580-984E-89696DE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25D5-C9BF-489B-939A-1AFFBFE6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9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CAF9-A6BC-404C-B0D6-A867D7F2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3B0AE-3AA1-4014-9EAD-EFB08290B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339A-B701-49DE-823B-173A25A6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9-9DB0-493A-8794-C405156803A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A7F6F-6A2B-4286-9D93-C98DFFF3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1A32-DA8E-409A-A7DE-5540A92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25D5-C9BF-489B-939A-1AFFBFE6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2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6BDE9-CE65-4462-AE14-C24745866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F2768-5C74-4374-AC26-9EE9AD23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B22EF-0C44-4CCF-9F56-4D17C4C3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9-9DB0-493A-8794-C405156803A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4004F-460C-493A-B239-8A56DB5B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1711-561A-405C-862F-65BCA1C6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25D5-C9BF-489B-939A-1AFFBFE6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8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5650-E030-408F-B38C-F253FFA6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8FEA-3A4F-467D-B593-B620E107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B1C5-BB3E-458C-B2CC-36BEE7D6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9-9DB0-493A-8794-C405156803A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04AD-B771-4226-B788-F6AA843B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71EB5-17AA-49A8-BB60-45D31790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25D5-C9BF-489B-939A-1AFFBFE6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C984-797F-4244-8467-EC1F35C7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C4669-E095-492E-B74A-B27E53C1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83EAB-17F8-4B05-A77D-E761A3D7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9-9DB0-493A-8794-C405156803A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2E2E-5907-4653-8874-9D581776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ADF41-D11D-4736-8CC8-93DF23F4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25D5-C9BF-489B-939A-1AFFBFE6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DE8E-B793-4772-ACDD-97275A57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685A-231C-40A2-ADED-44918B963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A8662-0933-437A-B892-7B68C5F31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FE460-E86E-4152-8FD2-41B570F1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9-9DB0-493A-8794-C405156803A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C4DF0-9779-4141-A96E-8A870D3B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EA722-9CA2-49BF-9D5B-459D2E0A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25D5-C9BF-489B-939A-1AFFBFE6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C38B-4A25-42AC-B9E2-5696CBB8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B69A2-AA4D-46E1-9FFA-9FCD3154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CED50-E527-462C-BD74-728F8C4CC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F52D9-1672-4AF8-8A71-ED09B1E74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391C0-52DB-4B01-8578-AEAAE907E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D1EC8-5D0E-4B85-9F2C-B2816D69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9-9DB0-493A-8794-C405156803A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E8EF2-607B-4520-87B9-AA3F4EBF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E9552-DA90-477C-A337-85327EC7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25D5-C9BF-489B-939A-1AFFBFE6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1E44-7E60-4EC0-96D1-AD04D3DE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A8EB7-6DE6-43F3-8E10-3517A920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9-9DB0-493A-8794-C405156803A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17FB1-8134-4368-B6CC-9B6AB2B7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2D7D9-00E6-4B06-A5A1-BC4FC3D8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25D5-C9BF-489B-939A-1AFFBFE6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D30B9-196F-47CC-B3EC-E27A714A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9-9DB0-493A-8794-C405156803A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0F5F3-9771-4C26-9830-336DC680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FDCB2-B210-41F5-8570-6472708C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25D5-C9BF-489B-939A-1AFFBFE6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3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8449-500A-459D-B504-B8AE8C57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7E32-5488-45F5-A67D-592BD353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32935-5BAC-4F72-8A70-13A649D9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FA6D5-621D-4DE9-9070-13946688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9-9DB0-493A-8794-C405156803A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FE4B3-30D1-44A7-BCEB-951F2CAE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4B175-B81E-4842-BE22-2457363D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25D5-C9BF-489B-939A-1AFFBFE6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8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B4ED-6C59-40A6-A375-DEB950FF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01E0B-9656-4354-9143-7377B5DFB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F0EA3-0B09-463E-90D0-05759BAB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08810-38F3-4850-A165-DF68EC03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9-9DB0-493A-8794-C405156803A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1867D-52AE-46D5-895F-352B0487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391B-ACAB-41BF-A57A-BCBC7A51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25D5-C9BF-489B-939A-1AFFBFE6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20F28-C369-4850-B2BD-6EDF464C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F5676-CF4A-4CE6-84E7-3A74FCCB2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9F3F-E699-452A-A4D0-D4BBBD62E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89A09-9DB0-493A-8794-C405156803AB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74BC-745F-4F41-B602-1B7692A14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A63F-2CA5-44A5-BAF2-E168A0D64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225D5-C9BF-489B-939A-1AFFBFE6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60A5-81C1-4D5E-BDB7-AB301024B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3111500"/>
            <a:ext cx="9144000" cy="1081088"/>
          </a:xfrm>
        </p:spPr>
        <p:txBody>
          <a:bodyPr>
            <a:noAutofit/>
          </a:bodyPr>
          <a:lstStyle/>
          <a:p>
            <a:pPr algn="l"/>
            <a:r>
              <a:rPr lang="el-GR" sz="4000" b="1" dirty="0">
                <a:latin typeface="Garamond" panose="02020404030301010803" pitchFamily="18" charset="0"/>
              </a:rPr>
              <a:t>Σύστημα Φασματοσκοπίας </a:t>
            </a:r>
            <a:r>
              <a:rPr lang="el-GR" sz="4000" b="1" dirty="0" err="1">
                <a:latin typeface="Garamond" panose="02020404030301010803" pitchFamily="18" charset="0"/>
              </a:rPr>
              <a:t>Εμπέδησης</a:t>
            </a:r>
            <a:r>
              <a:rPr lang="el-GR" sz="4000" b="1" dirty="0">
                <a:latin typeface="Garamond" panose="02020404030301010803" pitchFamily="18" charset="0"/>
              </a:rPr>
              <a:t> για Βιολογικές Εφαρμογές</a:t>
            </a:r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</a:t>
            </a:r>
            <a:b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2019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5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60A5-81C1-4D5E-BDB7-AB301024B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" y="203200"/>
            <a:ext cx="9144000" cy="534988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Garamond" panose="02020404030301010803" pitchFamily="18" charset="0"/>
              </a:rPr>
              <a:t>System description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F8FE77-5391-4027-8940-0DEF6B578466}"/>
              </a:ext>
            </a:extLst>
          </p:cNvPr>
          <p:cNvSpPr txBox="1">
            <a:spLocks/>
          </p:cNvSpPr>
          <p:nvPr/>
        </p:nvSpPr>
        <p:spPr>
          <a:xfrm>
            <a:off x="215900" y="1536700"/>
            <a:ext cx="1042670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CB767-A33A-4CDA-9F4F-2C0A29004AB9}"/>
              </a:ext>
            </a:extLst>
          </p:cNvPr>
          <p:cNvSpPr txBox="1"/>
          <p:nvPr/>
        </p:nvSpPr>
        <p:spPr>
          <a:xfrm>
            <a:off x="476250" y="1007627"/>
            <a:ext cx="990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samples with a constant (alternating) current excitation (A)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occurring voltage (V)</a:t>
            </a:r>
          </a:p>
        </p:txBody>
      </p:sp>
      <p:pic>
        <p:nvPicPr>
          <p:cNvPr id="6" name="Picture 5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46D555D7-87B9-4F4D-8D05-DA3ED3174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54" y="1967587"/>
            <a:ext cx="2355391" cy="2922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58D039-F73A-49B6-BE8F-2FAA754753EF}"/>
              </a:ext>
            </a:extLst>
          </p:cNvPr>
          <p:cNvSpPr txBox="1"/>
          <p:nvPr/>
        </p:nvSpPr>
        <p:spPr>
          <a:xfrm>
            <a:off x="476250" y="5119013"/>
            <a:ext cx="9906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functions are controlled from a PC running a host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will be able to define the current waveform and different other settings (?)</a:t>
            </a:r>
          </a:p>
        </p:txBody>
      </p:sp>
    </p:spTree>
    <p:extLst>
      <p:ext uri="{BB962C8B-B14F-4D97-AF65-F5344CB8AC3E}">
        <p14:creationId xmlns:p14="http://schemas.microsoft.com/office/powerpoint/2010/main" val="284871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89C1C73A-861F-4524-8E94-7003CCA382C9}"/>
              </a:ext>
            </a:extLst>
          </p:cNvPr>
          <p:cNvSpPr txBox="1"/>
          <p:nvPr/>
        </p:nvSpPr>
        <p:spPr>
          <a:xfrm>
            <a:off x="5688013" y="3369201"/>
            <a:ext cx="156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SINE: 0…0.6V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TRIANG: 0…0.6V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SQUARE: 0…4V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F60A5-81C1-4D5E-BDB7-AB301024B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" y="203200"/>
            <a:ext cx="9144000" cy="534988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Garamond" panose="02020404030301010803" pitchFamily="18" charset="0"/>
              </a:rPr>
              <a:t>Block Diagram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A2782-825B-4E42-9C5E-A066C9A1BAB3}"/>
              </a:ext>
            </a:extLst>
          </p:cNvPr>
          <p:cNvSpPr txBox="1"/>
          <p:nvPr/>
        </p:nvSpPr>
        <p:spPr>
          <a:xfrm>
            <a:off x="762000" y="1663064"/>
            <a:ext cx="146050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PC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02F35-0698-45BF-89F1-8CA4A509B318}"/>
              </a:ext>
            </a:extLst>
          </p:cNvPr>
          <p:cNvSpPr txBox="1"/>
          <p:nvPr/>
        </p:nvSpPr>
        <p:spPr>
          <a:xfrm>
            <a:off x="4438650" y="1663064"/>
            <a:ext cx="165100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B43D7-F478-4441-BEFD-2B640CDC5C32}"/>
              </a:ext>
            </a:extLst>
          </p:cNvPr>
          <p:cNvSpPr txBox="1"/>
          <p:nvPr/>
        </p:nvSpPr>
        <p:spPr>
          <a:xfrm>
            <a:off x="1325565" y="2961320"/>
            <a:ext cx="187960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107C2-B5EB-486D-9A41-B27FF9E6C338}"/>
              </a:ext>
            </a:extLst>
          </p:cNvPr>
          <p:cNvSpPr txBox="1"/>
          <p:nvPr/>
        </p:nvSpPr>
        <p:spPr>
          <a:xfrm>
            <a:off x="4094165" y="2959163"/>
            <a:ext cx="1568448" cy="71508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Generator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590A9B-1034-4574-8A12-782DA0BD16D3}"/>
              </a:ext>
            </a:extLst>
          </p:cNvPr>
          <p:cNvSpPr txBox="1"/>
          <p:nvPr/>
        </p:nvSpPr>
        <p:spPr>
          <a:xfrm>
            <a:off x="9512300" y="2961319"/>
            <a:ext cx="2374900" cy="71508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Current 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3F7D3-6E77-496C-82FF-8E7DFA8C5DC6}"/>
              </a:ext>
            </a:extLst>
          </p:cNvPr>
          <p:cNvSpPr txBox="1"/>
          <p:nvPr/>
        </p:nvSpPr>
        <p:spPr>
          <a:xfrm>
            <a:off x="5067300" y="5194936"/>
            <a:ext cx="187960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under 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975C17-4709-4C8D-BB7F-50B86E84617E}"/>
              </a:ext>
            </a:extLst>
          </p:cNvPr>
          <p:cNvSpPr txBox="1"/>
          <p:nvPr/>
        </p:nvSpPr>
        <p:spPr>
          <a:xfrm>
            <a:off x="1325565" y="3429000"/>
            <a:ext cx="187960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DDDEF3-AE05-489A-9489-FA8FE94F968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222500" y="1867376"/>
            <a:ext cx="2216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5A915D5-61F1-4C45-877A-5FC4F89C377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1433991" y="2129945"/>
            <a:ext cx="889633" cy="8155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A3C57A-A779-47FA-802C-D7DAF2A9545D}"/>
              </a:ext>
            </a:extLst>
          </p:cNvPr>
          <p:cNvSpPr txBox="1"/>
          <p:nvPr/>
        </p:nvSpPr>
        <p:spPr>
          <a:xfrm>
            <a:off x="2822576" y="1558017"/>
            <a:ext cx="125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VDC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3BC7A0-66A3-4007-BB56-088529A3E068}"/>
              </a:ext>
            </a:extLst>
          </p:cNvPr>
          <p:cNvSpPr txBox="1"/>
          <p:nvPr/>
        </p:nvSpPr>
        <p:spPr>
          <a:xfrm>
            <a:off x="1568451" y="2176736"/>
            <a:ext cx="1879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USB/UART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232FF2B-BF57-4330-800B-53665C019BDA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7537134" y="-201297"/>
            <a:ext cx="889632" cy="550896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3BEBB2-8E47-4D07-873D-8AB5703D0DCE}"/>
              </a:ext>
            </a:extLst>
          </p:cNvPr>
          <p:cNvSpPr txBox="1"/>
          <p:nvPr/>
        </p:nvSpPr>
        <p:spPr>
          <a:xfrm>
            <a:off x="6777568" y="2207513"/>
            <a:ext cx="156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2.5 VDC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981975-DB52-43E2-B0E8-19586BBF61D9}"/>
              </a:ext>
            </a:extLst>
          </p:cNvPr>
          <p:cNvSpPr txBox="1"/>
          <p:nvPr/>
        </p:nvSpPr>
        <p:spPr>
          <a:xfrm>
            <a:off x="7059088" y="2959163"/>
            <a:ext cx="1778001" cy="71508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54AEE2E-B380-4764-8D63-F8D5C6B9ED4B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 rot="16200000" flipH="1">
            <a:off x="3616536" y="1697309"/>
            <a:ext cx="1093369" cy="14625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5F14DE-27A9-4F8B-8AF5-0C207341933E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662613" y="3316708"/>
            <a:ext cx="13964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86CA1-3D33-4214-98A8-0211D86818A7}"/>
              </a:ext>
            </a:extLst>
          </p:cNvPr>
          <p:cNvCxnSpPr>
            <a:cxnSpLocks/>
            <a:stCxn id="35" idx="3"/>
            <a:endCxn id="16" idx="1"/>
          </p:cNvCxnSpPr>
          <p:nvPr/>
        </p:nvCxnSpPr>
        <p:spPr>
          <a:xfrm>
            <a:off x="8837089" y="3316708"/>
            <a:ext cx="675211" cy="2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87C9184-3F4C-4B57-ACFA-E30E344A06A5}"/>
              </a:ext>
            </a:extLst>
          </p:cNvPr>
          <p:cNvSpPr txBox="1"/>
          <p:nvPr/>
        </p:nvSpPr>
        <p:spPr>
          <a:xfrm>
            <a:off x="8786805" y="3060512"/>
            <a:ext cx="96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± 0.3V AC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39D19B7-4144-4123-B076-7A752A64179D}"/>
              </a:ext>
            </a:extLst>
          </p:cNvPr>
          <p:cNvCxnSpPr>
            <a:cxnSpLocks/>
            <a:endCxn id="35" idx="0"/>
          </p:cNvCxnSpPr>
          <p:nvPr/>
        </p:nvCxnSpPr>
        <p:spPr>
          <a:xfrm rot="16200000" flipH="1">
            <a:off x="7547063" y="2558136"/>
            <a:ext cx="408623" cy="39343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5C4BEB4-F59C-4CB5-A96F-980E2037947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205165" y="3165632"/>
            <a:ext cx="889000" cy="15107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B3F77C4-4A95-4F7D-9A28-1915564288BD}"/>
              </a:ext>
            </a:extLst>
          </p:cNvPr>
          <p:cNvSpPr txBox="1"/>
          <p:nvPr/>
        </p:nvSpPr>
        <p:spPr>
          <a:xfrm>
            <a:off x="3287713" y="2858578"/>
            <a:ext cx="1879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5D43D09-2247-4B46-BB99-04F5EAC3E0F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7594161" y="2089347"/>
            <a:ext cx="1518528" cy="469265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2F028C6-59EB-4DB0-8B1A-68B89659D214}"/>
              </a:ext>
            </a:extLst>
          </p:cNvPr>
          <p:cNvSpPr txBox="1"/>
          <p:nvPr/>
        </p:nvSpPr>
        <p:spPr>
          <a:xfrm>
            <a:off x="7894231" y="4156317"/>
            <a:ext cx="1785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Target AC Current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EC2EF9A-687A-42D8-B7BC-670EBC594503}"/>
              </a:ext>
            </a:extLst>
          </p:cNvPr>
          <p:cNvSpPr txBox="1"/>
          <p:nvPr/>
        </p:nvSpPr>
        <p:spPr>
          <a:xfrm>
            <a:off x="1901827" y="5041702"/>
            <a:ext cx="1778001" cy="71508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F874BE8-B415-4FE0-9673-0A1C529A87E9}"/>
              </a:ext>
            </a:extLst>
          </p:cNvPr>
          <p:cNvCxnSpPr>
            <a:cxnSpLocks/>
            <a:stCxn id="17" idx="1"/>
            <a:endCxn id="88" idx="3"/>
          </p:cNvCxnSpPr>
          <p:nvPr/>
        </p:nvCxnSpPr>
        <p:spPr>
          <a:xfrm flipH="1" flipV="1">
            <a:off x="3679828" y="5399247"/>
            <a:ext cx="138747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C98D39-FF31-468A-BBE5-75E3D7865914}"/>
              </a:ext>
            </a:extLst>
          </p:cNvPr>
          <p:cNvSpPr txBox="1"/>
          <p:nvPr/>
        </p:nvSpPr>
        <p:spPr>
          <a:xfrm>
            <a:off x="3503817" y="5080542"/>
            <a:ext cx="1785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Voltage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BC3CB43-B2C5-40F0-A053-E9CED862607B}"/>
              </a:ext>
            </a:extLst>
          </p:cNvPr>
          <p:cNvCxnSpPr>
            <a:stCxn id="88" idx="0"/>
            <a:endCxn id="18" idx="2"/>
          </p:cNvCxnSpPr>
          <p:nvPr/>
        </p:nvCxnSpPr>
        <p:spPr>
          <a:xfrm rot="16200000" flipV="1">
            <a:off x="1926058" y="4176931"/>
            <a:ext cx="1204079" cy="51516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8F1788-A652-4065-BD15-19B54CC2794C}"/>
              </a:ext>
            </a:extLst>
          </p:cNvPr>
          <p:cNvSpPr txBox="1"/>
          <p:nvPr/>
        </p:nvSpPr>
        <p:spPr>
          <a:xfrm>
            <a:off x="1864518" y="4172278"/>
            <a:ext cx="1785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Voltage</a:t>
            </a:r>
          </a:p>
        </p:txBody>
      </p:sp>
    </p:spTree>
    <p:extLst>
      <p:ext uri="{BB962C8B-B14F-4D97-AF65-F5344CB8AC3E}">
        <p14:creationId xmlns:p14="http://schemas.microsoft.com/office/powerpoint/2010/main" val="307677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89C1C73A-861F-4524-8E94-7003CCA382C9}"/>
              </a:ext>
            </a:extLst>
          </p:cNvPr>
          <p:cNvSpPr txBox="1"/>
          <p:nvPr/>
        </p:nvSpPr>
        <p:spPr>
          <a:xfrm>
            <a:off x="5686959" y="3366818"/>
            <a:ext cx="156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SINE: 0…0.6V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TRIANG: 0…0.6V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SQUARE: 0…4V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F60A5-81C1-4D5E-BDB7-AB301024B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" y="203200"/>
            <a:ext cx="9144000" cy="534988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Garamond" panose="02020404030301010803" pitchFamily="18" charset="0"/>
              </a:rPr>
              <a:t>Block Diagram …so far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A2782-825B-4E42-9C5E-A066C9A1BAB3}"/>
              </a:ext>
            </a:extLst>
          </p:cNvPr>
          <p:cNvSpPr txBox="1"/>
          <p:nvPr/>
        </p:nvSpPr>
        <p:spPr>
          <a:xfrm>
            <a:off x="762000" y="1663064"/>
            <a:ext cx="146050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PC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02F35-0698-45BF-89F1-8CA4A509B318}"/>
              </a:ext>
            </a:extLst>
          </p:cNvPr>
          <p:cNvSpPr txBox="1"/>
          <p:nvPr/>
        </p:nvSpPr>
        <p:spPr>
          <a:xfrm>
            <a:off x="4438650" y="1663064"/>
            <a:ext cx="165100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B43D7-F478-4441-BEFD-2B640CDC5C32}"/>
              </a:ext>
            </a:extLst>
          </p:cNvPr>
          <p:cNvSpPr txBox="1"/>
          <p:nvPr/>
        </p:nvSpPr>
        <p:spPr>
          <a:xfrm>
            <a:off x="1325565" y="2961320"/>
            <a:ext cx="187960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107C2-B5EB-486D-9A41-B27FF9E6C338}"/>
              </a:ext>
            </a:extLst>
          </p:cNvPr>
          <p:cNvSpPr txBox="1"/>
          <p:nvPr/>
        </p:nvSpPr>
        <p:spPr>
          <a:xfrm>
            <a:off x="4094165" y="2959163"/>
            <a:ext cx="1568448" cy="71508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Generator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590A9B-1034-4574-8A12-782DA0BD16D3}"/>
              </a:ext>
            </a:extLst>
          </p:cNvPr>
          <p:cNvSpPr txBox="1"/>
          <p:nvPr/>
        </p:nvSpPr>
        <p:spPr>
          <a:xfrm>
            <a:off x="9512300" y="2961319"/>
            <a:ext cx="2374900" cy="71508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Current 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3F7D3-6E77-496C-82FF-8E7DFA8C5DC6}"/>
              </a:ext>
            </a:extLst>
          </p:cNvPr>
          <p:cNvSpPr txBox="1"/>
          <p:nvPr/>
        </p:nvSpPr>
        <p:spPr>
          <a:xfrm>
            <a:off x="5067300" y="5194936"/>
            <a:ext cx="187960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under 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975C17-4709-4C8D-BB7F-50B86E84617E}"/>
              </a:ext>
            </a:extLst>
          </p:cNvPr>
          <p:cNvSpPr txBox="1"/>
          <p:nvPr/>
        </p:nvSpPr>
        <p:spPr>
          <a:xfrm>
            <a:off x="1325565" y="3429000"/>
            <a:ext cx="187960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DDDEF3-AE05-489A-9489-FA8FE94F968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222500" y="1867376"/>
            <a:ext cx="2216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5A915D5-61F1-4C45-877A-5FC4F89C377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1433991" y="2129945"/>
            <a:ext cx="889633" cy="8155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A3C57A-A779-47FA-802C-D7DAF2A9545D}"/>
              </a:ext>
            </a:extLst>
          </p:cNvPr>
          <p:cNvSpPr txBox="1"/>
          <p:nvPr/>
        </p:nvSpPr>
        <p:spPr>
          <a:xfrm>
            <a:off x="2822576" y="1558017"/>
            <a:ext cx="125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VDC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3BC7A0-66A3-4007-BB56-088529A3E068}"/>
              </a:ext>
            </a:extLst>
          </p:cNvPr>
          <p:cNvSpPr txBox="1"/>
          <p:nvPr/>
        </p:nvSpPr>
        <p:spPr>
          <a:xfrm>
            <a:off x="1568451" y="2176736"/>
            <a:ext cx="1879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USB/UART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232FF2B-BF57-4330-800B-53665C019BDA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7537134" y="-201297"/>
            <a:ext cx="889632" cy="550896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3BEBB2-8E47-4D07-873D-8AB5703D0DCE}"/>
              </a:ext>
            </a:extLst>
          </p:cNvPr>
          <p:cNvSpPr txBox="1"/>
          <p:nvPr/>
        </p:nvSpPr>
        <p:spPr>
          <a:xfrm>
            <a:off x="6777568" y="2207513"/>
            <a:ext cx="156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2.5 VDC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981975-DB52-43E2-B0E8-19586BBF61D9}"/>
              </a:ext>
            </a:extLst>
          </p:cNvPr>
          <p:cNvSpPr txBox="1"/>
          <p:nvPr/>
        </p:nvSpPr>
        <p:spPr>
          <a:xfrm>
            <a:off x="7059088" y="2959163"/>
            <a:ext cx="1778001" cy="71508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54AEE2E-B380-4764-8D63-F8D5C6B9ED4B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 rot="16200000" flipH="1">
            <a:off x="3616536" y="1697309"/>
            <a:ext cx="1093369" cy="14625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5F14DE-27A9-4F8B-8AF5-0C207341933E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5662613" y="3316708"/>
            <a:ext cx="13964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86CA1-3D33-4214-98A8-0211D86818A7}"/>
              </a:ext>
            </a:extLst>
          </p:cNvPr>
          <p:cNvCxnSpPr>
            <a:cxnSpLocks/>
            <a:stCxn id="35" idx="3"/>
            <a:endCxn id="16" idx="1"/>
          </p:cNvCxnSpPr>
          <p:nvPr/>
        </p:nvCxnSpPr>
        <p:spPr>
          <a:xfrm>
            <a:off x="8837089" y="3316708"/>
            <a:ext cx="675211" cy="2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87C9184-3F4C-4B57-ACFA-E30E344A06A5}"/>
              </a:ext>
            </a:extLst>
          </p:cNvPr>
          <p:cNvSpPr txBox="1"/>
          <p:nvPr/>
        </p:nvSpPr>
        <p:spPr>
          <a:xfrm>
            <a:off x="8786805" y="3060512"/>
            <a:ext cx="96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± 0.3V AC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39D19B7-4144-4123-B076-7A752A64179D}"/>
              </a:ext>
            </a:extLst>
          </p:cNvPr>
          <p:cNvCxnSpPr>
            <a:cxnSpLocks/>
            <a:endCxn id="35" idx="0"/>
          </p:cNvCxnSpPr>
          <p:nvPr/>
        </p:nvCxnSpPr>
        <p:spPr>
          <a:xfrm rot="16200000" flipH="1">
            <a:off x="7547063" y="2558136"/>
            <a:ext cx="408623" cy="39343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5C4BEB4-F59C-4CB5-A96F-980E2037947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205165" y="3165632"/>
            <a:ext cx="889000" cy="15107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B3F77C4-4A95-4F7D-9A28-1915564288BD}"/>
              </a:ext>
            </a:extLst>
          </p:cNvPr>
          <p:cNvSpPr txBox="1"/>
          <p:nvPr/>
        </p:nvSpPr>
        <p:spPr>
          <a:xfrm>
            <a:off x="3287713" y="2858578"/>
            <a:ext cx="1879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5D43D09-2247-4B46-BB99-04F5EAC3E0F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7594161" y="2089347"/>
            <a:ext cx="1518528" cy="469265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2F028C6-59EB-4DB0-8B1A-68B89659D214}"/>
              </a:ext>
            </a:extLst>
          </p:cNvPr>
          <p:cNvSpPr txBox="1"/>
          <p:nvPr/>
        </p:nvSpPr>
        <p:spPr>
          <a:xfrm>
            <a:off x="7894231" y="4156317"/>
            <a:ext cx="1785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Target AC Current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EC2EF9A-687A-42D8-B7BC-670EBC594503}"/>
              </a:ext>
            </a:extLst>
          </p:cNvPr>
          <p:cNvSpPr txBox="1"/>
          <p:nvPr/>
        </p:nvSpPr>
        <p:spPr>
          <a:xfrm>
            <a:off x="1901827" y="5041702"/>
            <a:ext cx="1778001" cy="71508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F874BE8-B415-4FE0-9673-0A1C529A87E9}"/>
              </a:ext>
            </a:extLst>
          </p:cNvPr>
          <p:cNvCxnSpPr>
            <a:cxnSpLocks/>
            <a:stCxn id="17" idx="1"/>
            <a:endCxn id="88" idx="3"/>
          </p:cNvCxnSpPr>
          <p:nvPr/>
        </p:nvCxnSpPr>
        <p:spPr>
          <a:xfrm flipH="1" flipV="1">
            <a:off x="3679828" y="5399247"/>
            <a:ext cx="138747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C98D39-FF31-468A-BBE5-75E3D7865914}"/>
              </a:ext>
            </a:extLst>
          </p:cNvPr>
          <p:cNvSpPr txBox="1"/>
          <p:nvPr/>
        </p:nvSpPr>
        <p:spPr>
          <a:xfrm>
            <a:off x="3503817" y="5080542"/>
            <a:ext cx="1785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Voltage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BC3CB43-B2C5-40F0-A053-E9CED862607B}"/>
              </a:ext>
            </a:extLst>
          </p:cNvPr>
          <p:cNvCxnSpPr>
            <a:stCxn id="88" idx="0"/>
            <a:endCxn id="18" idx="2"/>
          </p:cNvCxnSpPr>
          <p:nvPr/>
        </p:nvCxnSpPr>
        <p:spPr>
          <a:xfrm rot="16200000" flipV="1">
            <a:off x="1926058" y="4176931"/>
            <a:ext cx="1204079" cy="51516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8F1788-A652-4065-BD15-19B54CC2794C}"/>
              </a:ext>
            </a:extLst>
          </p:cNvPr>
          <p:cNvSpPr txBox="1"/>
          <p:nvPr/>
        </p:nvSpPr>
        <p:spPr>
          <a:xfrm>
            <a:off x="1864518" y="4172278"/>
            <a:ext cx="1785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Voltage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8DE723A6-4897-4D1A-8BE2-8CD1561F4461}"/>
              </a:ext>
            </a:extLst>
          </p:cNvPr>
          <p:cNvSpPr/>
          <p:nvPr/>
        </p:nvSpPr>
        <p:spPr>
          <a:xfrm>
            <a:off x="1933576" y="1716694"/>
            <a:ext cx="212723" cy="2027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A50312AF-9181-4500-8695-3150F9752019}"/>
              </a:ext>
            </a:extLst>
          </p:cNvPr>
          <p:cNvSpPr/>
          <p:nvPr/>
        </p:nvSpPr>
        <p:spPr>
          <a:xfrm>
            <a:off x="5377833" y="2993824"/>
            <a:ext cx="212723" cy="2027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EDCFA638-B75F-4771-A773-BDC743989529}"/>
              </a:ext>
            </a:extLst>
          </p:cNvPr>
          <p:cNvSpPr/>
          <p:nvPr/>
        </p:nvSpPr>
        <p:spPr>
          <a:xfrm>
            <a:off x="11582921" y="2993824"/>
            <a:ext cx="212723" cy="2027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E4826177-01DD-4BBE-B44F-38AD5CA72FED}"/>
              </a:ext>
            </a:extLst>
          </p:cNvPr>
          <p:cNvSpPr/>
          <p:nvPr/>
        </p:nvSpPr>
        <p:spPr>
          <a:xfrm>
            <a:off x="3678970" y="2894740"/>
            <a:ext cx="212723" cy="2027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D64DE59F-4718-47D0-A357-B27DF41846E0}"/>
              </a:ext>
            </a:extLst>
          </p:cNvPr>
          <p:cNvSpPr/>
          <p:nvPr/>
        </p:nvSpPr>
        <p:spPr>
          <a:xfrm>
            <a:off x="2315374" y="2550539"/>
            <a:ext cx="212723" cy="20273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60A5-81C1-4D5E-BDB7-AB301024B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" y="203200"/>
            <a:ext cx="9144000" cy="534988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Rough to-do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B51B7-A43A-4CCA-9E8D-A51F53EDDE17}"/>
              </a:ext>
            </a:extLst>
          </p:cNvPr>
          <p:cNvSpPr txBox="1"/>
          <p:nvPr/>
        </p:nvSpPr>
        <p:spPr>
          <a:xfrm>
            <a:off x="614365" y="1235741"/>
            <a:ext cx="165100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79F09C-058C-44D5-86BE-1ECE3999F8AF}"/>
              </a:ext>
            </a:extLst>
          </p:cNvPr>
          <p:cNvSpPr txBox="1"/>
          <p:nvPr/>
        </p:nvSpPr>
        <p:spPr>
          <a:xfrm>
            <a:off x="9088436" y="1184662"/>
            <a:ext cx="1879600" cy="40862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0140BC-C92E-4FCB-918B-E31322D0AB9B}"/>
              </a:ext>
            </a:extLst>
          </p:cNvPr>
          <p:cNvSpPr txBox="1"/>
          <p:nvPr/>
        </p:nvSpPr>
        <p:spPr>
          <a:xfrm>
            <a:off x="4787900" y="1079729"/>
            <a:ext cx="1778001" cy="71508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A760B-F411-4A75-91F5-B16A38C172B0}"/>
              </a:ext>
            </a:extLst>
          </p:cNvPr>
          <p:cNvSpPr txBox="1"/>
          <p:nvPr/>
        </p:nvSpPr>
        <p:spPr>
          <a:xfrm>
            <a:off x="215900" y="2146300"/>
            <a:ext cx="328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Symmetrical supply from VUSB (± 2.5 from +5 V DC)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for interference with measurements etc.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0CA55F-8580-46CC-8C0B-BD5F02CF1D2F}"/>
              </a:ext>
            </a:extLst>
          </p:cNvPr>
          <p:cNvSpPr txBox="1"/>
          <p:nvPr/>
        </p:nvSpPr>
        <p:spPr>
          <a:xfrm>
            <a:off x="4032250" y="2146300"/>
            <a:ext cx="3289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voltage amplitude from waveform generator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constant current source from waveform generator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voltage generated on sample to ADC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F3C301-7CCF-481A-AE69-4938B9B199B0}"/>
              </a:ext>
            </a:extLst>
          </p:cNvPr>
          <p:cNvSpPr txBox="1"/>
          <p:nvPr/>
        </p:nvSpPr>
        <p:spPr>
          <a:xfrm>
            <a:off x="8383586" y="2146300"/>
            <a:ext cx="328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10bit enough?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VREF on the fly tests and so on…</a:t>
            </a:r>
          </a:p>
        </p:txBody>
      </p:sp>
    </p:spTree>
    <p:extLst>
      <p:ext uri="{BB962C8B-B14F-4D97-AF65-F5344CB8AC3E}">
        <p14:creationId xmlns:p14="http://schemas.microsoft.com/office/powerpoint/2010/main" val="99413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218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Times New Roman</vt:lpstr>
      <vt:lpstr>Office Theme</vt:lpstr>
      <vt:lpstr>Σύστημα Φασματοσκοπίας Εμπέδησης για Βιολογικές Εφαρμογές Brief intro November 2019</vt:lpstr>
      <vt:lpstr>System description</vt:lpstr>
      <vt:lpstr>Block Diagram</vt:lpstr>
      <vt:lpstr>Block Diagram …so far</vt:lpstr>
      <vt:lpstr>Rough 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Constant Current / Measure: 4 Point Brief intro November 2019</dc:title>
  <dc:creator>ΜΠΑΡΜΠΑΚΟΣ ΔΗΜΗΤΡΙΟΣ</dc:creator>
  <cp:lastModifiedBy>ΜΠΑΡΜΠΑΚΟΣ ΔΗΜΗΤΡΙΟΣ</cp:lastModifiedBy>
  <cp:revision>60</cp:revision>
  <dcterms:created xsi:type="dcterms:W3CDTF">2019-11-04T08:04:30Z</dcterms:created>
  <dcterms:modified xsi:type="dcterms:W3CDTF">2019-11-05T07:44:45Z</dcterms:modified>
</cp:coreProperties>
</file>