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0" r:id="rId14"/>
    <p:sldId id="271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CD2893-674E-4467-B2F6-F1AA0EC2535E}" type="datetimeFigureOut">
              <a:rPr lang="fr-FR" smtClean="0"/>
              <a:pPr/>
              <a:t>04/04/2014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CD2893-674E-4467-B2F6-F1AA0EC2535E}" type="datetimeFigureOut">
              <a:rPr lang="fr-FR" smtClean="0"/>
              <a:pPr/>
              <a:t>04/04/2014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CD2893-674E-4467-B2F6-F1AA0EC2535E}" type="datetimeFigureOut">
              <a:rPr lang="fr-FR" smtClean="0"/>
              <a:pPr/>
              <a:t>04/04/2014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CD2893-674E-4467-B2F6-F1AA0EC2535E}" type="datetimeFigureOut">
              <a:rPr lang="fr-FR" smtClean="0"/>
              <a:pPr/>
              <a:t>04/04/2014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CD2893-674E-4467-B2F6-F1AA0EC2535E}" type="datetimeFigureOut">
              <a:rPr lang="fr-FR" smtClean="0"/>
              <a:pPr/>
              <a:t>04/04/2014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CD2893-674E-4467-B2F6-F1AA0EC2535E}" type="datetimeFigureOut">
              <a:rPr lang="fr-FR" smtClean="0"/>
              <a:pPr/>
              <a:t>04/04/2014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CD2893-674E-4467-B2F6-F1AA0EC2535E}" type="datetimeFigureOut">
              <a:rPr lang="fr-FR" smtClean="0"/>
              <a:pPr/>
              <a:t>04/04/2014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CD2893-674E-4467-B2F6-F1AA0EC2535E}" type="datetimeFigureOut">
              <a:rPr lang="fr-FR" smtClean="0"/>
              <a:pPr/>
              <a:t>04/04/2014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CD2893-674E-4467-B2F6-F1AA0EC2535E}" type="datetimeFigureOut">
              <a:rPr lang="fr-FR" smtClean="0"/>
              <a:pPr/>
              <a:t>04/04/2014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CD2893-674E-4467-B2F6-F1AA0EC2535E}" type="datetimeFigureOut">
              <a:rPr lang="fr-FR" smtClean="0"/>
              <a:pPr/>
              <a:t>04/04/2014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CD2893-674E-4467-B2F6-F1AA0EC2535E}" type="datetimeFigureOut">
              <a:rPr lang="fr-FR" smtClean="0"/>
              <a:pPr/>
              <a:t>04/04/2014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ECD2893-674E-4467-B2F6-F1AA0EC2535E}" type="datetimeFigureOut">
              <a:rPr lang="fr-FR" smtClean="0"/>
              <a:pPr/>
              <a:t>04/04/2014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2376" y="836712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Real-time web en .NET avec </a:t>
            </a:r>
            <a:r>
              <a:rPr lang="fr-FR" dirty="0" err="1" smtClean="0"/>
              <a:t>SignalR</a:t>
            </a:r>
            <a:r>
              <a:rPr lang="fr-FR" smtClean="0"/>
              <a:t> </a:t>
            </a:r>
            <a:endParaRPr lang="fr-FR" dirty="0"/>
          </a:p>
        </p:txBody>
      </p:sp>
      <p:pic>
        <p:nvPicPr>
          <p:cNvPr id="1026" name="Picture 2" descr="C:\Users\Florent\Desktop\SignalR\mug-ly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8584" y="3573016"/>
            <a:ext cx="2819400" cy="2571750"/>
          </a:xfrm>
          <a:prstGeom prst="rect">
            <a:avLst/>
          </a:prstGeom>
          <a:noFill/>
        </p:spPr>
      </p:pic>
      <p:pic>
        <p:nvPicPr>
          <p:cNvPr id="1027" name="Picture 3" descr="C:\Users\Florent\Desktop\SignalR\altne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4581128"/>
            <a:ext cx="1905000" cy="733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err="1" smtClean="0"/>
              <a:t>SignalR</a:t>
            </a:r>
            <a:r>
              <a:rPr lang="fr-FR" dirty="0" smtClean="0"/>
              <a:t> sur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464496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Serveur</a:t>
            </a:r>
          </a:p>
          <a:p>
            <a:pPr lvl="1"/>
            <a:r>
              <a:rPr lang="fr-FR" dirty="0" err="1" smtClean="0"/>
              <a:t>Asp.Net</a:t>
            </a:r>
            <a:endParaRPr lang="fr-FR" dirty="0" smtClean="0"/>
          </a:p>
          <a:p>
            <a:pPr lvl="1"/>
            <a:r>
              <a:rPr lang="fr-FR" dirty="0" err="1" smtClean="0"/>
              <a:t>Owin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Client</a:t>
            </a:r>
          </a:p>
          <a:p>
            <a:pPr lvl="1"/>
            <a:r>
              <a:rPr lang="fr-FR" dirty="0" err="1" smtClean="0"/>
              <a:t>Javascript</a:t>
            </a:r>
            <a:endParaRPr lang="fr-FR" dirty="0" smtClean="0"/>
          </a:p>
          <a:p>
            <a:pPr lvl="1"/>
            <a:r>
              <a:rPr lang="fr-FR" dirty="0" smtClean="0"/>
              <a:t>.Net &gt;= 3.5</a:t>
            </a:r>
          </a:p>
          <a:p>
            <a:pPr lvl="1"/>
            <a:r>
              <a:rPr lang="fr-FR" dirty="0" err="1" smtClean="0"/>
              <a:t>Silverlight</a:t>
            </a:r>
            <a:r>
              <a:rPr lang="fr-FR" dirty="0" smtClean="0"/>
              <a:t> 5</a:t>
            </a:r>
          </a:p>
          <a:p>
            <a:pPr lvl="1"/>
            <a:r>
              <a:rPr lang="fr-FR" dirty="0" smtClean="0"/>
              <a:t>Windows 8</a:t>
            </a:r>
          </a:p>
          <a:p>
            <a:pPr lvl="1"/>
            <a:r>
              <a:rPr lang="fr-FR" dirty="0" smtClean="0"/>
              <a:t>Windows phone 7/8</a:t>
            </a:r>
          </a:p>
          <a:p>
            <a:pPr lvl="1"/>
            <a:r>
              <a:rPr lang="fr-FR" dirty="0" smtClean="0"/>
              <a:t>IOS (non officiel)</a:t>
            </a:r>
          </a:p>
          <a:p>
            <a:pPr lvl="1"/>
            <a:r>
              <a:rPr lang="fr-FR" dirty="0" err="1" smtClean="0"/>
              <a:t>MonoTouch</a:t>
            </a:r>
            <a:r>
              <a:rPr lang="fr-FR" dirty="0" smtClean="0"/>
              <a:t> (non officiel)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148064" y="3573016"/>
            <a:ext cx="3404240" cy="2304256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 bientôt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01168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 (officiel)</a:t>
            </a:r>
          </a:p>
          <a:p>
            <a:pPr marL="548640" lvl="1" indent="-201168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fr-FR" sz="2400" dirty="0" smtClean="0"/>
              <a:t>Xamarin.IOS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lvl="1" indent="-201168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fr-FR" sz="2400" dirty="0" err="1" smtClean="0"/>
              <a:t>Xamarin.Android</a:t>
            </a:r>
            <a:endParaRPr lang="fr-FR" sz="2400" dirty="0" smtClean="0"/>
          </a:p>
          <a:p>
            <a:pPr marL="548640" lvl="1" indent="-201168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smtClean="0"/>
              <a:t>Actuellement utilisé par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46449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Démo</a:t>
            </a:r>
            <a:r>
              <a:rPr lang="en-US" dirty="0" smtClean="0"/>
              <a:t> de </a:t>
            </a:r>
            <a:r>
              <a:rPr lang="en-US" dirty="0" err="1" smtClean="0"/>
              <a:t>jeu</a:t>
            </a:r>
            <a:endParaRPr lang="en-US" dirty="0" smtClean="0"/>
          </a:p>
          <a:p>
            <a:pPr lvl="1"/>
            <a:r>
              <a:rPr lang="en-US" dirty="0" smtClean="0"/>
              <a:t>http://shootr.signalr.net/ </a:t>
            </a:r>
          </a:p>
          <a:p>
            <a:r>
              <a:rPr lang="en-US" dirty="0" smtClean="0"/>
              <a:t>Chat</a:t>
            </a:r>
          </a:p>
          <a:p>
            <a:pPr lvl="1"/>
            <a:r>
              <a:rPr lang="en-US" dirty="0" smtClean="0"/>
              <a:t>http://jabbr.net/</a:t>
            </a:r>
          </a:p>
          <a:p>
            <a:r>
              <a:rPr lang="en-US" dirty="0" err="1" smtClean="0"/>
              <a:t>ElmahR</a:t>
            </a:r>
            <a:r>
              <a:rPr lang="en-US" dirty="0" smtClean="0"/>
              <a:t> real time error notification dashboard</a:t>
            </a:r>
          </a:p>
          <a:p>
            <a:pPr lvl="1"/>
            <a:r>
              <a:rPr lang="en-US" dirty="0" smtClean="0"/>
              <a:t>http://elmahr.apphb.com</a:t>
            </a:r>
          </a:p>
          <a:p>
            <a:r>
              <a:rPr lang="en-US" dirty="0" smtClean="0"/>
              <a:t>HTML5/</a:t>
            </a:r>
            <a:r>
              <a:rPr lang="en-US" dirty="0" err="1" smtClean="0"/>
              <a:t>SignalR</a:t>
            </a:r>
            <a:r>
              <a:rPr lang="en-US" dirty="0" smtClean="0"/>
              <a:t>/.NET game server and engine</a:t>
            </a:r>
          </a:p>
          <a:p>
            <a:pPr lvl="1"/>
            <a:r>
              <a:rPr lang="en-US" dirty="0" smtClean="0"/>
              <a:t>https://bitbucket.org/eldernos/hurricanejs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Et </a:t>
            </a:r>
            <a:r>
              <a:rPr lang="en-US" dirty="0" err="1" smtClean="0"/>
              <a:t>plein</a:t>
            </a:r>
            <a:r>
              <a:rPr lang="en-US" dirty="0" smtClean="0"/>
              <a:t> </a:t>
            </a:r>
            <a:r>
              <a:rPr lang="en-US" dirty="0" err="1" smtClean="0"/>
              <a:t>d’autres</a:t>
            </a:r>
            <a:r>
              <a:rPr lang="en-US" dirty="0" smtClean="0"/>
              <a:t> : </a:t>
            </a:r>
          </a:p>
          <a:p>
            <a:pPr lvl="1"/>
            <a:r>
              <a:rPr lang="en-US" dirty="0" smtClean="0"/>
              <a:t>https://github.com/SignalR/SignalR/wiki/Projects-Using-SignalR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352928" cy="1051560"/>
          </a:xfrm>
        </p:spPr>
        <p:txBody>
          <a:bodyPr>
            <a:normAutofit/>
          </a:bodyPr>
          <a:lstStyle/>
          <a:p>
            <a:pPr algn="ctr"/>
            <a:r>
              <a:rPr lang="fr-FR" sz="4800" dirty="0" smtClean="0"/>
              <a:t>Démo</a:t>
            </a:r>
            <a:endParaRPr lang="fr-FR" sz="4800" dirty="0"/>
          </a:p>
        </p:txBody>
      </p:sp>
      <p:pic>
        <p:nvPicPr>
          <p:cNvPr id="5" name="Picture 2" descr="G:\image\clipart\iz006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988840"/>
            <a:ext cx="3810000" cy="3571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smtClean="0"/>
              <a:t>En savoir plus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464496"/>
          </a:xfrm>
        </p:spPr>
        <p:txBody>
          <a:bodyPr>
            <a:normAutofit/>
          </a:bodyPr>
          <a:lstStyle/>
          <a:p>
            <a:r>
              <a:rPr lang="fr-FR" dirty="0" smtClean="0"/>
              <a:t>Documentation officielle : </a:t>
            </a:r>
          </a:p>
          <a:p>
            <a:pPr lvl="1"/>
            <a:r>
              <a:rPr lang="fr-FR" dirty="0" smtClean="0"/>
              <a:t>https://github.com/SignalR/SignalR/wiki</a:t>
            </a:r>
          </a:p>
          <a:p>
            <a:endParaRPr lang="fr-FR" dirty="0" smtClean="0"/>
          </a:p>
          <a:p>
            <a:r>
              <a:rPr lang="fr-FR" smtClean="0"/>
              <a:t>E-Book : </a:t>
            </a:r>
          </a:p>
          <a:p>
            <a:pPr lvl="1"/>
            <a:r>
              <a:rPr lang="fr-FR" dirty="0" smtClean="0"/>
              <a:t>http://www.campusmvp.net/signalr-ebook/</a:t>
            </a:r>
          </a:p>
          <a:p>
            <a:endParaRPr lang="fr-FR" dirty="0" smtClean="0"/>
          </a:p>
          <a:p>
            <a:r>
              <a:rPr lang="fr-FR" dirty="0" smtClean="0"/>
              <a:t>Les fonctionnalités récentes :</a:t>
            </a:r>
          </a:p>
          <a:p>
            <a:pPr lvl="1"/>
            <a:r>
              <a:rPr lang="fr-FR" dirty="0" smtClean="0"/>
              <a:t>Pipes : les filtres Asp.NET pour </a:t>
            </a:r>
            <a:r>
              <a:rPr lang="fr-FR" dirty="0" err="1" smtClean="0"/>
              <a:t>SignalR</a:t>
            </a:r>
            <a:endParaRPr lang="fr-FR" dirty="0" smtClean="0"/>
          </a:p>
          <a:p>
            <a:pPr lvl="1"/>
            <a:r>
              <a:rPr lang="fr-FR" dirty="0" smtClean="0"/>
              <a:t>Support de l’authentification Asp.NET</a:t>
            </a:r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183880" cy="1051560"/>
          </a:xfrm>
        </p:spPr>
        <p:txBody>
          <a:bodyPr/>
          <a:lstStyle/>
          <a:p>
            <a:pPr algn="ctr"/>
            <a:r>
              <a:rPr lang="fr-FR" sz="6000" dirty="0" err="1" smtClean="0"/>
              <a:t>Afterwork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15616" y="3687415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Et rendez-vous au prochain MUG Lyon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 smtClean="0"/>
              <a:t>@</a:t>
            </a:r>
            <a:r>
              <a:rPr lang="fr-FR" sz="2400" dirty="0" err="1" smtClean="0"/>
              <a:t>MUGLyon</a:t>
            </a:r>
            <a:endParaRPr lang="fr-FR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lorent PELL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5703"/>
            <a:ext cx="1219200" cy="12192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2195736" y="1087576"/>
            <a:ext cx="6120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Florent PELLET</a:t>
            </a:r>
          </a:p>
          <a:p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Membre de </a:t>
            </a:r>
            <a:r>
              <a:rPr lang="fr-F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DevLyon</a:t>
            </a:r>
            <a:endParaRPr lang="fr-F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Développeur &amp; Architecte .Net Freelance</a:t>
            </a:r>
          </a:p>
          <a:p>
            <a:endParaRPr lang="fr-F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fr-F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Twitter</a:t>
            </a:r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: 	@</a:t>
            </a:r>
            <a:r>
              <a:rPr lang="fr-F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florentpellet</a:t>
            </a:r>
            <a:endParaRPr lang="fr-F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Blog : 	wittycoding.com</a:t>
            </a:r>
          </a:p>
          <a:p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Site : 	florentpellet.fr</a:t>
            </a:r>
            <a:endParaRPr lang="fr-F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 descr="Atelier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3212976"/>
            <a:ext cx="2943225" cy="1905000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683568" y="3501008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MUG Lyon</a:t>
            </a:r>
          </a:p>
          <a:p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LA communauté lyonnaise sur les technologies </a:t>
            </a:r>
            <a:r>
              <a:rPr lang="fr-FR" dirty="0"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icrosoft.</a:t>
            </a:r>
          </a:p>
          <a:p>
            <a:endParaRPr lang="fr-F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Présent sur </a:t>
            </a:r>
            <a:r>
              <a:rPr lang="fr-F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LinkedIn</a:t>
            </a:r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fr-F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Facebook</a:t>
            </a:r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fr-F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Twitter</a:t>
            </a:r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  <a:endParaRPr lang="fr-F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smtClean="0"/>
              <a:t>Agenda Lyon Tech Hub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72816"/>
            <a:ext cx="6624736" cy="4176464"/>
          </a:xfrm>
        </p:spPr>
        <p:txBody>
          <a:bodyPr>
            <a:normAutofit/>
          </a:bodyPr>
          <a:lstStyle/>
          <a:p>
            <a:r>
              <a:rPr lang="fr-FR" dirty="0" err="1" smtClean="0"/>
              <a:t>LyonJS</a:t>
            </a:r>
            <a:r>
              <a:rPr lang="fr-FR" dirty="0" smtClean="0"/>
              <a:t> : </a:t>
            </a:r>
            <a:r>
              <a:rPr lang="fr-FR" dirty="0" err="1" smtClean="0"/>
              <a:t>KnockoutJS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CARA Night : Soirée Agile/Lean Management et Startup</a:t>
            </a:r>
          </a:p>
          <a:p>
            <a:r>
              <a:rPr lang="fr-FR" dirty="0" smtClean="0"/>
              <a:t>Game </a:t>
            </a:r>
            <a:r>
              <a:rPr lang="fr-FR" dirty="0" err="1" smtClean="0"/>
              <a:t>Dev</a:t>
            </a:r>
            <a:r>
              <a:rPr lang="fr-FR" dirty="0" smtClean="0"/>
              <a:t> Party</a:t>
            </a:r>
          </a:p>
          <a:p>
            <a:endParaRPr lang="fr-FR" dirty="0" smtClean="0"/>
          </a:p>
          <a:p>
            <a:r>
              <a:rPr lang="fr-FR" dirty="0" smtClean="0"/>
              <a:t>MUG Lyon : </a:t>
            </a:r>
            <a:r>
              <a:rPr lang="fr-FR" dirty="0" err="1" smtClean="0"/>
              <a:t>TypeScript</a:t>
            </a:r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788024" y="1761328"/>
            <a:ext cx="3888432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mars</a:t>
            </a:r>
          </a:p>
          <a:p>
            <a:pPr marL="265176" marR="0" lvl="0" indent="-265176" algn="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mars</a:t>
            </a:r>
          </a:p>
          <a:p>
            <a:pPr marL="265176" marR="0" lvl="0" indent="-265176" algn="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 mars</a:t>
            </a:r>
          </a:p>
          <a:p>
            <a:pPr marL="265176" marR="0" lvl="0" indent="-265176" algn="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28 mars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/>
          <a:p>
            <a:r>
              <a:rPr lang="fr-FR" dirty="0" smtClean="0"/>
              <a:t>Pourquoi du temps réel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187952"/>
          </a:xfrm>
        </p:spPr>
        <p:txBody>
          <a:bodyPr/>
          <a:lstStyle/>
          <a:p>
            <a:r>
              <a:rPr lang="fr-FR" dirty="0" err="1" smtClean="0"/>
              <a:t>Dashboards</a:t>
            </a:r>
            <a:r>
              <a:rPr lang="fr-FR" dirty="0" smtClean="0"/>
              <a:t> / monitoring</a:t>
            </a:r>
          </a:p>
          <a:p>
            <a:r>
              <a:rPr lang="fr-FR" dirty="0" smtClean="0"/>
              <a:t>Outils Collaboratifs</a:t>
            </a:r>
          </a:p>
          <a:p>
            <a:r>
              <a:rPr lang="fr-FR" dirty="0" smtClean="0"/>
              <a:t>Etat d’un long traitement</a:t>
            </a:r>
          </a:p>
          <a:p>
            <a:r>
              <a:rPr lang="fr-FR" dirty="0" smtClean="0"/>
              <a:t>Formulaires et notifications en temps réel</a:t>
            </a:r>
          </a:p>
          <a:p>
            <a:r>
              <a:rPr lang="fr-FR" dirty="0" smtClean="0"/>
              <a:t>Jeux</a:t>
            </a:r>
          </a:p>
          <a:p>
            <a:r>
              <a:rPr lang="fr-FR" dirty="0" smtClean="0"/>
              <a:t>Suivi des résultats</a:t>
            </a:r>
          </a:p>
          <a:p>
            <a:r>
              <a:rPr lang="fr-FR" dirty="0" smtClean="0"/>
              <a:t>Analyses des utilisateurs...</a:t>
            </a:r>
          </a:p>
          <a:p>
            <a:endParaRPr lang="fr-FR" dirty="0" smtClean="0"/>
          </a:p>
          <a:p>
            <a:pPr algn="r"/>
            <a:endParaRPr lang="fr-F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smtClean="0"/>
              <a:t>Les protocoles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464496"/>
          </a:xfrm>
        </p:spPr>
        <p:txBody>
          <a:bodyPr>
            <a:normAutofit/>
          </a:bodyPr>
          <a:lstStyle/>
          <a:p>
            <a:r>
              <a:rPr lang="fr-FR" dirty="0" err="1" smtClean="0"/>
              <a:t>Periodic</a:t>
            </a:r>
            <a:r>
              <a:rPr lang="fr-FR" dirty="0" smtClean="0"/>
              <a:t> polling</a:t>
            </a:r>
          </a:p>
          <a:p>
            <a:endParaRPr lang="fr-FR" dirty="0" smtClean="0"/>
          </a:p>
          <a:p>
            <a:r>
              <a:rPr lang="fr-FR" dirty="0" smtClean="0"/>
              <a:t>Long polling</a:t>
            </a:r>
          </a:p>
          <a:p>
            <a:endParaRPr lang="fr-FR" dirty="0" smtClean="0"/>
          </a:p>
          <a:p>
            <a:r>
              <a:rPr lang="fr-FR" dirty="0" err="1" smtClean="0"/>
              <a:t>Comet</a:t>
            </a:r>
            <a:r>
              <a:rPr lang="fr-FR" dirty="0" smtClean="0"/>
              <a:t> / </a:t>
            </a:r>
            <a:r>
              <a:rPr lang="fr-FR" dirty="0" err="1" smtClean="0"/>
              <a:t>Forever</a:t>
            </a:r>
            <a:r>
              <a:rPr lang="fr-FR" dirty="0" smtClean="0"/>
              <a:t>-frame</a:t>
            </a:r>
          </a:p>
          <a:p>
            <a:endParaRPr lang="fr-FR" dirty="0" smtClean="0"/>
          </a:p>
          <a:p>
            <a:r>
              <a:rPr lang="fr-FR" dirty="0" smtClean="0"/>
              <a:t>Server Sent Events / </a:t>
            </a:r>
            <a:r>
              <a:rPr lang="fr-FR" dirty="0" err="1" smtClean="0"/>
              <a:t>EventSource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WebSockets</a:t>
            </a:r>
            <a:endParaRPr lang="fr-FR" dirty="0" smtClean="0"/>
          </a:p>
          <a:p>
            <a:pPr algn="r"/>
            <a:endParaRPr lang="fr-F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solutions choisies par </a:t>
            </a:r>
            <a:r>
              <a:rPr lang="fr-FR" dirty="0" err="1" smtClean="0"/>
              <a:t>SignalR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464496"/>
          </a:xfrm>
        </p:spPr>
        <p:txBody>
          <a:bodyPr>
            <a:normAutofit fontScale="92500" lnSpcReduction="10000"/>
          </a:bodyPr>
          <a:lstStyle/>
          <a:p>
            <a:r>
              <a:rPr lang="fr-FR" strike="sngStrike" dirty="0" err="1" smtClean="0"/>
              <a:t>Periodic</a:t>
            </a:r>
            <a:r>
              <a:rPr lang="fr-FR" strike="sngStrike" dirty="0" smtClean="0"/>
              <a:t> polling</a:t>
            </a:r>
          </a:p>
          <a:p>
            <a:endParaRPr lang="fr-FR" dirty="0" smtClean="0"/>
          </a:p>
          <a:p>
            <a:r>
              <a:rPr lang="fr-FR" dirty="0" err="1" smtClean="0"/>
              <a:t>WebSockets</a:t>
            </a:r>
            <a:r>
              <a:rPr lang="fr-FR" dirty="0" smtClean="0"/>
              <a:t> </a:t>
            </a:r>
            <a:r>
              <a:rPr lang="fr-FR" sz="2200" dirty="0" smtClean="0"/>
              <a:t>(full-duplex)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Server Sent Events </a:t>
            </a:r>
          </a:p>
          <a:p>
            <a:pPr>
              <a:buNone/>
            </a:pPr>
            <a:r>
              <a:rPr lang="fr-FR" dirty="0" smtClean="0"/>
              <a:t>/ </a:t>
            </a:r>
            <a:r>
              <a:rPr lang="fr-FR" dirty="0" err="1" smtClean="0"/>
              <a:t>EventSource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Comet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smtClean="0"/>
              <a:t>/ </a:t>
            </a:r>
            <a:r>
              <a:rPr lang="fr-FR" dirty="0" err="1" smtClean="0"/>
              <a:t>Forever</a:t>
            </a:r>
            <a:r>
              <a:rPr lang="fr-FR" dirty="0" smtClean="0"/>
              <a:t>-frame</a:t>
            </a:r>
          </a:p>
          <a:p>
            <a:endParaRPr lang="fr-FR" dirty="0" smtClean="0"/>
          </a:p>
          <a:p>
            <a:r>
              <a:rPr lang="fr-FR" dirty="0" smtClean="0"/>
              <a:t>Long polling</a:t>
            </a:r>
          </a:p>
          <a:p>
            <a:pPr algn="r"/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6012160" y="4437112"/>
            <a:ext cx="259228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004048" y="2348880"/>
            <a:ext cx="3600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Dans le meilleur des mondes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508104" y="3356992"/>
            <a:ext cx="30963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Sauf IE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16216" y="5445224"/>
            <a:ext cx="20882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Sinon …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 err="1" smtClean="0"/>
              <a:t>Websockets</a:t>
            </a:r>
            <a:r>
              <a:rPr lang="en-US" dirty="0" smtClean="0"/>
              <a:t> </a:t>
            </a:r>
            <a:r>
              <a:rPr lang="en-US" dirty="0" err="1" smtClean="0"/>
              <a:t>fonctionnent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464496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ASP.net 4.5 sur </a:t>
            </a:r>
            <a:r>
              <a:rPr lang="fr-FR" dirty="0" err="1" smtClean="0"/>
              <a:t>windows</a:t>
            </a:r>
            <a:r>
              <a:rPr lang="fr-FR" dirty="0" smtClean="0"/>
              <a:t> server 2012</a:t>
            </a:r>
          </a:p>
          <a:p>
            <a:endParaRPr lang="fr-FR" dirty="0" smtClean="0"/>
          </a:p>
          <a:p>
            <a:r>
              <a:rPr lang="fr-FR" dirty="0" smtClean="0"/>
              <a:t>IE10 ou dernière version chrome, ff, safari</a:t>
            </a:r>
          </a:p>
          <a:p>
            <a:endParaRPr lang="fr-FR" dirty="0" smtClean="0"/>
          </a:p>
          <a:p>
            <a:r>
              <a:rPr lang="fr-FR" dirty="0" err="1" smtClean="0"/>
              <a:t>Load</a:t>
            </a:r>
            <a:r>
              <a:rPr lang="fr-FR" dirty="0" smtClean="0"/>
              <a:t> balancer / </a:t>
            </a:r>
          </a:p>
          <a:p>
            <a:pPr>
              <a:buNone/>
            </a:pPr>
            <a:r>
              <a:rPr lang="fr-FR" dirty="0" smtClean="0"/>
              <a:t>reverse proxy compatible</a:t>
            </a:r>
          </a:p>
          <a:p>
            <a:endParaRPr lang="fr-FR" dirty="0" smtClean="0"/>
          </a:p>
          <a:p>
            <a:r>
              <a:rPr lang="fr-FR" dirty="0" smtClean="0"/>
              <a:t>Client proxy server / </a:t>
            </a:r>
          </a:p>
          <a:p>
            <a:pPr>
              <a:buNone/>
            </a:pPr>
            <a:r>
              <a:rPr lang="fr-FR" dirty="0" smtClean="0"/>
              <a:t>NAT compatible</a:t>
            </a:r>
          </a:p>
          <a:p>
            <a:endParaRPr lang="fr-FR" dirty="0" smtClean="0"/>
          </a:p>
          <a:p>
            <a:r>
              <a:rPr lang="fr-FR" dirty="0" smtClean="0"/>
              <a:t>Tout doit être compatible entre le client et le serveur</a:t>
            </a:r>
          </a:p>
        </p:txBody>
      </p:sp>
      <p:pic>
        <p:nvPicPr>
          <p:cNvPr id="4" name="Picture 2" descr="G:\image\clipart\iz0060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708920"/>
            <a:ext cx="2705755" cy="2232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err="1" smtClean="0"/>
              <a:t>SignalR</a:t>
            </a:r>
            <a:r>
              <a:rPr lang="fr-FR" dirty="0" smtClean="0"/>
              <a:t> à la rescousse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464496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Négociation automatique du protocole</a:t>
            </a:r>
          </a:p>
          <a:p>
            <a:endParaRPr lang="fr-FR" dirty="0" smtClean="0"/>
          </a:p>
          <a:p>
            <a:r>
              <a:rPr lang="fr-FR" dirty="0" smtClean="0"/>
              <a:t>Deux niveaux </a:t>
            </a:r>
          </a:p>
          <a:p>
            <a:pPr>
              <a:buNone/>
            </a:pPr>
            <a:r>
              <a:rPr lang="fr-FR" dirty="0" smtClean="0"/>
              <a:t>d'abstractions</a:t>
            </a:r>
          </a:p>
          <a:p>
            <a:pPr lvl="1"/>
            <a:r>
              <a:rPr lang="fr-FR" dirty="0" smtClean="0"/>
              <a:t>Persistance connexion</a:t>
            </a:r>
          </a:p>
          <a:p>
            <a:pPr lvl="1"/>
            <a:r>
              <a:rPr lang="fr-FR" dirty="0" smtClean="0"/>
              <a:t>Hub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cross-</a:t>
            </a:r>
            <a:r>
              <a:rPr lang="fr-FR" dirty="0" err="1" smtClean="0"/>
              <a:t>domain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sz="2000" dirty="0" smtClean="0"/>
              <a:t>(JSONP ou CORS)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Scalabilité</a:t>
            </a:r>
            <a:r>
              <a:rPr lang="fr-FR" dirty="0" smtClean="0"/>
              <a:t> </a:t>
            </a:r>
            <a:r>
              <a:rPr lang="fr-FR" sz="2000" dirty="0" smtClean="0"/>
              <a:t>(Redis, Azure Service Bus, </a:t>
            </a:r>
            <a:r>
              <a:rPr lang="fr-FR" sz="2000" dirty="0" err="1" smtClean="0"/>
              <a:t>SqlServer</a:t>
            </a:r>
            <a:r>
              <a:rPr lang="fr-FR" sz="2000" dirty="0" smtClean="0"/>
              <a:t>)</a:t>
            </a:r>
          </a:p>
          <a:p>
            <a:endParaRPr lang="fr-FR" sz="2000" dirty="0" smtClean="0"/>
          </a:p>
          <a:p>
            <a:r>
              <a:rPr lang="fr-FR" dirty="0" smtClean="0"/>
              <a:t>Gestion de groupes</a:t>
            </a:r>
          </a:p>
          <a:p>
            <a:endParaRPr lang="fr-FR" dirty="0" smtClean="0"/>
          </a:p>
        </p:txBody>
      </p:sp>
      <p:pic>
        <p:nvPicPr>
          <p:cNvPr id="1026" name="Picture 2" descr="F:\SignalR\SignalR-RC2-Real-time-web-apps-campusMV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276872"/>
            <a:ext cx="3716047" cy="2088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err="1" smtClean="0"/>
              <a:t>SignalR</a:t>
            </a:r>
            <a:r>
              <a:rPr lang="fr-FR" dirty="0" smtClean="0"/>
              <a:t> V1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464496"/>
          </a:xfrm>
        </p:spPr>
        <p:txBody>
          <a:bodyPr>
            <a:normAutofit/>
          </a:bodyPr>
          <a:lstStyle/>
          <a:p>
            <a:r>
              <a:rPr lang="fr-FR" dirty="0" smtClean="0"/>
              <a:t>Environ 2 ans d’existence</a:t>
            </a:r>
          </a:p>
          <a:p>
            <a:endParaRPr lang="fr-FR" dirty="0" smtClean="0"/>
          </a:p>
          <a:p>
            <a:r>
              <a:rPr lang="fr-FR" dirty="0" smtClean="0"/>
              <a:t>Réécriture du </a:t>
            </a:r>
            <a:r>
              <a:rPr lang="fr-FR" dirty="0" err="1" smtClean="0"/>
              <a:t>Core</a:t>
            </a:r>
            <a:r>
              <a:rPr lang="fr-FR" dirty="0" smtClean="0"/>
              <a:t> pour la V1 =&gt; x18</a:t>
            </a:r>
          </a:p>
          <a:p>
            <a:endParaRPr lang="fr-FR" dirty="0" smtClean="0"/>
          </a:p>
          <a:p>
            <a:r>
              <a:rPr lang="fr-FR" dirty="0" smtClean="0"/>
              <a:t>Brique officielle Asp.NET</a:t>
            </a:r>
          </a:p>
          <a:p>
            <a:endParaRPr lang="fr-FR" dirty="0" smtClean="0"/>
          </a:p>
          <a:p>
            <a:r>
              <a:rPr lang="fr-FR" dirty="0" err="1" smtClean="0"/>
              <a:t>Opensource</a:t>
            </a:r>
            <a:r>
              <a:rPr lang="fr-FR" dirty="0" smtClean="0"/>
              <a:t> (sur </a:t>
            </a:r>
            <a:r>
              <a:rPr lang="fr-FR" dirty="0" err="1" smtClean="0"/>
              <a:t>GitHub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110</TotalTime>
  <Words>330</Words>
  <Application>Microsoft Office PowerPoint</Application>
  <PresentationFormat>Affichage à l'écran (4:3)</PresentationFormat>
  <Paragraphs>141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Aspect</vt:lpstr>
      <vt:lpstr>Real-time web en .NET avec SignalR </vt:lpstr>
      <vt:lpstr>Présentation PowerPoint</vt:lpstr>
      <vt:lpstr>Agenda Lyon Tech Hub</vt:lpstr>
      <vt:lpstr>Pourquoi du temps réel ?</vt:lpstr>
      <vt:lpstr>Les protocoles</vt:lpstr>
      <vt:lpstr>Les solutions choisies par SignalR</vt:lpstr>
      <vt:lpstr>Websockets fonctionnent si :</vt:lpstr>
      <vt:lpstr>SignalR à la rescousse</vt:lpstr>
      <vt:lpstr>SignalR V1 !</vt:lpstr>
      <vt:lpstr>SignalR sur :</vt:lpstr>
      <vt:lpstr>Actuellement utilisé par :</vt:lpstr>
      <vt:lpstr>Démo</vt:lpstr>
      <vt:lpstr>En savoir plus</vt:lpstr>
      <vt:lpstr>Afterwork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web en .NET avec SignalR</dc:title>
  <dc:creator>Florent</dc:creator>
  <cp:lastModifiedBy>emi emi</cp:lastModifiedBy>
  <cp:revision>15</cp:revision>
  <dcterms:created xsi:type="dcterms:W3CDTF">2013-02-24T14:48:50Z</dcterms:created>
  <dcterms:modified xsi:type="dcterms:W3CDTF">2014-04-04T20:02:48Z</dcterms:modified>
</cp:coreProperties>
</file>