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100" d="100"/>
          <a:sy n="100" d="100"/>
        </p:scale>
        <p:origin x="-18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1E1F7-4940-450F-879D-E9EA4A68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F0BC88-563D-4C72-8FBF-FDACB1D7C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3316A-F68B-48E9-9643-7FBD9269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3ADED-5CCF-41C1-B3C5-AD2C4D9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08B5A-CA4C-4B7C-BB41-7190D7D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B46F1-3219-4FB0-A6B0-BB461BE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68D9F-131B-4E52-BE48-0ABAF86A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5A4D3-3E89-4823-8328-72FAF567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D713E-77FF-4C95-9B26-32E4A05D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95BD8-E5C4-4F40-A8B1-D0A354CC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3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DDFAB-6BB5-428B-8615-EFAB4A15C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A0ADC4-BE0B-4026-9A9E-B29A461A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BC343-06EC-4236-A996-FD62B517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68097-76E7-4E34-B5D9-3D9DB084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37B84-0B67-4048-9E0A-4024C601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16302-4F58-45B0-BC30-F4B4C4E3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DE01A-6DFF-4B77-9D5E-D76F6E74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57E6-77D6-4B9E-A110-859B3CE1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0BBB7-95CE-455C-84E9-9053F7C9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29C19-501A-48C0-8EFB-78D02B5B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4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81E3F-9845-4CFC-8747-F43125EB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F11D0-B16C-4C72-9BE7-B38EBB08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646A6-D7FF-4807-903E-617317A7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E43DF-55DB-40C1-AB17-0A971F9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E2C68-68ED-44EC-90E2-832824DD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8EF30-CE53-490F-B0B5-083F0BF5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6BDC5-A2DB-4C35-AE83-BA36B7A4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DA950-56C2-4CF3-A289-71F5DB0A1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B669D-62FE-4935-8CCC-79567B63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E584F-C15D-49B5-83B7-137C3B8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899F2-6209-4724-807A-D72C3E4A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14D60-6C21-445A-9918-3AFF8E34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E2D90-ADD9-4374-AAF1-7E1E32159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FF7FC-D6FE-440E-A035-C457CF20A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0D2C5-88B9-4DF2-A4C4-156B5A5C0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F97F02-8DF3-4027-BB15-B26DD0D13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6B36AE-D599-485D-A8C2-56C6061B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9E55C8-E716-4AF7-B4F2-67694B57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C0C8F-48C3-478F-82A8-A19B924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D4EC2-D512-414E-8AA3-397D08AE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FE846-BDAF-488A-A3AB-D813C449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4DECD1-6BD9-4C74-BF5C-EFC51D26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F26ABE-9FAD-4212-BC69-72E5176A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6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38846-D75B-4DDE-BE48-3FD0F573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D67B78-2D33-4A07-8018-30A59B6E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26666-90C6-46F6-BF84-FFB5EBAC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7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D6BF-89FE-403C-9021-D1962BAE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60B67-7B38-4B9D-89D9-6AD3FE77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B7BB1-C699-4E42-BB52-C59D9D0CA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024DD-A433-4025-B34B-4E286921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B7333-5C98-43E0-A04D-88E30D64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A648D-4C0E-49A1-877A-8085F224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7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0A0F6-D518-4326-820A-BF3BEA43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6B2B12-1525-4CAE-A327-DF71BC0E8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5591E-34F9-4AB0-A7E2-9D3C5957A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C6B69-72B5-4F29-AC60-96AD7C0A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EBE63-2DFF-481E-AA76-B6027213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FFAE0-6014-4B7D-8B88-DD3C2464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4428BB-DACD-483B-9F8E-6EC22849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90E9C-6995-4160-87BF-284D018B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51100-CCDF-4EF6-86D7-FDA063F1A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7972-7DF1-4761-B924-2579CA82960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46EC0-FFF6-4A70-9DCB-668697FDF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34E1D-ACCA-4682-8B57-C06220A0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0920-EFC4-418B-82B8-2397A1C5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6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06131CF-2A08-449C-895E-72FEB49EF2A7}"/>
              </a:ext>
            </a:extLst>
          </p:cNvPr>
          <p:cNvCxnSpPr>
            <a:cxnSpLocks/>
          </p:cNvCxnSpPr>
          <p:nvPr/>
        </p:nvCxnSpPr>
        <p:spPr>
          <a:xfrm>
            <a:off x="6815903" y="1708502"/>
            <a:ext cx="1473871" cy="276050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C7F8BA2-8FAB-4E08-93EE-8FA94562F8FB}"/>
              </a:ext>
            </a:extLst>
          </p:cNvPr>
          <p:cNvGrpSpPr/>
          <p:nvPr/>
        </p:nvGrpSpPr>
        <p:grpSpPr>
          <a:xfrm>
            <a:off x="976045" y="1222625"/>
            <a:ext cx="4625084" cy="3750298"/>
            <a:chOff x="1859622" y="308225"/>
            <a:chExt cx="4625084" cy="3750298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E2B8682-22F1-4796-9814-453A61C015CF}"/>
                </a:ext>
              </a:extLst>
            </p:cNvPr>
            <p:cNvCxnSpPr>
              <a:cxnSpLocks/>
            </p:cNvCxnSpPr>
            <p:nvPr/>
          </p:nvCxnSpPr>
          <p:spPr>
            <a:xfrm>
              <a:off x="3015465" y="3583969"/>
              <a:ext cx="34692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C99BC54-F073-4C7C-8B64-1BF872F0F3B8}"/>
                </a:ext>
              </a:extLst>
            </p:cNvPr>
            <p:cNvCxnSpPr>
              <a:cxnSpLocks/>
            </p:cNvCxnSpPr>
            <p:nvPr/>
          </p:nvCxnSpPr>
          <p:spPr>
            <a:xfrm>
              <a:off x="2455523" y="2450386"/>
              <a:ext cx="559942" cy="11352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470E54D-DB3C-4B4E-B48D-E74F89E1F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4975" y="1520576"/>
              <a:ext cx="1160980" cy="9246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D4F2F57-4535-49A1-8A01-16FEB40147E5}"/>
                </a:ext>
              </a:extLst>
            </p:cNvPr>
            <p:cNvCxnSpPr>
              <a:cxnSpLocks/>
            </p:cNvCxnSpPr>
            <p:nvPr/>
          </p:nvCxnSpPr>
          <p:spPr>
            <a:xfrm>
              <a:off x="3590817" y="1494891"/>
              <a:ext cx="1073650" cy="9503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1AF9B2E-A079-4153-B865-667101F44D2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465" y="3585681"/>
              <a:ext cx="12174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EEFA066-5754-4E90-A1F0-BC519FFBB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1307" y="2445249"/>
              <a:ext cx="493160" cy="11404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0ADEFFA1-D1FE-4947-B812-CB5E82F2291F}"/>
                </a:ext>
              </a:extLst>
            </p:cNvPr>
            <p:cNvSpPr/>
            <p:nvPr/>
          </p:nvSpPr>
          <p:spPr>
            <a:xfrm>
              <a:off x="2640455" y="3238929"/>
              <a:ext cx="559943" cy="693504"/>
            </a:xfrm>
            <a:prstGeom prst="arc">
              <a:avLst>
                <a:gd name="adj1" fmla="val 15482607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3F11DB-1C3F-4E4A-8D9F-36DF2A73624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622" y="3583969"/>
              <a:ext cx="3411021" cy="17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D4E8AEEB-3112-43DA-9F74-07644F0608E1}"/>
                </a:ext>
              </a:extLst>
            </p:cNvPr>
            <p:cNvSpPr/>
            <p:nvPr/>
          </p:nvSpPr>
          <p:spPr>
            <a:xfrm rot="1299943">
              <a:off x="4001426" y="3223516"/>
              <a:ext cx="559943" cy="693504"/>
            </a:xfrm>
            <a:prstGeom prst="arc">
              <a:avLst>
                <a:gd name="adj1" fmla="val 15482607"/>
                <a:gd name="adj2" fmla="val 207356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00B965A-8CCB-4A72-A43C-1390D4AB60F0}"/>
                    </a:ext>
                  </a:extLst>
                </p:cNvPr>
                <p:cNvSpPr txBox="1"/>
                <p:nvPr/>
              </p:nvSpPr>
              <p:spPr>
                <a:xfrm>
                  <a:off x="3108110" y="3152001"/>
                  <a:ext cx="5032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00B965A-8CCB-4A72-A43C-1390D4AB6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110" y="3152001"/>
                  <a:ext cx="50325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AE00E47-BE98-4035-BE2E-245508CBB0CD}"/>
                    </a:ext>
                  </a:extLst>
                </p:cNvPr>
                <p:cNvSpPr txBox="1"/>
                <p:nvPr/>
              </p:nvSpPr>
              <p:spPr>
                <a:xfrm>
                  <a:off x="4515579" y="3169981"/>
                  <a:ext cx="5032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AE00E47-BE98-4035-BE2E-245508CB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579" y="3169981"/>
                  <a:ext cx="50325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B202371-DD75-49A0-B80F-E83B7513FBB3}"/>
                </a:ext>
              </a:extLst>
            </p:cNvPr>
            <p:cNvCxnSpPr>
              <a:cxnSpLocks/>
            </p:cNvCxnSpPr>
            <p:nvPr/>
          </p:nvCxnSpPr>
          <p:spPr>
            <a:xfrm>
              <a:off x="1885306" y="2441825"/>
              <a:ext cx="3411021" cy="17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847F2AF5-7666-4CE5-AC98-71AF8C5A3730}"/>
                </a:ext>
              </a:extLst>
            </p:cNvPr>
            <p:cNvSpPr/>
            <p:nvPr/>
          </p:nvSpPr>
          <p:spPr>
            <a:xfrm rot="1052849">
              <a:off x="2379415" y="2071320"/>
              <a:ext cx="559943" cy="693504"/>
            </a:xfrm>
            <a:prstGeom prst="arc">
              <a:avLst>
                <a:gd name="adj1" fmla="val 17417834"/>
                <a:gd name="adj2" fmla="val 2064864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66AEC1D7-0094-4763-B212-D9066C0067AC}"/>
                    </a:ext>
                  </a:extLst>
                </p:cNvPr>
                <p:cNvSpPr txBox="1"/>
                <p:nvPr/>
              </p:nvSpPr>
              <p:spPr>
                <a:xfrm>
                  <a:off x="2920426" y="1993185"/>
                  <a:ext cx="5032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66AEC1D7-0094-4763-B212-D9066C006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426" y="1993185"/>
                  <a:ext cx="50325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1911467-06E0-4830-AE4C-8AD71A8C0E22}"/>
                    </a:ext>
                  </a:extLst>
                </p:cNvPr>
                <p:cNvSpPr txBox="1"/>
                <p:nvPr/>
              </p:nvSpPr>
              <p:spPr>
                <a:xfrm>
                  <a:off x="4831603" y="2014003"/>
                  <a:ext cx="5032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1911467-06E0-4830-AE4C-8AD71A8C0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603" y="2014003"/>
                  <a:ext cx="5032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30CA44D-97F7-4F30-8C23-15623F86B70D}"/>
                    </a:ext>
                  </a:extLst>
                </p:cNvPr>
                <p:cNvSpPr txBox="1"/>
                <p:nvPr/>
              </p:nvSpPr>
              <p:spPr>
                <a:xfrm>
                  <a:off x="2593724" y="3622178"/>
                  <a:ext cx="2835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30CA44D-97F7-4F30-8C23-15623F86B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724" y="3622178"/>
                  <a:ext cx="2835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913" r="-21739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5CC8DD4C-2643-444C-8E61-8A8830BD911D}"/>
                    </a:ext>
                  </a:extLst>
                </p:cNvPr>
                <p:cNvSpPr txBox="1"/>
                <p:nvPr/>
              </p:nvSpPr>
              <p:spPr>
                <a:xfrm>
                  <a:off x="2171984" y="2006030"/>
                  <a:ext cx="2952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5CC8DD4C-2643-444C-8E61-8A8830BD9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984" y="2006030"/>
                  <a:ext cx="29520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408" r="-1836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4BA3928-1121-4CCA-B2BB-8FC9ED9E8153}"/>
                    </a:ext>
                  </a:extLst>
                </p:cNvPr>
                <p:cNvSpPr txBox="1"/>
                <p:nvPr/>
              </p:nvSpPr>
              <p:spPr>
                <a:xfrm>
                  <a:off x="3233739" y="1125559"/>
                  <a:ext cx="1225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4BA3928-1121-4CCA-B2BB-8FC9ED9E8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739" y="1125559"/>
                  <a:ext cx="122546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975" r="-7960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1E45219-69D2-4B01-910D-F360B08F6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5465" y="308225"/>
              <a:ext cx="0" cy="32757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B7CDB9DB-C630-4145-8F23-5D355930E357}"/>
                    </a:ext>
                  </a:extLst>
                </p:cNvPr>
                <p:cNvSpPr txBox="1"/>
                <p:nvPr/>
              </p:nvSpPr>
              <p:spPr>
                <a:xfrm>
                  <a:off x="4690186" y="2475349"/>
                  <a:ext cx="3071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B7CDB9DB-C630-4145-8F23-5D355930E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186" y="2475349"/>
                  <a:ext cx="30719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9608" r="-1764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4C88EC3-B2E4-4565-BEE0-BADAE8C51EB1}"/>
                    </a:ext>
                  </a:extLst>
                </p:cNvPr>
                <p:cNvSpPr txBox="1"/>
                <p:nvPr/>
              </p:nvSpPr>
              <p:spPr>
                <a:xfrm>
                  <a:off x="4071634" y="3689191"/>
                  <a:ext cx="2893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4C88EC3-B2E4-4565-BEE0-BADAE8C5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634" y="3689191"/>
                  <a:ext cx="28937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3404" r="-1702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6CCA24A9-9F6D-496F-B512-B448CA7B1A8C}"/>
                </a:ext>
              </a:extLst>
            </p:cNvPr>
            <p:cNvSpPr/>
            <p:nvPr/>
          </p:nvSpPr>
          <p:spPr>
            <a:xfrm>
              <a:off x="4323522" y="2045645"/>
              <a:ext cx="559943" cy="693504"/>
            </a:xfrm>
            <a:prstGeom prst="arc">
              <a:avLst>
                <a:gd name="adj1" fmla="val 13479822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7673A3F-5743-4010-8438-405FB1AA62A0}"/>
              </a:ext>
            </a:extLst>
          </p:cNvPr>
          <p:cNvCxnSpPr>
            <a:cxnSpLocks/>
          </p:cNvCxnSpPr>
          <p:nvPr/>
        </p:nvCxnSpPr>
        <p:spPr>
          <a:xfrm>
            <a:off x="7721030" y="4513664"/>
            <a:ext cx="34692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7AB9916-0F32-4F48-963D-F18B22A5FF74}"/>
              </a:ext>
            </a:extLst>
          </p:cNvPr>
          <p:cNvCxnSpPr>
            <a:cxnSpLocks/>
          </p:cNvCxnSpPr>
          <p:nvPr/>
        </p:nvCxnSpPr>
        <p:spPr>
          <a:xfrm>
            <a:off x="6955784" y="3668844"/>
            <a:ext cx="765246" cy="846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94935BE-60A3-4D50-80AC-BFD5DED1AFA1}"/>
              </a:ext>
            </a:extLst>
          </p:cNvPr>
          <p:cNvCxnSpPr>
            <a:cxnSpLocks/>
          </p:cNvCxnSpPr>
          <p:nvPr/>
        </p:nvCxnSpPr>
        <p:spPr>
          <a:xfrm flipV="1">
            <a:off x="6976203" y="2493439"/>
            <a:ext cx="242877" cy="11754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4DE8F03-E8DC-4324-8F02-ABD804EEB6C9}"/>
              </a:ext>
            </a:extLst>
          </p:cNvPr>
          <p:cNvCxnSpPr>
            <a:cxnSpLocks/>
          </p:cNvCxnSpPr>
          <p:nvPr/>
        </p:nvCxnSpPr>
        <p:spPr>
          <a:xfrm>
            <a:off x="7239540" y="2494188"/>
            <a:ext cx="1073650" cy="950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C2820BB-E037-4BC7-B984-2D3DB23A0830}"/>
              </a:ext>
            </a:extLst>
          </p:cNvPr>
          <p:cNvCxnSpPr>
            <a:cxnSpLocks/>
          </p:cNvCxnSpPr>
          <p:nvPr/>
        </p:nvCxnSpPr>
        <p:spPr>
          <a:xfrm>
            <a:off x="7721030" y="4515376"/>
            <a:ext cx="1217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ECCB3B7-F8D4-4FAB-A381-B2DD629A1D54}"/>
              </a:ext>
            </a:extLst>
          </p:cNvPr>
          <p:cNvCxnSpPr>
            <a:cxnSpLocks/>
          </p:cNvCxnSpPr>
          <p:nvPr/>
        </p:nvCxnSpPr>
        <p:spPr>
          <a:xfrm>
            <a:off x="8311810" y="3405044"/>
            <a:ext cx="565062" cy="1110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弧形 56">
            <a:extLst>
              <a:ext uri="{FF2B5EF4-FFF2-40B4-BE49-F238E27FC236}">
                <a16:creationId xmlns:a16="http://schemas.microsoft.com/office/drawing/2014/main" id="{03FCB9B8-43BA-49AB-BD72-C785ED038AB4}"/>
              </a:ext>
            </a:extLst>
          </p:cNvPr>
          <p:cNvSpPr/>
          <p:nvPr/>
        </p:nvSpPr>
        <p:spPr>
          <a:xfrm>
            <a:off x="7346020" y="4168624"/>
            <a:ext cx="559943" cy="693504"/>
          </a:xfrm>
          <a:prstGeom prst="arc">
            <a:avLst>
              <a:gd name="adj1" fmla="val 15482607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555F074-4C64-4C2C-92A2-1D6B2B56EFE9}"/>
              </a:ext>
            </a:extLst>
          </p:cNvPr>
          <p:cNvCxnSpPr>
            <a:cxnSpLocks/>
          </p:cNvCxnSpPr>
          <p:nvPr/>
        </p:nvCxnSpPr>
        <p:spPr>
          <a:xfrm>
            <a:off x="6565187" y="4513664"/>
            <a:ext cx="3411021" cy="17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弧形 58">
            <a:extLst>
              <a:ext uri="{FF2B5EF4-FFF2-40B4-BE49-F238E27FC236}">
                <a16:creationId xmlns:a16="http://schemas.microsoft.com/office/drawing/2014/main" id="{2935A201-C46A-4300-9966-52C7AF02851A}"/>
              </a:ext>
            </a:extLst>
          </p:cNvPr>
          <p:cNvSpPr/>
          <p:nvPr/>
        </p:nvSpPr>
        <p:spPr>
          <a:xfrm rot="1299943">
            <a:off x="8706991" y="4153211"/>
            <a:ext cx="559943" cy="693504"/>
          </a:xfrm>
          <a:prstGeom prst="arc">
            <a:avLst>
              <a:gd name="adj1" fmla="val 15482607"/>
              <a:gd name="adj2" fmla="val 2073560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6B1DA5C-916E-47F7-8F50-4B2C908DFB3B}"/>
                  </a:ext>
                </a:extLst>
              </p:cNvPr>
              <p:cNvSpPr txBox="1"/>
              <p:nvPr/>
            </p:nvSpPr>
            <p:spPr>
              <a:xfrm>
                <a:off x="7813675" y="4081696"/>
                <a:ext cx="5032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6B1DA5C-916E-47F7-8F50-4B2C908DF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675" y="4081696"/>
                <a:ext cx="503255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76721EC-9B7E-4F99-982D-49139F0F3C09}"/>
                  </a:ext>
                </a:extLst>
              </p:cNvPr>
              <p:cNvSpPr txBox="1"/>
              <p:nvPr/>
            </p:nvSpPr>
            <p:spPr>
              <a:xfrm>
                <a:off x="9221144" y="4099676"/>
                <a:ext cx="5032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76721EC-9B7E-4F99-982D-49139F0F3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144" y="4099676"/>
                <a:ext cx="503255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3687103-AFCF-409A-818F-B0A3836B1B88}"/>
              </a:ext>
            </a:extLst>
          </p:cNvPr>
          <p:cNvCxnSpPr>
            <a:cxnSpLocks/>
          </p:cNvCxnSpPr>
          <p:nvPr/>
        </p:nvCxnSpPr>
        <p:spPr>
          <a:xfrm>
            <a:off x="6627168" y="3685547"/>
            <a:ext cx="969954" cy="308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弧形 62">
            <a:extLst>
              <a:ext uri="{FF2B5EF4-FFF2-40B4-BE49-F238E27FC236}">
                <a16:creationId xmlns:a16="http://schemas.microsoft.com/office/drawing/2014/main" id="{5CC3C264-E43D-4F85-9717-82EA909D851E}"/>
              </a:ext>
            </a:extLst>
          </p:cNvPr>
          <p:cNvSpPr/>
          <p:nvPr/>
        </p:nvSpPr>
        <p:spPr>
          <a:xfrm rot="1052849">
            <a:off x="6728161" y="3310450"/>
            <a:ext cx="559943" cy="693504"/>
          </a:xfrm>
          <a:prstGeom prst="arc">
            <a:avLst>
              <a:gd name="adj1" fmla="val 15516266"/>
              <a:gd name="adj2" fmla="val 2064864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6CB42A1-ACCA-4072-AF8D-07D402E40A20}"/>
                  </a:ext>
                </a:extLst>
              </p:cNvPr>
              <p:cNvSpPr txBox="1"/>
              <p:nvPr/>
            </p:nvSpPr>
            <p:spPr>
              <a:xfrm>
                <a:off x="7072688" y="3304536"/>
                <a:ext cx="5032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6CB42A1-ACCA-4072-AF8D-07D402E4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88" y="3304536"/>
                <a:ext cx="503255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3FCC0D9-E1BF-43B7-8306-68C54AABFA07}"/>
                  </a:ext>
                </a:extLst>
              </p:cNvPr>
              <p:cNvSpPr txBox="1"/>
              <p:nvPr/>
            </p:nvSpPr>
            <p:spPr>
              <a:xfrm>
                <a:off x="8500337" y="2849585"/>
                <a:ext cx="5032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3FCC0D9-E1BF-43B7-8306-68C54AABF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337" y="2849585"/>
                <a:ext cx="50325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7CF11E1-89FB-4AFD-AF2D-169C8FF6C6EF}"/>
                  </a:ext>
                </a:extLst>
              </p:cNvPr>
              <p:cNvSpPr txBox="1"/>
              <p:nvPr/>
            </p:nvSpPr>
            <p:spPr>
              <a:xfrm>
                <a:off x="7299289" y="4551873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7CF11E1-89FB-4AFD-AF2D-169C8FF6C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89" y="4551873"/>
                <a:ext cx="283539" cy="369332"/>
              </a:xfrm>
              <a:prstGeom prst="rect">
                <a:avLst/>
              </a:prstGeom>
              <a:blipFill>
                <a:blip r:embed="rId15"/>
                <a:stretch>
                  <a:fillRect l="-21277" r="-2127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FB9051A-F10A-4BCA-A36C-EC78E75BEB90}"/>
                  </a:ext>
                </a:extLst>
              </p:cNvPr>
              <p:cNvSpPr txBox="1"/>
              <p:nvPr/>
            </p:nvSpPr>
            <p:spPr>
              <a:xfrm>
                <a:off x="6877549" y="2935725"/>
                <a:ext cx="29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FB9051A-F10A-4BCA-A36C-EC78E75B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49" y="2935725"/>
                <a:ext cx="295209" cy="369332"/>
              </a:xfrm>
              <a:prstGeom prst="rect">
                <a:avLst/>
              </a:prstGeom>
              <a:blipFill>
                <a:blip r:embed="rId16"/>
                <a:stretch>
                  <a:fillRect l="-20408" r="-183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B249568-5136-4C12-ADF7-C13793B08687}"/>
                  </a:ext>
                </a:extLst>
              </p:cNvPr>
              <p:cNvSpPr txBox="1"/>
              <p:nvPr/>
            </p:nvSpPr>
            <p:spPr>
              <a:xfrm>
                <a:off x="5866974" y="2367127"/>
                <a:ext cx="1225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B249568-5136-4C12-ADF7-C13793B0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974" y="2367127"/>
                <a:ext cx="1225464" cy="369332"/>
              </a:xfrm>
              <a:prstGeom prst="rect">
                <a:avLst/>
              </a:prstGeom>
              <a:blipFill>
                <a:blip r:embed="rId17"/>
                <a:stretch>
                  <a:fillRect l="-4478" r="-845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F8BD2C3-23AC-485C-9ED1-FECBEDE0874D}"/>
              </a:ext>
            </a:extLst>
          </p:cNvPr>
          <p:cNvCxnSpPr>
            <a:cxnSpLocks/>
          </p:cNvCxnSpPr>
          <p:nvPr/>
        </p:nvCxnSpPr>
        <p:spPr>
          <a:xfrm flipV="1">
            <a:off x="7721030" y="1237920"/>
            <a:ext cx="0" cy="32757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77E82FB-DB8A-4F46-B036-D9C7EDFA1A32}"/>
                  </a:ext>
                </a:extLst>
              </p:cNvPr>
              <p:cNvSpPr txBox="1"/>
              <p:nvPr/>
            </p:nvSpPr>
            <p:spPr>
              <a:xfrm>
                <a:off x="9395751" y="3405044"/>
                <a:ext cx="307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77E82FB-DB8A-4F46-B036-D9C7EDFA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51" y="3405044"/>
                <a:ext cx="307199" cy="369332"/>
              </a:xfrm>
              <a:prstGeom prst="rect">
                <a:avLst/>
              </a:prstGeom>
              <a:blipFill>
                <a:blip r:embed="rId18"/>
                <a:stretch>
                  <a:fillRect l="-19608" r="-1764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458D274-D8E8-4F63-9BF7-4A827BB20E21}"/>
                  </a:ext>
                </a:extLst>
              </p:cNvPr>
              <p:cNvSpPr txBox="1"/>
              <p:nvPr/>
            </p:nvSpPr>
            <p:spPr>
              <a:xfrm>
                <a:off x="8777199" y="4618886"/>
                <a:ext cx="289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458D274-D8E8-4F63-9BF7-4A827BB2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99" y="4618886"/>
                <a:ext cx="289375" cy="369332"/>
              </a:xfrm>
              <a:prstGeom prst="rect">
                <a:avLst/>
              </a:prstGeom>
              <a:blipFill>
                <a:blip r:embed="rId19"/>
                <a:stretch>
                  <a:fillRect l="-23404" r="-170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弧形 71">
            <a:extLst>
              <a:ext uri="{FF2B5EF4-FFF2-40B4-BE49-F238E27FC236}">
                <a16:creationId xmlns:a16="http://schemas.microsoft.com/office/drawing/2014/main" id="{2E397833-18A9-4AB2-9EA6-741DC9BEC31A}"/>
              </a:ext>
            </a:extLst>
          </p:cNvPr>
          <p:cNvSpPr/>
          <p:nvPr/>
        </p:nvSpPr>
        <p:spPr>
          <a:xfrm>
            <a:off x="8002068" y="3046096"/>
            <a:ext cx="559943" cy="693504"/>
          </a:xfrm>
          <a:prstGeom prst="arc">
            <a:avLst>
              <a:gd name="adj1" fmla="val 1347982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5225B61-E386-49B8-B875-05C964BBDAF2}"/>
              </a:ext>
            </a:extLst>
          </p:cNvPr>
          <p:cNvCxnSpPr>
            <a:cxnSpLocks/>
          </p:cNvCxnSpPr>
          <p:nvPr/>
        </p:nvCxnSpPr>
        <p:spPr>
          <a:xfrm flipV="1">
            <a:off x="2720086" y="1793924"/>
            <a:ext cx="7702" cy="63934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8B4B9F6-3780-4FC0-954C-1D6057736583}"/>
              </a:ext>
            </a:extLst>
          </p:cNvPr>
          <p:cNvCxnSpPr>
            <a:cxnSpLocks/>
          </p:cNvCxnSpPr>
          <p:nvPr/>
        </p:nvCxnSpPr>
        <p:spPr>
          <a:xfrm flipH="1" flipV="1">
            <a:off x="6643285" y="2055254"/>
            <a:ext cx="571944" cy="48979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5E0B81E-1EF0-4181-B905-DEA95A9122E3}"/>
              </a:ext>
            </a:extLst>
          </p:cNvPr>
          <p:cNvCxnSpPr>
            <a:cxnSpLocks/>
          </p:cNvCxnSpPr>
          <p:nvPr/>
        </p:nvCxnSpPr>
        <p:spPr>
          <a:xfrm flipH="1">
            <a:off x="2699581" y="2458950"/>
            <a:ext cx="23215" cy="20776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4E4828A-26AC-4B5F-A750-8E3D1124409E}"/>
              </a:ext>
            </a:extLst>
          </p:cNvPr>
          <p:cNvCxnSpPr>
            <a:cxnSpLocks/>
          </p:cNvCxnSpPr>
          <p:nvPr/>
        </p:nvCxnSpPr>
        <p:spPr>
          <a:xfrm>
            <a:off x="8030494" y="3425911"/>
            <a:ext cx="969954" cy="308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A34401E-4313-4B52-A12A-E218BA195B42}"/>
              </a:ext>
            </a:extLst>
          </p:cNvPr>
          <p:cNvCxnSpPr>
            <a:cxnSpLocks/>
          </p:cNvCxnSpPr>
          <p:nvPr/>
        </p:nvCxnSpPr>
        <p:spPr>
          <a:xfrm flipH="1" flipV="1">
            <a:off x="7235648" y="1484204"/>
            <a:ext cx="31973" cy="227487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弧形 95">
            <a:extLst>
              <a:ext uri="{FF2B5EF4-FFF2-40B4-BE49-F238E27FC236}">
                <a16:creationId xmlns:a16="http://schemas.microsoft.com/office/drawing/2014/main" id="{59DCB3CE-0BF2-49DB-B39A-0ACC34961341}"/>
              </a:ext>
            </a:extLst>
          </p:cNvPr>
          <p:cNvSpPr/>
          <p:nvPr/>
        </p:nvSpPr>
        <p:spPr>
          <a:xfrm rot="16641355">
            <a:off x="6795221" y="2096464"/>
            <a:ext cx="310018" cy="250639"/>
          </a:xfrm>
          <a:prstGeom prst="arc">
            <a:avLst>
              <a:gd name="adj1" fmla="val 15482607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73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奥齐 李</dc:creator>
  <cp:lastModifiedBy>奥齐 李</cp:lastModifiedBy>
  <cp:revision>2</cp:revision>
  <dcterms:created xsi:type="dcterms:W3CDTF">2024-09-24T13:12:58Z</dcterms:created>
  <dcterms:modified xsi:type="dcterms:W3CDTF">2024-09-24T13:28:16Z</dcterms:modified>
</cp:coreProperties>
</file>