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4472C4"/>
    <a:srgbClr val="ED7D31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8E4C5-266E-4107-97C1-523802D9F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2331C8-C089-403D-AC6B-9FE734DF0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24ED7-960C-40AD-BCD2-B21FDFD6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459A-3ECE-43C6-B261-36DB692117C9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31B1C-562B-4416-B56C-80D0B1CB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5E5533-7EBF-45F7-84BE-6278C96E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4C5-FBE6-45DD-81B0-B86AE1E4AB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26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86C23-E39C-489B-BFBA-1BDF2A9D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E0ED3E-A150-48FE-94BD-42C7A4D43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C957E2-9504-4686-9A51-C765D2E9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459A-3ECE-43C6-B261-36DB692117C9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7C7ADE-12E2-415E-902F-62E43B0B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28CCA4-8671-4952-8E22-F24334B8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4C5-FBE6-45DD-81B0-B86AE1E4AB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19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012EA4B-54CB-4C4B-B90D-E3CB25F19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7347C2-1980-4439-825D-D36C34EBA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E511E9-DEC2-48B1-B7BA-602B9DBD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459A-3ECE-43C6-B261-36DB692117C9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B8187D-A753-4A1A-8DFA-D8D78415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C3B6FD-69F9-41B2-9FDF-4DC20CD2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4C5-FBE6-45DD-81B0-B86AE1E4AB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94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C9D63-3925-4B55-8ABA-4E842ADB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5FC976-5D04-4949-AEC4-036A7D34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1F8CA2-A940-4148-B652-301EF14A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459A-3ECE-43C6-B261-36DB692117C9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738EF3-B3D7-4480-A5C7-40AC6473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4DCC9D-A230-400B-BF24-DE35626D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4C5-FBE6-45DD-81B0-B86AE1E4AB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46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5E7B3-9287-4849-8BA4-CB4CC61E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E44D14-CC55-448C-8365-5F5FB838E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EB84AD-FB00-47C0-8B15-A99E2941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459A-3ECE-43C6-B261-36DB692117C9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DBF467-03B3-44E3-8DF3-685C45C4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629C10-15ED-4D5F-81BC-547C9A53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4C5-FBE6-45DD-81B0-B86AE1E4AB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35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B67959-4598-41B8-97FD-0981A811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8BA5AE-B23D-4AF4-B5BE-B2FC3DF14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E55DA0-257D-4A17-8094-681ACCCB6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F68774-8FD2-49C3-ACA0-021828A2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459A-3ECE-43C6-B261-36DB692117C9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176C66-5B4D-4912-9A27-100FFBF6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55062D-E5DB-43BD-B556-491F56C0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4C5-FBE6-45DD-81B0-B86AE1E4AB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86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5B92A-E185-4043-9F4D-6369B2A5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C80447-E56A-422E-8ECF-BA94BC454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94EF8E-9844-4962-9F87-BBFDF99DE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D433512-6973-49E9-8C49-A1A70A29A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F843A9-2283-440C-B2B9-6DE4FF690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540271-1F0E-4D49-9AFB-378D26E2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459A-3ECE-43C6-B261-36DB692117C9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A754AC2-671E-4B7C-AA73-26D861C0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F765AD5-FEFB-430F-81D8-D0DC32CE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4C5-FBE6-45DD-81B0-B86AE1E4AB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22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BED96-7B58-4F33-A57E-2842EAFD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D59058-666D-465B-BC25-40C5D7A4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459A-3ECE-43C6-B261-36DB692117C9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069E90-8B97-4A46-A0EB-85714BE9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F0A36E-C7D7-4B13-8B04-DB106792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4C5-FBE6-45DD-81B0-B86AE1E4AB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38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0603BED-1A09-4DB4-A5CF-1985D9AA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459A-3ECE-43C6-B261-36DB692117C9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EC1473-B9C2-4C2E-9617-3A394051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9B786F-E816-46DE-86C4-C94F7DF4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4C5-FBE6-45DD-81B0-B86AE1E4AB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62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3CE8E-B212-4892-A886-B48E4268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0B10B9-573D-4869-97F3-F535BA4A9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235FB4-5196-4AB3-899B-B721F5D28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20B537-EBAB-47CB-B696-0640B5EF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459A-3ECE-43C6-B261-36DB692117C9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A61363-0EF7-4E40-BDA1-3D70A93F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A9E4CA-E6F1-4AC6-8A8D-5FC71363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4C5-FBE6-45DD-81B0-B86AE1E4AB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7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9C75D-9CE5-401C-AF7B-C89E8388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396A55-EEF4-4CE0-854A-764040118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1EFF97-FA6B-4CB9-93BF-CBAF4E9A1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6F02CB-D82E-4E94-865B-76E68B5B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459A-3ECE-43C6-B261-36DB692117C9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FD8CA5-519A-417D-96A9-7C5F8BE2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4C4307-FB36-409E-8987-69280A0F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E4C5-FBE6-45DD-81B0-B86AE1E4AB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11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5B8F283-8458-4CC7-820D-0FA8FB9A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4352CD-D695-4745-AE71-4C5F7F244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9266F6-C716-4AA0-A38D-047CD4D0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459A-3ECE-43C6-B261-36DB692117C9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64E5D-4C8D-4B57-B9CD-91B8CDB9E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A64AE0-BC5C-4D2D-9D2C-0E485558F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4E4C5-FBE6-45DD-81B0-B86AE1E4AB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摺角紙張 27">
            <a:extLst>
              <a:ext uri="{FF2B5EF4-FFF2-40B4-BE49-F238E27FC236}">
                <a16:creationId xmlns:a16="http://schemas.microsoft.com/office/drawing/2014/main" id="{29BC9255-B6D3-428A-B316-BAC7A372B500}"/>
              </a:ext>
            </a:extLst>
          </p:cNvPr>
          <p:cNvSpPr/>
          <p:nvPr/>
        </p:nvSpPr>
        <p:spPr>
          <a:xfrm>
            <a:off x="6297036" y="4159034"/>
            <a:ext cx="5486400" cy="2605153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摺角紙張 28">
            <a:extLst>
              <a:ext uri="{FF2B5EF4-FFF2-40B4-BE49-F238E27FC236}">
                <a16:creationId xmlns:a16="http://schemas.microsoft.com/office/drawing/2014/main" id="{D3E55E68-A74F-46C2-B68A-343B065B0500}"/>
              </a:ext>
            </a:extLst>
          </p:cNvPr>
          <p:cNvSpPr/>
          <p:nvPr/>
        </p:nvSpPr>
        <p:spPr>
          <a:xfrm>
            <a:off x="6297036" y="1422953"/>
            <a:ext cx="5486400" cy="2605153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摺角紙張 26">
            <a:extLst>
              <a:ext uri="{FF2B5EF4-FFF2-40B4-BE49-F238E27FC236}">
                <a16:creationId xmlns:a16="http://schemas.microsoft.com/office/drawing/2014/main" id="{B4000D33-ED88-47B7-812A-66AF76824DB7}"/>
              </a:ext>
            </a:extLst>
          </p:cNvPr>
          <p:cNvSpPr/>
          <p:nvPr/>
        </p:nvSpPr>
        <p:spPr>
          <a:xfrm>
            <a:off x="408545" y="4159034"/>
            <a:ext cx="5486400" cy="2605153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摺角紙張 25">
            <a:extLst>
              <a:ext uri="{FF2B5EF4-FFF2-40B4-BE49-F238E27FC236}">
                <a16:creationId xmlns:a16="http://schemas.microsoft.com/office/drawing/2014/main" id="{0D66952E-C2C6-43F0-BD9A-19EE0459E893}"/>
              </a:ext>
            </a:extLst>
          </p:cNvPr>
          <p:cNvSpPr/>
          <p:nvPr/>
        </p:nvSpPr>
        <p:spPr>
          <a:xfrm>
            <a:off x="408545" y="1422953"/>
            <a:ext cx="5486400" cy="2605153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形 30" descr="肌肉手臂 以實心填滿">
            <a:extLst>
              <a:ext uri="{FF2B5EF4-FFF2-40B4-BE49-F238E27FC236}">
                <a16:creationId xmlns:a16="http://schemas.microsoft.com/office/drawing/2014/main" id="{A7D8A71F-49C4-4AC5-AA5F-1B4604A94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1745" y="1984549"/>
            <a:ext cx="1800000" cy="1800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643E0F4-C31D-4E75-87CE-584650444A03}"/>
              </a:ext>
            </a:extLst>
          </p:cNvPr>
          <p:cNvSpPr txBox="1"/>
          <p:nvPr/>
        </p:nvSpPr>
        <p:spPr>
          <a:xfrm>
            <a:off x="3860664" y="55483"/>
            <a:ext cx="4470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我的使用說明書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66CD0E6-7E2C-45F2-AF78-EBFFB3BD9D7E}"/>
              </a:ext>
            </a:extLst>
          </p:cNvPr>
          <p:cNvCxnSpPr>
            <a:cxnSpLocks/>
          </p:cNvCxnSpPr>
          <p:nvPr/>
        </p:nvCxnSpPr>
        <p:spPr>
          <a:xfrm>
            <a:off x="408562" y="808404"/>
            <a:ext cx="1137487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685202D-D3D0-4EE0-A4D2-04EF6B2DAD97}"/>
              </a:ext>
            </a:extLst>
          </p:cNvPr>
          <p:cNvSpPr txBox="1"/>
          <p:nvPr/>
        </p:nvSpPr>
        <p:spPr>
          <a:xfrm>
            <a:off x="408546" y="934722"/>
            <a:ext cx="676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你可以叫我：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Ouch 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，但是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發音發錯的話我可是會生氣的喔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E4FA828-EA2B-486C-8DF5-9467983D71BE}"/>
              </a:ext>
            </a:extLst>
          </p:cNvPr>
          <p:cNvSpPr txBox="1"/>
          <p:nvPr/>
        </p:nvSpPr>
        <p:spPr>
          <a:xfrm>
            <a:off x="408546" y="1516290"/>
            <a:ext cx="5486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u="sng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我的價值和強項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B91C7AF-DB91-4D0D-BAB1-92A9AD238857}"/>
              </a:ext>
            </a:extLst>
          </p:cNvPr>
          <p:cNvSpPr txBox="1"/>
          <p:nvPr/>
        </p:nvSpPr>
        <p:spPr>
          <a:xfrm>
            <a:off x="408546" y="4248687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u="sng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怎樣和我溝通最有效率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36BEB19-E9AE-4348-9BFF-E9E6081E334A}"/>
              </a:ext>
            </a:extLst>
          </p:cNvPr>
          <p:cNvSpPr txBox="1"/>
          <p:nvPr/>
        </p:nvSpPr>
        <p:spPr>
          <a:xfrm>
            <a:off x="6297038" y="1516290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我的信念和處事風格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240B39-8EE7-424C-9856-CB3FCFB3272C}"/>
              </a:ext>
            </a:extLst>
          </p:cNvPr>
          <p:cNvSpPr txBox="1"/>
          <p:nvPr/>
        </p:nvSpPr>
        <p:spPr>
          <a:xfrm>
            <a:off x="6297038" y="4248687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我的地雷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D3A84E8-F4DF-4AB3-9F06-1FAC82436DD4}"/>
              </a:ext>
            </a:extLst>
          </p:cNvPr>
          <p:cNvSpPr txBox="1"/>
          <p:nvPr/>
        </p:nvSpPr>
        <p:spPr>
          <a:xfrm>
            <a:off x="466928" y="2070951"/>
            <a:ext cx="54280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SzPct val="50000"/>
              <a:buFont typeface="Wingdings" panose="05000000000000000000" pitchFamily="2" charset="2"/>
              <a:buChar char="n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我可以把一堆字變成圖文並茂的投影片。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1800"/>
              </a:spcAft>
              <a:buSzPct val="50000"/>
              <a:buFont typeface="Wingdings" panose="05000000000000000000" pitchFamily="2" charset="2"/>
              <a:buChar char="n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我可以比一般人更快找到電腦奇怪問題的解法。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1800"/>
              </a:spcAft>
              <a:buSzPct val="50000"/>
              <a:buFont typeface="Wingdings" panose="05000000000000000000" pitchFamily="2" charset="2"/>
              <a:buChar char="n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我喜歡學新東西，也喜歡分享。</a:t>
            </a:r>
          </a:p>
        </p:txBody>
      </p:sp>
      <p:pic>
        <p:nvPicPr>
          <p:cNvPr id="33" name="圖形 32" descr="正義天平 以實心填滿">
            <a:extLst>
              <a:ext uri="{FF2B5EF4-FFF2-40B4-BE49-F238E27FC236}">
                <a16:creationId xmlns:a16="http://schemas.microsoft.com/office/drawing/2014/main" id="{6B4942A5-2910-46A7-9574-C30766A8F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0236" y="1984549"/>
            <a:ext cx="1800000" cy="180000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289545A-D954-4ABC-A917-B3A4B33FFF63}"/>
              </a:ext>
            </a:extLst>
          </p:cNvPr>
          <p:cNvSpPr txBox="1"/>
          <p:nvPr/>
        </p:nvSpPr>
        <p:spPr>
          <a:xfrm>
            <a:off x="6361890" y="2060183"/>
            <a:ext cx="54215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SzPct val="50000"/>
              <a:buFont typeface="Wingdings" panose="05000000000000000000" pitchFamily="2" charset="2"/>
              <a:buChar char="n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做對的事比把事情做對更重要。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1800"/>
              </a:spcAft>
              <a:buSzPct val="50000"/>
              <a:buFont typeface="Wingdings" panose="05000000000000000000" pitchFamily="2" charset="2"/>
              <a:buChar char="n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如果一件事沒作完的話我會一直放在心上。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1800"/>
              </a:spcAft>
              <a:buSzPct val="50000"/>
              <a:buFont typeface="Wingdings" panose="05000000000000000000" pitchFamily="2" charset="2"/>
              <a:buChar char="n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大家都是來工作的，交到朋友算賺到。</a:t>
            </a:r>
          </a:p>
        </p:txBody>
      </p:sp>
      <p:pic>
        <p:nvPicPr>
          <p:cNvPr id="39" name="圖形 38" descr="聊天 以實心填滿">
            <a:extLst>
              <a:ext uri="{FF2B5EF4-FFF2-40B4-BE49-F238E27FC236}">
                <a16:creationId xmlns:a16="http://schemas.microsoft.com/office/drawing/2014/main" id="{31CBA7DD-D934-4105-99F5-B5EC2F19C0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1745" y="4720630"/>
            <a:ext cx="1800000" cy="1800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A7513C62-F733-4FCA-9317-4EE2AC400BF8}"/>
              </a:ext>
            </a:extLst>
          </p:cNvPr>
          <p:cNvSpPr txBox="1"/>
          <p:nvPr/>
        </p:nvSpPr>
        <p:spPr>
          <a:xfrm>
            <a:off x="466927" y="4769114"/>
            <a:ext cx="54280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SzPct val="50000"/>
              <a:buFont typeface="Wingdings" panose="05000000000000000000" pitchFamily="2" charset="2"/>
              <a:buChar char="n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直接跟我說驗收條件和限制，其它讓我自由發揮。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1800"/>
              </a:spcAft>
              <a:buSzPct val="50000"/>
              <a:buFont typeface="Wingdings" panose="05000000000000000000" pitchFamily="2" charset="2"/>
              <a:buChar char="n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講重點，不要拐彎抹角。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1800"/>
              </a:spcAft>
              <a:buSzPct val="50000"/>
              <a:buFont typeface="Wingdings" panose="05000000000000000000" pitchFamily="2" charset="2"/>
              <a:buChar char="n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分清楚是在聊天還是在討論。</a:t>
            </a:r>
          </a:p>
        </p:txBody>
      </p:sp>
      <p:pic>
        <p:nvPicPr>
          <p:cNvPr id="41" name="圖形 40" descr="豎起大拇指標誌 以實心填滿">
            <a:extLst>
              <a:ext uri="{FF2B5EF4-FFF2-40B4-BE49-F238E27FC236}">
                <a16:creationId xmlns:a16="http://schemas.microsoft.com/office/drawing/2014/main" id="{EEC9E3D5-FE2F-4861-A1E1-F0F59B2E27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8140236" y="4720630"/>
            <a:ext cx="1800000" cy="180000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DA198126-B6A6-4A97-9C27-C512953C8BB1}"/>
              </a:ext>
            </a:extLst>
          </p:cNvPr>
          <p:cNvSpPr txBox="1"/>
          <p:nvPr/>
        </p:nvSpPr>
        <p:spPr>
          <a:xfrm>
            <a:off x="6361890" y="4758346"/>
            <a:ext cx="542154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SzPct val="50000"/>
              <a:buFont typeface="Wingdings" panose="05000000000000000000" pitchFamily="2" charset="2"/>
              <a:buChar char="n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被我發現有人對我不老實。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1800"/>
              </a:spcAft>
              <a:buSzPct val="50000"/>
              <a:buFont typeface="Wingdings" panose="05000000000000000000" pitchFamily="2" charset="2"/>
              <a:buChar char="n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人前一套、背後一套的人。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1800"/>
              </a:spcAft>
              <a:buSzPct val="50000"/>
              <a:buFont typeface="Wingdings" panose="05000000000000000000" pitchFamily="2" charset="2"/>
              <a:buChar char="n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以不正當的方法達到目的。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1800"/>
              </a:spcAft>
              <a:buSzPct val="50000"/>
              <a:buFont typeface="Wingdings" panose="05000000000000000000" pitchFamily="2" charset="2"/>
              <a:buChar char="n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仗勢欺人、擺爛、亂搞的人。</a:t>
            </a:r>
          </a:p>
        </p:txBody>
      </p:sp>
    </p:spTree>
    <p:extLst>
      <p:ext uri="{BB962C8B-B14F-4D97-AF65-F5344CB8AC3E}">
        <p14:creationId xmlns:p14="http://schemas.microsoft.com/office/powerpoint/2010/main" val="330540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摺角紙張 27">
            <a:extLst>
              <a:ext uri="{FF2B5EF4-FFF2-40B4-BE49-F238E27FC236}">
                <a16:creationId xmlns:a16="http://schemas.microsoft.com/office/drawing/2014/main" id="{29BC9255-B6D3-428A-B316-BAC7A372B500}"/>
              </a:ext>
            </a:extLst>
          </p:cNvPr>
          <p:cNvSpPr/>
          <p:nvPr/>
        </p:nvSpPr>
        <p:spPr>
          <a:xfrm>
            <a:off x="6297036" y="4159034"/>
            <a:ext cx="5486400" cy="2605153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摺角紙張 28">
            <a:extLst>
              <a:ext uri="{FF2B5EF4-FFF2-40B4-BE49-F238E27FC236}">
                <a16:creationId xmlns:a16="http://schemas.microsoft.com/office/drawing/2014/main" id="{D3E55E68-A74F-46C2-B68A-343B065B0500}"/>
              </a:ext>
            </a:extLst>
          </p:cNvPr>
          <p:cNvSpPr/>
          <p:nvPr/>
        </p:nvSpPr>
        <p:spPr>
          <a:xfrm>
            <a:off x="6297036" y="1422953"/>
            <a:ext cx="5486400" cy="2605153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摺角紙張 26">
            <a:extLst>
              <a:ext uri="{FF2B5EF4-FFF2-40B4-BE49-F238E27FC236}">
                <a16:creationId xmlns:a16="http://schemas.microsoft.com/office/drawing/2014/main" id="{B4000D33-ED88-47B7-812A-66AF76824DB7}"/>
              </a:ext>
            </a:extLst>
          </p:cNvPr>
          <p:cNvSpPr/>
          <p:nvPr/>
        </p:nvSpPr>
        <p:spPr>
          <a:xfrm>
            <a:off x="408545" y="4159034"/>
            <a:ext cx="5486400" cy="2605153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摺角紙張 25">
            <a:extLst>
              <a:ext uri="{FF2B5EF4-FFF2-40B4-BE49-F238E27FC236}">
                <a16:creationId xmlns:a16="http://schemas.microsoft.com/office/drawing/2014/main" id="{0D66952E-C2C6-43F0-BD9A-19EE0459E893}"/>
              </a:ext>
            </a:extLst>
          </p:cNvPr>
          <p:cNvSpPr/>
          <p:nvPr/>
        </p:nvSpPr>
        <p:spPr>
          <a:xfrm>
            <a:off x="408545" y="1422953"/>
            <a:ext cx="5486400" cy="2605153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形 30" descr="肌肉手臂 以實心填滿">
            <a:extLst>
              <a:ext uri="{FF2B5EF4-FFF2-40B4-BE49-F238E27FC236}">
                <a16:creationId xmlns:a16="http://schemas.microsoft.com/office/drawing/2014/main" id="{A7D8A71F-49C4-4AC5-AA5F-1B4604A94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1745" y="1984549"/>
            <a:ext cx="1800000" cy="1800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643E0F4-C31D-4E75-87CE-584650444A03}"/>
              </a:ext>
            </a:extLst>
          </p:cNvPr>
          <p:cNvSpPr txBox="1"/>
          <p:nvPr/>
        </p:nvSpPr>
        <p:spPr>
          <a:xfrm>
            <a:off x="3860664" y="55483"/>
            <a:ext cx="4470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我的使用說明書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66CD0E6-7E2C-45F2-AF78-EBFFB3BD9D7E}"/>
              </a:ext>
            </a:extLst>
          </p:cNvPr>
          <p:cNvCxnSpPr>
            <a:cxnSpLocks/>
          </p:cNvCxnSpPr>
          <p:nvPr/>
        </p:nvCxnSpPr>
        <p:spPr>
          <a:xfrm>
            <a:off x="408562" y="808404"/>
            <a:ext cx="1137487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685202D-D3D0-4EE0-A4D2-04EF6B2DAD97}"/>
              </a:ext>
            </a:extLst>
          </p:cNvPr>
          <p:cNvSpPr txBox="1"/>
          <p:nvPr/>
        </p:nvSpPr>
        <p:spPr>
          <a:xfrm>
            <a:off x="408546" y="9347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你可以叫我：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E4FA828-EA2B-486C-8DF5-9467983D71BE}"/>
              </a:ext>
            </a:extLst>
          </p:cNvPr>
          <p:cNvSpPr txBox="1"/>
          <p:nvPr/>
        </p:nvSpPr>
        <p:spPr>
          <a:xfrm>
            <a:off x="408546" y="1516290"/>
            <a:ext cx="5486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u="sng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我的價值和強項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B91C7AF-DB91-4D0D-BAB1-92A9AD238857}"/>
              </a:ext>
            </a:extLst>
          </p:cNvPr>
          <p:cNvSpPr txBox="1"/>
          <p:nvPr/>
        </p:nvSpPr>
        <p:spPr>
          <a:xfrm>
            <a:off x="408546" y="4248687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u="sng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怎樣和我溝通最有效率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36BEB19-E9AE-4348-9BFF-E9E6081E334A}"/>
              </a:ext>
            </a:extLst>
          </p:cNvPr>
          <p:cNvSpPr txBox="1"/>
          <p:nvPr/>
        </p:nvSpPr>
        <p:spPr>
          <a:xfrm>
            <a:off x="6297038" y="1516290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我的信念和處事風格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240B39-8EE7-424C-9856-CB3FCFB3272C}"/>
              </a:ext>
            </a:extLst>
          </p:cNvPr>
          <p:cNvSpPr txBox="1"/>
          <p:nvPr/>
        </p:nvSpPr>
        <p:spPr>
          <a:xfrm>
            <a:off x="6297038" y="4248687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我的地雷</a:t>
            </a:r>
          </a:p>
        </p:txBody>
      </p:sp>
      <p:pic>
        <p:nvPicPr>
          <p:cNvPr id="33" name="圖形 32" descr="正義天平 以實心填滿">
            <a:extLst>
              <a:ext uri="{FF2B5EF4-FFF2-40B4-BE49-F238E27FC236}">
                <a16:creationId xmlns:a16="http://schemas.microsoft.com/office/drawing/2014/main" id="{6B4942A5-2910-46A7-9574-C30766A8F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0236" y="1984549"/>
            <a:ext cx="1800000" cy="1800000"/>
          </a:xfrm>
          <a:prstGeom prst="rect">
            <a:avLst/>
          </a:prstGeom>
        </p:spPr>
      </p:pic>
      <p:pic>
        <p:nvPicPr>
          <p:cNvPr id="39" name="圖形 38" descr="聊天 以實心填滿">
            <a:extLst>
              <a:ext uri="{FF2B5EF4-FFF2-40B4-BE49-F238E27FC236}">
                <a16:creationId xmlns:a16="http://schemas.microsoft.com/office/drawing/2014/main" id="{31CBA7DD-D934-4105-99F5-B5EC2F19C0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1745" y="4720630"/>
            <a:ext cx="1800000" cy="1800000"/>
          </a:xfrm>
          <a:prstGeom prst="rect">
            <a:avLst/>
          </a:prstGeom>
        </p:spPr>
      </p:pic>
      <p:pic>
        <p:nvPicPr>
          <p:cNvPr id="41" name="圖形 40" descr="豎起大拇指標誌 以實心填滿">
            <a:extLst>
              <a:ext uri="{FF2B5EF4-FFF2-40B4-BE49-F238E27FC236}">
                <a16:creationId xmlns:a16="http://schemas.microsoft.com/office/drawing/2014/main" id="{EEC9E3D5-FE2F-4861-A1E1-F0F59B2E27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8140236" y="472063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4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218</Words>
  <Application>Microsoft Office PowerPoint</Application>
  <PresentationFormat>寬螢幕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Ouch Liu</dc:creator>
  <cp:lastModifiedBy>Ouch Liu</cp:lastModifiedBy>
  <cp:revision>5</cp:revision>
  <dcterms:created xsi:type="dcterms:W3CDTF">2022-10-27T14:27:00Z</dcterms:created>
  <dcterms:modified xsi:type="dcterms:W3CDTF">2022-10-27T15:29:04Z</dcterms:modified>
</cp:coreProperties>
</file>