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71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163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53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165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15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59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66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57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61.xml"/>
  <Override ContentType="application/vnd.openxmlformats-officedocument.presentationml.slideLayout+xml" PartName="/ppt/slideLayouts/slideLayout172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55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6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54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17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16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15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16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67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5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169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6.xml"/>
  <Override ContentType="application/vnd.openxmlformats-officedocument.presentationml.slideLayout+xml" PartName="/ppt/slideLayouts/slideLayout160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820" r:id="rId3"/>
    <p:sldMasterId id="2147483821" r:id="rId4"/>
    <p:sldMasterId id="2147483822" r:id="rId5"/>
    <p:sldMasterId id="214748382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858000" cy="9144000"/>
  <p:embeddedFontLst>
    <p:embeddedFont>
      <p:font typeface="Roboto Mono Medium"/>
      <p:regular r:id="rId15"/>
      <p:bold r:id="rId16"/>
      <p:italic r:id="rId17"/>
      <p:boldItalic r:id="rId18"/>
    </p:embeddedFont>
    <p:embeddedFont>
      <p:font typeface="Concert One"/>
      <p:regular r:id="rId19"/>
    </p:embeddedFont>
    <p:embeddedFont>
      <p:font typeface="Coming Soon"/>
      <p:regular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ingSoon-regular.fntdata"/><Relationship Id="rId22" Type="http://schemas.openxmlformats.org/officeDocument/2006/relationships/font" Target="fonts/RobotoMono-bold.fntdata"/><Relationship Id="rId21" Type="http://schemas.openxmlformats.org/officeDocument/2006/relationships/font" Target="fonts/RobotoMono-regular.fntdata"/><Relationship Id="rId24" Type="http://schemas.openxmlformats.org/officeDocument/2006/relationships/font" Target="fonts/RobotoMono-boldItalic.fntdata"/><Relationship Id="rId23" Type="http://schemas.openxmlformats.org/officeDocument/2006/relationships/font" Target="fonts/RobotoMono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font" Target="fonts/RobotoMonoMedium-regular.fntdata"/><Relationship Id="rId14" Type="http://schemas.openxmlformats.org/officeDocument/2006/relationships/slide" Target="slides/slide7.xml"/><Relationship Id="rId17" Type="http://schemas.openxmlformats.org/officeDocument/2006/relationships/font" Target="fonts/RobotoMonoMedium-italic.fntdata"/><Relationship Id="rId16" Type="http://schemas.openxmlformats.org/officeDocument/2006/relationships/font" Target="fonts/RobotoMonoMedium-bold.fntdata"/><Relationship Id="rId19" Type="http://schemas.openxmlformats.org/officeDocument/2006/relationships/font" Target="fonts/ConcertOne-regular.fntdata"/><Relationship Id="rId18" Type="http://schemas.openxmlformats.org/officeDocument/2006/relationships/font" Target="fonts/RobotoMono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777e31443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777e31443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2f3c2a8cf50_1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2f3c2a8cf50_1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2f3c2a8cf50_1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2f3c2a8cf50_1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2fc2e216955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2fc2e216955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2fc2e216955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2fc2e216955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2ea5a99a492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2ea5a99a492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hyperlink" Target="http://bit.ly/2Tynxth" TargetMode="External"/><Relationship Id="rId6" Type="http://schemas.openxmlformats.org/officeDocument/2006/relationships/hyperlink" Target="http://bit.ly/2TyoMsr" TargetMode="External"/><Relationship Id="rId7" Type="http://schemas.openxmlformats.org/officeDocument/2006/relationships/hyperlink" Target="http://bit.ly/2TtBDfr" TargetMode="Externa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Layouts/_rels/slideLayout1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1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1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1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1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1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1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1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1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1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1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1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1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hyperlink" Target="http://bit.ly/2Tynxth" TargetMode="External"/><Relationship Id="rId6" Type="http://schemas.openxmlformats.org/officeDocument/2006/relationships/hyperlink" Target="http://bit.ly/2TyoMsr" TargetMode="External"/><Relationship Id="rId7" Type="http://schemas.openxmlformats.org/officeDocument/2006/relationships/hyperlink" Target="http://bit.ly/2TtBDfr" TargetMode="External"/></Relationships>
</file>

<file path=ppt/slideLayouts/_rels/slideLayout1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Layouts/_rels/slideLayout1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1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hyperlink" Target="http://bit.ly/2Tynxth" TargetMode="External"/><Relationship Id="rId6" Type="http://schemas.openxmlformats.org/officeDocument/2006/relationships/hyperlink" Target="http://bit.ly/2TyoMsr" TargetMode="External"/><Relationship Id="rId7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hyperlink" Target="http://bit.ly/2Tynxth" TargetMode="External"/><Relationship Id="rId6" Type="http://schemas.openxmlformats.org/officeDocument/2006/relationships/hyperlink" Target="http://bit.ly/2TyoMsr" TargetMode="External"/><Relationship Id="rId7" Type="http://schemas.openxmlformats.org/officeDocument/2006/relationships/hyperlink" Target="http://bit.ly/2TtBDfr" TargetMode="Externa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1905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 rotWithShape="1">
          <a:blip r:embed="rId4">
            <a:alphaModFix/>
          </a:blip>
          <a:srcRect b="7123" l="0" r="0" t="0"/>
          <a:stretch/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2_1"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1" name="Google Shape;671;p10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103"/>
          <p:cNvSpPr txBox="1"/>
          <p:nvPr>
            <p:ph idx="1" type="body"/>
          </p:nvPr>
        </p:nvSpPr>
        <p:spPr>
          <a:xfrm>
            <a:off x="841985" y="1623775"/>
            <a:ext cx="3158700" cy="30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4" name="Google Shape;674;p103"/>
          <p:cNvSpPr txBox="1"/>
          <p:nvPr>
            <p:ph type="title"/>
          </p:nvPr>
        </p:nvSpPr>
        <p:spPr>
          <a:xfrm>
            <a:off x="1002325" y="711175"/>
            <a:ext cx="30573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6" name="Google Shape;676;p10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104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1142343">
            <a:off x="6222976" y="2291982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104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-1920292">
            <a:off x="925352" y="1011382"/>
            <a:ext cx="2068424" cy="177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80" name="Google Shape;680;p104"/>
          <p:cNvSpPr txBox="1"/>
          <p:nvPr>
            <p:ph type="title"/>
          </p:nvPr>
        </p:nvSpPr>
        <p:spPr>
          <a:xfrm>
            <a:off x="2426100" y="1386676"/>
            <a:ext cx="4291800" cy="24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8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2"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10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105"/>
          <p:cNvSpPr txBox="1"/>
          <p:nvPr>
            <p:ph hasCustomPrompt="1" type="title"/>
          </p:nvPr>
        </p:nvSpPr>
        <p:spPr>
          <a:xfrm>
            <a:off x="5040600" y="1012388"/>
            <a:ext cx="2826000" cy="11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85" name="Google Shape;685;p105"/>
          <p:cNvSpPr txBox="1"/>
          <p:nvPr>
            <p:ph idx="1" type="body"/>
          </p:nvPr>
        </p:nvSpPr>
        <p:spPr>
          <a:xfrm>
            <a:off x="4973225" y="3061013"/>
            <a:ext cx="3006900" cy="10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6" name="Google Shape;686;p105"/>
          <p:cNvSpPr txBox="1"/>
          <p:nvPr>
            <p:ph idx="2" type="subTitle"/>
          </p:nvPr>
        </p:nvSpPr>
        <p:spPr>
          <a:xfrm>
            <a:off x="4973225" y="2278000"/>
            <a:ext cx="30069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100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2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" name="Google Shape;688;p10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106"/>
          <p:cNvPicPr preferRelativeResize="0"/>
          <p:nvPr/>
        </p:nvPicPr>
        <p:blipFill rotWithShape="1">
          <a:blip r:embed="rId3">
            <a:alphaModFix/>
          </a:blip>
          <a:srcRect b="7123" l="0" r="0" t="0"/>
          <a:stretch/>
        </p:blipFill>
        <p:spPr>
          <a:xfrm>
            <a:off x="3685063" y="388513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106"/>
          <p:cNvSpPr txBox="1"/>
          <p:nvPr>
            <p:ph type="title"/>
          </p:nvPr>
        </p:nvSpPr>
        <p:spPr>
          <a:xfrm>
            <a:off x="4996075" y="999550"/>
            <a:ext cx="2749500" cy="11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1" name="Google Shape;691;p106"/>
          <p:cNvSpPr txBox="1"/>
          <p:nvPr>
            <p:ph idx="1" type="subTitle"/>
          </p:nvPr>
        </p:nvSpPr>
        <p:spPr>
          <a:xfrm rot="-321082">
            <a:off x="5129970" y="3250327"/>
            <a:ext cx="2280640" cy="92471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3" name="Google Shape;693;p10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95" name="Google Shape;695;p107"/>
          <p:cNvSpPr txBox="1"/>
          <p:nvPr>
            <p:ph idx="1" type="body"/>
          </p:nvPr>
        </p:nvSpPr>
        <p:spPr>
          <a:xfrm>
            <a:off x="2649000" y="2142600"/>
            <a:ext cx="3846000" cy="18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6" name="Google Shape;696;p107"/>
          <p:cNvSpPr txBox="1"/>
          <p:nvPr>
            <p:ph type="title"/>
          </p:nvPr>
        </p:nvSpPr>
        <p:spPr>
          <a:xfrm>
            <a:off x="3127075" y="1366750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" name="Google Shape;698;p10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108"/>
          <p:cNvSpPr txBox="1"/>
          <p:nvPr>
            <p:ph type="title"/>
          </p:nvPr>
        </p:nvSpPr>
        <p:spPr>
          <a:xfrm>
            <a:off x="534900" y="2495013"/>
            <a:ext cx="37980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01" name="Google Shape;701;p108"/>
          <p:cNvSpPr txBox="1"/>
          <p:nvPr>
            <p:ph idx="1" type="subTitle"/>
          </p:nvPr>
        </p:nvSpPr>
        <p:spPr>
          <a:xfrm>
            <a:off x="799650" y="3241096"/>
            <a:ext cx="32685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702" name="Google Shape;702;p108"/>
          <p:cNvSpPr txBox="1"/>
          <p:nvPr>
            <p:ph hasCustomPrompt="1" idx="2" type="title"/>
          </p:nvPr>
        </p:nvSpPr>
        <p:spPr>
          <a:xfrm>
            <a:off x="1640100" y="1347913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4" name="Google Shape;704;p10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109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109"/>
          <p:cNvSpPr txBox="1"/>
          <p:nvPr>
            <p:ph type="title"/>
          </p:nvPr>
        </p:nvSpPr>
        <p:spPr>
          <a:xfrm>
            <a:off x="1781550" y="711175"/>
            <a:ext cx="59337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Google Shape;708;p11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110"/>
          <p:cNvSpPr txBox="1"/>
          <p:nvPr>
            <p:ph type="title"/>
          </p:nvPr>
        </p:nvSpPr>
        <p:spPr>
          <a:xfrm>
            <a:off x="1002325" y="711175"/>
            <a:ext cx="30822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2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2" name="Google Shape;712;p11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111"/>
          <p:cNvSpPr txBox="1"/>
          <p:nvPr>
            <p:ph idx="1" type="body"/>
          </p:nvPr>
        </p:nvSpPr>
        <p:spPr>
          <a:xfrm>
            <a:off x="948000" y="2519950"/>
            <a:ext cx="3224400" cy="12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5" name="Google Shape;715;p111"/>
          <p:cNvSpPr txBox="1"/>
          <p:nvPr>
            <p:ph type="title"/>
          </p:nvPr>
        </p:nvSpPr>
        <p:spPr>
          <a:xfrm>
            <a:off x="948000" y="1218000"/>
            <a:ext cx="2755800" cy="12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SECTION_TITLE_AND_DESCRIPTION_1_1"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" name="Google Shape;717;p11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112"/>
          <p:cNvSpPr txBox="1"/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20" name="Google Shape;720;p112"/>
          <p:cNvSpPr txBox="1"/>
          <p:nvPr>
            <p:ph idx="1" type="subTitle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1" name="Google Shape;721;p112"/>
          <p:cNvSpPr txBox="1"/>
          <p:nvPr>
            <p:ph idx="2" type="title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22" name="Google Shape;722;p112"/>
          <p:cNvSpPr txBox="1"/>
          <p:nvPr>
            <p:ph idx="3" type="subTitle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3" name="Google Shape;723;p112"/>
          <p:cNvSpPr txBox="1"/>
          <p:nvPr>
            <p:ph idx="4" type="title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24" name="Google Shape;724;p112"/>
          <p:cNvSpPr txBox="1"/>
          <p:nvPr>
            <p:ph idx="5" type="subTitle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5" name="Google Shape;725;p112"/>
          <p:cNvSpPr txBox="1"/>
          <p:nvPr>
            <p:ph idx="6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SECTION_TITLE_AND_DESCRIPTION_1_1_4"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Google Shape;727;p11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113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113"/>
          <p:cNvSpPr txBox="1"/>
          <p:nvPr>
            <p:ph type="title"/>
          </p:nvPr>
        </p:nvSpPr>
        <p:spPr>
          <a:xfrm>
            <a:off x="3628589" y="2942625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30" name="Google Shape;730;p113"/>
          <p:cNvSpPr txBox="1"/>
          <p:nvPr>
            <p:ph idx="1" type="subTitle"/>
          </p:nvPr>
        </p:nvSpPr>
        <p:spPr>
          <a:xfrm>
            <a:off x="3628600" y="3303578"/>
            <a:ext cx="23331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1" name="Google Shape;731;p113"/>
          <p:cNvSpPr txBox="1"/>
          <p:nvPr>
            <p:ph idx="2" type="title"/>
          </p:nvPr>
        </p:nvSpPr>
        <p:spPr>
          <a:xfrm>
            <a:off x="1295503" y="2130949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32" name="Google Shape;732;p113"/>
          <p:cNvSpPr txBox="1"/>
          <p:nvPr>
            <p:ph idx="3" type="subTitle"/>
          </p:nvPr>
        </p:nvSpPr>
        <p:spPr>
          <a:xfrm>
            <a:off x="1295511" y="2491901"/>
            <a:ext cx="23331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3" name="Google Shape;733;p113"/>
          <p:cNvSpPr txBox="1"/>
          <p:nvPr>
            <p:ph idx="4" type="title"/>
          </p:nvPr>
        </p:nvSpPr>
        <p:spPr>
          <a:xfrm>
            <a:off x="5964918" y="2130948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34" name="Google Shape;734;p113"/>
          <p:cNvSpPr txBox="1"/>
          <p:nvPr>
            <p:ph idx="5" type="subTitle"/>
          </p:nvPr>
        </p:nvSpPr>
        <p:spPr>
          <a:xfrm>
            <a:off x="5964925" y="2491900"/>
            <a:ext cx="23331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5" name="Google Shape;735;p113"/>
          <p:cNvSpPr txBox="1"/>
          <p:nvPr>
            <p:ph idx="6" type="title"/>
          </p:nvPr>
        </p:nvSpPr>
        <p:spPr>
          <a:xfrm>
            <a:off x="2569750" y="711175"/>
            <a:ext cx="400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_1_1_1"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" name="Google Shape;737;p11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114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114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114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114"/>
          <p:cNvSpPr txBox="1"/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b="0" sz="16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742" name="Google Shape;742;p114"/>
          <p:cNvSpPr txBox="1"/>
          <p:nvPr>
            <p:ph idx="1" type="subTitle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b="1" sz="2400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SECTION_TITLE_AND_DESCRIPTION_1_1_1_1"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4" name="Google Shape;744;p11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115"/>
          <p:cNvSpPr txBox="1"/>
          <p:nvPr>
            <p:ph type="title"/>
          </p:nvPr>
        </p:nvSpPr>
        <p:spPr>
          <a:xfrm>
            <a:off x="5230400" y="3321638"/>
            <a:ext cx="27975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747" name="Google Shape;747;p115"/>
          <p:cNvSpPr txBox="1"/>
          <p:nvPr>
            <p:ph idx="1" type="subTitle"/>
          </p:nvPr>
        </p:nvSpPr>
        <p:spPr>
          <a:xfrm>
            <a:off x="4909400" y="1218188"/>
            <a:ext cx="3439500" cy="20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SECTION_TITLE_AND_DESCRIPTION_1_2"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Google Shape;749;p11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116"/>
          <p:cNvSpPr txBox="1"/>
          <p:nvPr>
            <p:ph type="title"/>
          </p:nvPr>
        </p:nvSpPr>
        <p:spPr>
          <a:xfrm>
            <a:off x="800975" y="2010025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52" name="Google Shape;752;p116"/>
          <p:cNvSpPr txBox="1"/>
          <p:nvPr>
            <p:ph idx="1" type="subTitle"/>
          </p:nvPr>
        </p:nvSpPr>
        <p:spPr>
          <a:xfrm>
            <a:off x="801101" y="2400094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3" name="Google Shape;753;p116"/>
          <p:cNvSpPr txBox="1"/>
          <p:nvPr>
            <p:ph idx="2" type="title"/>
          </p:nvPr>
        </p:nvSpPr>
        <p:spPr>
          <a:xfrm>
            <a:off x="5850883" y="2010025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54" name="Google Shape;754;p116"/>
          <p:cNvSpPr txBox="1"/>
          <p:nvPr>
            <p:ph idx="3" type="subTitle"/>
          </p:nvPr>
        </p:nvSpPr>
        <p:spPr>
          <a:xfrm>
            <a:off x="5850880" y="2400101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5" name="Google Shape;755;p116"/>
          <p:cNvSpPr txBox="1"/>
          <p:nvPr>
            <p:ph idx="4" type="title"/>
          </p:nvPr>
        </p:nvSpPr>
        <p:spPr>
          <a:xfrm>
            <a:off x="800975" y="3449700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56" name="Google Shape;756;p116"/>
          <p:cNvSpPr txBox="1"/>
          <p:nvPr>
            <p:ph idx="5" type="subTitle"/>
          </p:nvPr>
        </p:nvSpPr>
        <p:spPr>
          <a:xfrm>
            <a:off x="801101" y="3838273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7" name="Google Shape;757;p116"/>
          <p:cNvSpPr txBox="1"/>
          <p:nvPr>
            <p:ph idx="6" type="title"/>
          </p:nvPr>
        </p:nvSpPr>
        <p:spPr>
          <a:xfrm>
            <a:off x="5850883" y="3449699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58" name="Google Shape;758;p116"/>
          <p:cNvSpPr txBox="1"/>
          <p:nvPr>
            <p:ph idx="7" type="subTitle"/>
          </p:nvPr>
        </p:nvSpPr>
        <p:spPr>
          <a:xfrm>
            <a:off x="5850880" y="3838276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9" name="Google Shape;759;p116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SECTION_TITLE_AND_DESCRIPTION_1_2_1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1" name="Google Shape;761;p11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117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117"/>
          <p:cNvSpPr txBox="1"/>
          <p:nvPr>
            <p:ph type="title"/>
          </p:nvPr>
        </p:nvSpPr>
        <p:spPr>
          <a:xfrm>
            <a:off x="2598373" y="1548225"/>
            <a:ext cx="1971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64" name="Google Shape;764;p117"/>
          <p:cNvSpPr txBox="1"/>
          <p:nvPr>
            <p:ph idx="1" type="subTitle"/>
          </p:nvPr>
        </p:nvSpPr>
        <p:spPr>
          <a:xfrm>
            <a:off x="2598375" y="1928075"/>
            <a:ext cx="19719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5" name="Google Shape;765;p117"/>
          <p:cNvSpPr txBox="1"/>
          <p:nvPr>
            <p:ph idx="2" type="title"/>
          </p:nvPr>
        </p:nvSpPr>
        <p:spPr>
          <a:xfrm>
            <a:off x="5835074" y="1548225"/>
            <a:ext cx="1971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66" name="Google Shape;766;p117"/>
          <p:cNvSpPr txBox="1"/>
          <p:nvPr>
            <p:ph idx="3" type="subTitle"/>
          </p:nvPr>
        </p:nvSpPr>
        <p:spPr>
          <a:xfrm>
            <a:off x="5835075" y="1928075"/>
            <a:ext cx="19719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7" name="Google Shape;767;p117"/>
          <p:cNvSpPr txBox="1"/>
          <p:nvPr>
            <p:ph idx="4" type="title"/>
          </p:nvPr>
        </p:nvSpPr>
        <p:spPr>
          <a:xfrm>
            <a:off x="2598373" y="2987900"/>
            <a:ext cx="1971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68" name="Google Shape;768;p117"/>
          <p:cNvSpPr txBox="1"/>
          <p:nvPr>
            <p:ph idx="5" type="subTitle"/>
          </p:nvPr>
        </p:nvSpPr>
        <p:spPr>
          <a:xfrm>
            <a:off x="2598375" y="3369312"/>
            <a:ext cx="19719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9" name="Google Shape;769;p117"/>
          <p:cNvSpPr txBox="1"/>
          <p:nvPr>
            <p:ph idx="6" type="title"/>
          </p:nvPr>
        </p:nvSpPr>
        <p:spPr>
          <a:xfrm>
            <a:off x="5835074" y="2987898"/>
            <a:ext cx="1971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70" name="Google Shape;770;p117"/>
          <p:cNvSpPr txBox="1"/>
          <p:nvPr>
            <p:ph idx="7" type="subTitle"/>
          </p:nvPr>
        </p:nvSpPr>
        <p:spPr>
          <a:xfrm>
            <a:off x="5835075" y="3369311"/>
            <a:ext cx="19719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1" name="Google Shape;771;p117"/>
          <p:cNvSpPr txBox="1"/>
          <p:nvPr>
            <p:ph idx="8" type="title"/>
          </p:nvPr>
        </p:nvSpPr>
        <p:spPr>
          <a:xfrm>
            <a:off x="1926750" y="711175"/>
            <a:ext cx="529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IG_NUMBER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3" name="Google Shape;773;p11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118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635655">
            <a:off x="1848552" y="3058534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118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1903775">
            <a:off x="6763976" y="866659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118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29175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118"/>
          <p:cNvSpPr txBox="1"/>
          <p:nvPr>
            <p:ph hasCustomPrompt="1" type="title"/>
          </p:nvPr>
        </p:nvSpPr>
        <p:spPr>
          <a:xfrm>
            <a:off x="130145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78" name="Google Shape;778;p118"/>
          <p:cNvSpPr txBox="1"/>
          <p:nvPr>
            <p:ph idx="1" type="subTitle"/>
          </p:nvPr>
        </p:nvSpPr>
        <p:spPr>
          <a:xfrm>
            <a:off x="130145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9" name="Google Shape;779;p118"/>
          <p:cNvSpPr txBox="1"/>
          <p:nvPr>
            <p:ph hasCustomPrompt="1" idx="2" type="title"/>
          </p:nvPr>
        </p:nvSpPr>
        <p:spPr>
          <a:xfrm>
            <a:off x="352140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0" name="Google Shape;780;p118"/>
          <p:cNvSpPr txBox="1"/>
          <p:nvPr>
            <p:ph idx="3" type="subTitle"/>
          </p:nvPr>
        </p:nvSpPr>
        <p:spPr>
          <a:xfrm>
            <a:off x="352140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1" name="Google Shape;781;p118"/>
          <p:cNvSpPr txBox="1"/>
          <p:nvPr>
            <p:ph hasCustomPrompt="1" idx="4" type="title"/>
          </p:nvPr>
        </p:nvSpPr>
        <p:spPr>
          <a:xfrm>
            <a:off x="574135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2" name="Google Shape;782;p118"/>
          <p:cNvSpPr txBox="1"/>
          <p:nvPr>
            <p:ph idx="5" type="subTitle"/>
          </p:nvPr>
        </p:nvSpPr>
        <p:spPr>
          <a:xfrm>
            <a:off x="574135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IG_NUMBER_1_3"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Google Shape;784;p11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119"/>
          <p:cNvSpPr txBox="1"/>
          <p:nvPr>
            <p:ph hasCustomPrompt="1" type="title"/>
          </p:nvPr>
        </p:nvSpPr>
        <p:spPr>
          <a:xfrm>
            <a:off x="5097100" y="965775"/>
            <a:ext cx="3042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7" name="Google Shape;787;p119"/>
          <p:cNvSpPr txBox="1"/>
          <p:nvPr>
            <p:ph idx="1" type="subTitle"/>
          </p:nvPr>
        </p:nvSpPr>
        <p:spPr>
          <a:xfrm>
            <a:off x="5097050" y="1461113"/>
            <a:ext cx="30420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8" name="Google Shape;788;p119"/>
          <p:cNvSpPr txBox="1"/>
          <p:nvPr>
            <p:ph hasCustomPrompt="1" idx="2" type="title"/>
          </p:nvPr>
        </p:nvSpPr>
        <p:spPr>
          <a:xfrm>
            <a:off x="5097100" y="2148512"/>
            <a:ext cx="3042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9" name="Google Shape;789;p119"/>
          <p:cNvSpPr txBox="1"/>
          <p:nvPr>
            <p:ph idx="3" type="subTitle"/>
          </p:nvPr>
        </p:nvSpPr>
        <p:spPr>
          <a:xfrm>
            <a:off x="5097050" y="2643851"/>
            <a:ext cx="30420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0" name="Google Shape;790;p119"/>
          <p:cNvSpPr txBox="1"/>
          <p:nvPr>
            <p:ph hasCustomPrompt="1" idx="4" type="title"/>
          </p:nvPr>
        </p:nvSpPr>
        <p:spPr>
          <a:xfrm>
            <a:off x="5097100" y="3331249"/>
            <a:ext cx="3042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1" name="Google Shape;791;p119"/>
          <p:cNvSpPr txBox="1"/>
          <p:nvPr>
            <p:ph idx="5" type="subTitle"/>
          </p:nvPr>
        </p:nvSpPr>
        <p:spPr>
          <a:xfrm>
            <a:off x="5097050" y="3826588"/>
            <a:ext cx="30420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2" name="Google Shape;792;p119"/>
          <p:cNvSpPr txBox="1"/>
          <p:nvPr>
            <p:ph idx="6" type="title"/>
          </p:nvPr>
        </p:nvSpPr>
        <p:spPr>
          <a:xfrm>
            <a:off x="1002325" y="711175"/>
            <a:ext cx="3042000" cy="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BIG_NUMBER_1_2"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" name="Google Shape;794;p12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120"/>
          <p:cNvSpPr txBox="1"/>
          <p:nvPr>
            <p:ph hasCustomPrompt="1" type="title"/>
          </p:nvPr>
        </p:nvSpPr>
        <p:spPr>
          <a:xfrm>
            <a:off x="2216050" y="11412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7" name="Google Shape;797;p120"/>
          <p:cNvSpPr txBox="1"/>
          <p:nvPr>
            <p:ph idx="1" type="subTitle"/>
          </p:nvPr>
        </p:nvSpPr>
        <p:spPr>
          <a:xfrm>
            <a:off x="2216050" y="1740988"/>
            <a:ext cx="21012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8" name="Google Shape;798;p120"/>
          <p:cNvSpPr txBox="1"/>
          <p:nvPr>
            <p:ph hasCustomPrompt="1" idx="2" type="title"/>
          </p:nvPr>
        </p:nvSpPr>
        <p:spPr>
          <a:xfrm>
            <a:off x="2216050" y="2830963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9" name="Google Shape;799;p120"/>
          <p:cNvSpPr txBox="1"/>
          <p:nvPr>
            <p:ph idx="3" type="subTitle"/>
          </p:nvPr>
        </p:nvSpPr>
        <p:spPr>
          <a:xfrm>
            <a:off x="2216050" y="3430676"/>
            <a:ext cx="21012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0" name="Google Shape;800;p120"/>
          <p:cNvSpPr txBox="1"/>
          <p:nvPr>
            <p:ph hasCustomPrompt="1" idx="4" type="title"/>
          </p:nvPr>
        </p:nvSpPr>
        <p:spPr>
          <a:xfrm>
            <a:off x="6348050" y="2830963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01" name="Google Shape;801;p120"/>
          <p:cNvSpPr txBox="1"/>
          <p:nvPr>
            <p:ph idx="5" type="subTitle"/>
          </p:nvPr>
        </p:nvSpPr>
        <p:spPr>
          <a:xfrm>
            <a:off x="6348050" y="3430676"/>
            <a:ext cx="21012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2" name="Google Shape;802;p120"/>
          <p:cNvSpPr txBox="1"/>
          <p:nvPr>
            <p:ph hasCustomPrompt="1" idx="6" type="title"/>
          </p:nvPr>
        </p:nvSpPr>
        <p:spPr>
          <a:xfrm>
            <a:off x="6348050" y="11412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03" name="Google Shape;803;p120"/>
          <p:cNvSpPr txBox="1"/>
          <p:nvPr>
            <p:ph idx="7" type="subTitle"/>
          </p:nvPr>
        </p:nvSpPr>
        <p:spPr>
          <a:xfrm>
            <a:off x="6348050" y="1740988"/>
            <a:ext cx="21012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SECTION_TITLE_AND_DESCRIPTION_1_1_2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5" name="Google Shape;805;p12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121"/>
          <p:cNvSpPr txBox="1"/>
          <p:nvPr>
            <p:ph type="title"/>
          </p:nvPr>
        </p:nvSpPr>
        <p:spPr>
          <a:xfrm>
            <a:off x="6166050" y="1183210"/>
            <a:ext cx="2140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08" name="Google Shape;808;p121"/>
          <p:cNvSpPr txBox="1"/>
          <p:nvPr>
            <p:ph idx="1" type="subTitle"/>
          </p:nvPr>
        </p:nvSpPr>
        <p:spPr>
          <a:xfrm>
            <a:off x="6166050" y="1620375"/>
            <a:ext cx="21402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9" name="Google Shape;809;p121"/>
          <p:cNvSpPr txBox="1"/>
          <p:nvPr>
            <p:ph idx="2" type="title"/>
          </p:nvPr>
        </p:nvSpPr>
        <p:spPr>
          <a:xfrm>
            <a:off x="6166040" y="2678335"/>
            <a:ext cx="2140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0" name="Google Shape;810;p121"/>
          <p:cNvSpPr txBox="1"/>
          <p:nvPr>
            <p:ph idx="3" type="subTitle"/>
          </p:nvPr>
        </p:nvSpPr>
        <p:spPr>
          <a:xfrm>
            <a:off x="6166050" y="3115508"/>
            <a:ext cx="21402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1" name="Google Shape;811;p121"/>
          <p:cNvSpPr txBox="1"/>
          <p:nvPr>
            <p:ph idx="4" type="title"/>
          </p:nvPr>
        </p:nvSpPr>
        <p:spPr>
          <a:xfrm>
            <a:off x="1002325" y="711175"/>
            <a:ext cx="26667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CAPTION_ONLY_1"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3" name="Google Shape;813;p12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122"/>
          <p:cNvSpPr txBox="1"/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816" name="Google Shape;816;p122"/>
          <p:cNvSpPr txBox="1"/>
          <p:nvPr>
            <p:ph idx="1" type="subTitle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7" name="Google Shape;817;p122"/>
          <p:cNvSpPr txBox="1"/>
          <p:nvPr>
            <p:ph idx="2" type="title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818" name="Google Shape;818;p122"/>
          <p:cNvSpPr txBox="1"/>
          <p:nvPr>
            <p:ph idx="3" type="subTitle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2" type="title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8" name="Google Shape;68;p13"/>
          <p:cNvSpPr txBox="1"/>
          <p:nvPr>
            <p:ph idx="3" type="subTitle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4" type="title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0" name="Google Shape;70;p13"/>
          <p:cNvSpPr txBox="1"/>
          <p:nvPr>
            <p:ph idx="5" type="subTitle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6" type="title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2" name="Google Shape;72;p13"/>
          <p:cNvSpPr txBox="1"/>
          <p:nvPr>
            <p:ph idx="7" type="subTitle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APTION_ONLY_1_3"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" name="Google Shape;820;p12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" name="Google Shape;821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123"/>
          <p:cNvSpPr txBox="1"/>
          <p:nvPr>
            <p:ph type="title"/>
          </p:nvPr>
        </p:nvSpPr>
        <p:spPr>
          <a:xfrm>
            <a:off x="1344124" y="3330950"/>
            <a:ext cx="20445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823" name="Google Shape;823;p123"/>
          <p:cNvSpPr txBox="1"/>
          <p:nvPr>
            <p:ph idx="1" type="subTitle"/>
          </p:nvPr>
        </p:nvSpPr>
        <p:spPr>
          <a:xfrm>
            <a:off x="1344150" y="3693775"/>
            <a:ext cx="2044500" cy="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4" name="Google Shape;824;p123"/>
          <p:cNvSpPr txBox="1"/>
          <p:nvPr>
            <p:ph idx="2" type="title"/>
          </p:nvPr>
        </p:nvSpPr>
        <p:spPr>
          <a:xfrm>
            <a:off x="5755376" y="3330950"/>
            <a:ext cx="20445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825" name="Google Shape;825;p123"/>
          <p:cNvSpPr txBox="1"/>
          <p:nvPr>
            <p:ph idx="3" type="subTitle"/>
          </p:nvPr>
        </p:nvSpPr>
        <p:spPr>
          <a:xfrm>
            <a:off x="5755375" y="3693775"/>
            <a:ext cx="2044500" cy="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6" name="Google Shape;826;p123"/>
          <p:cNvSpPr txBox="1"/>
          <p:nvPr>
            <p:ph idx="4" type="title"/>
          </p:nvPr>
        </p:nvSpPr>
        <p:spPr>
          <a:xfrm>
            <a:off x="1002325" y="711175"/>
            <a:ext cx="2666700" cy="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APTION_ONLY_1_2"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8" name="Google Shape;828;p12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124"/>
          <p:cNvSpPr txBox="1"/>
          <p:nvPr>
            <p:ph type="title"/>
          </p:nvPr>
        </p:nvSpPr>
        <p:spPr>
          <a:xfrm>
            <a:off x="1687410" y="2127912"/>
            <a:ext cx="1600800" cy="8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831" name="Google Shape;831;p124"/>
          <p:cNvSpPr txBox="1"/>
          <p:nvPr>
            <p:ph idx="1" type="subTitle"/>
          </p:nvPr>
        </p:nvSpPr>
        <p:spPr>
          <a:xfrm>
            <a:off x="1472443" y="3203876"/>
            <a:ext cx="24570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2" name="Google Shape;832;p124"/>
          <p:cNvSpPr txBox="1"/>
          <p:nvPr>
            <p:ph idx="2" type="title"/>
          </p:nvPr>
        </p:nvSpPr>
        <p:spPr>
          <a:xfrm>
            <a:off x="5946969" y="2127900"/>
            <a:ext cx="1600800" cy="8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833" name="Google Shape;833;p124"/>
          <p:cNvSpPr txBox="1"/>
          <p:nvPr>
            <p:ph idx="3" type="subTitle"/>
          </p:nvPr>
        </p:nvSpPr>
        <p:spPr>
          <a:xfrm>
            <a:off x="5745267" y="3203876"/>
            <a:ext cx="24570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4" name="Google Shape;834;p124"/>
          <p:cNvSpPr txBox="1"/>
          <p:nvPr>
            <p:ph idx="4" type="title"/>
          </p:nvPr>
        </p:nvSpPr>
        <p:spPr>
          <a:xfrm>
            <a:off x="1002325" y="711175"/>
            <a:ext cx="25176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BIG_NUMBER_1_1"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6" name="Google Shape;836;p12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125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125"/>
          <p:cNvSpPr txBox="1"/>
          <p:nvPr>
            <p:ph type="title"/>
          </p:nvPr>
        </p:nvSpPr>
        <p:spPr>
          <a:xfrm>
            <a:off x="1761575" y="711175"/>
            <a:ext cx="56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IG_NUMBER_1_1_1"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0" name="Google Shape;840;p12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126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126"/>
          <p:cNvSpPr txBox="1"/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3" name="Google Shape;843;p126"/>
          <p:cNvSpPr txBox="1"/>
          <p:nvPr>
            <p:ph idx="2" type="title"/>
          </p:nvPr>
        </p:nvSpPr>
        <p:spPr>
          <a:xfrm>
            <a:off x="1664325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4" name="Google Shape;844;p126"/>
          <p:cNvSpPr txBox="1"/>
          <p:nvPr>
            <p:ph idx="1" type="subTitle"/>
          </p:nvPr>
        </p:nvSpPr>
        <p:spPr>
          <a:xfrm>
            <a:off x="1664334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5" name="Google Shape;845;p126"/>
          <p:cNvSpPr txBox="1"/>
          <p:nvPr>
            <p:ph idx="3" type="title"/>
          </p:nvPr>
        </p:nvSpPr>
        <p:spPr>
          <a:xfrm>
            <a:off x="3817459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6" name="Google Shape;846;p126"/>
          <p:cNvSpPr txBox="1"/>
          <p:nvPr>
            <p:ph idx="4" type="subTitle"/>
          </p:nvPr>
        </p:nvSpPr>
        <p:spPr>
          <a:xfrm>
            <a:off x="3817468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7" name="Google Shape;847;p126"/>
          <p:cNvSpPr txBox="1"/>
          <p:nvPr>
            <p:ph idx="5" type="title"/>
          </p:nvPr>
        </p:nvSpPr>
        <p:spPr>
          <a:xfrm>
            <a:off x="5970592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8" name="Google Shape;848;p126"/>
          <p:cNvSpPr txBox="1"/>
          <p:nvPr>
            <p:ph idx="6" type="subTitle"/>
          </p:nvPr>
        </p:nvSpPr>
        <p:spPr>
          <a:xfrm>
            <a:off x="5970602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9" name="Google Shape;849;p126"/>
          <p:cNvSpPr txBox="1"/>
          <p:nvPr>
            <p:ph idx="7" type="title"/>
          </p:nvPr>
        </p:nvSpPr>
        <p:spPr>
          <a:xfrm>
            <a:off x="1664325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0" name="Google Shape;850;p126"/>
          <p:cNvSpPr txBox="1"/>
          <p:nvPr>
            <p:ph idx="8" type="subTitle"/>
          </p:nvPr>
        </p:nvSpPr>
        <p:spPr>
          <a:xfrm>
            <a:off x="1664334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1" name="Google Shape;851;p126"/>
          <p:cNvSpPr txBox="1"/>
          <p:nvPr>
            <p:ph idx="9" type="title"/>
          </p:nvPr>
        </p:nvSpPr>
        <p:spPr>
          <a:xfrm>
            <a:off x="3817459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2" name="Google Shape;852;p126"/>
          <p:cNvSpPr txBox="1"/>
          <p:nvPr>
            <p:ph idx="13" type="subTitle"/>
          </p:nvPr>
        </p:nvSpPr>
        <p:spPr>
          <a:xfrm>
            <a:off x="3817468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3" name="Google Shape;853;p126"/>
          <p:cNvSpPr txBox="1"/>
          <p:nvPr>
            <p:ph idx="14" type="title"/>
          </p:nvPr>
        </p:nvSpPr>
        <p:spPr>
          <a:xfrm>
            <a:off x="5970592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4" name="Google Shape;854;p126"/>
          <p:cNvSpPr txBox="1"/>
          <p:nvPr>
            <p:ph idx="15" type="subTitle"/>
          </p:nvPr>
        </p:nvSpPr>
        <p:spPr>
          <a:xfrm>
            <a:off x="5970602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BIG_NUMBER_1_1_1_1"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6" name="Google Shape;856;p12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7" name="Google Shape;857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127"/>
          <p:cNvSpPr txBox="1"/>
          <p:nvPr>
            <p:ph type="title"/>
          </p:nvPr>
        </p:nvSpPr>
        <p:spPr>
          <a:xfrm>
            <a:off x="1002325" y="711175"/>
            <a:ext cx="326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9" name="Google Shape;859;p127"/>
          <p:cNvSpPr txBox="1"/>
          <p:nvPr>
            <p:ph idx="2" type="title"/>
          </p:nvPr>
        </p:nvSpPr>
        <p:spPr>
          <a:xfrm>
            <a:off x="1782625" y="1406874"/>
            <a:ext cx="19089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60" name="Google Shape;860;p127"/>
          <p:cNvSpPr txBox="1"/>
          <p:nvPr>
            <p:ph idx="1" type="subTitle"/>
          </p:nvPr>
        </p:nvSpPr>
        <p:spPr>
          <a:xfrm>
            <a:off x="1782625" y="1719827"/>
            <a:ext cx="1908900" cy="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1" name="Google Shape;861;p127"/>
          <p:cNvSpPr txBox="1"/>
          <p:nvPr>
            <p:ph idx="3" type="title"/>
          </p:nvPr>
        </p:nvSpPr>
        <p:spPr>
          <a:xfrm>
            <a:off x="6120353" y="1406874"/>
            <a:ext cx="19089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62" name="Google Shape;862;p127"/>
          <p:cNvSpPr txBox="1"/>
          <p:nvPr>
            <p:ph idx="4" type="subTitle"/>
          </p:nvPr>
        </p:nvSpPr>
        <p:spPr>
          <a:xfrm>
            <a:off x="6120370" y="1719827"/>
            <a:ext cx="1908900" cy="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3" name="Google Shape;863;p127"/>
          <p:cNvSpPr txBox="1"/>
          <p:nvPr>
            <p:ph idx="5" type="title"/>
          </p:nvPr>
        </p:nvSpPr>
        <p:spPr>
          <a:xfrm>
            <a:off x="6120348" y="2473545"/>
            <a:ext cx="1908900" cy="3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64" name="Google Shape;864;p127"/>
          <p:cNvSpPr txBox="1"/>
          <p:nvPr>
            <p:ph idx="6" type="subTitle"/>
          </p:nvPr>
        </p:nvSpPr>
        <p:spPr>
          <a:xfrm>
            <a:off x="6120348" y="2787719"/>
            <a:ext cx="19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5" name="Google Shape;865;p127"/>
          <p:cNvSpPr txBox="1"/>
          <p:nvPr>
            <p:ph idx="7" type="title"/>
          </p:nvPr>
        </p:nvSpPr>
        <p:spPr>
          <a:xfrm>
            <a:off x="1782625" y="2473545"/>
            <a:ext cx="1908900" cy="3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66" name="Google Shape;866;p127"/>
          <p:cNvSpPr txBox="1"/>
          <p:nvPr>
            <p:ph idx="8" type="subTitle"/>
          </p:nvPr>
        </p:nvSpPr>
        <p:spPr>
          <a:xfrm>
            <a:off x="1782625" y="2787719"/>
            <a:ext cx="19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7" name="Google Shape;867;p127"/>
          <p:cNvSpPr txBox="1"/>
          <p:nvPr>
            <p:ph idx="9" type="title"/>
          </p:nvPr>
        </p:nvSpPr>
        <p:spPr>
          <a:xfrm>
            <a:off x="1782625" y="3540220"/>
            <a:ext cx="19089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68" name="Google Shape;868;p127"/>
          <p:cNvSpPr txBox="1"/>
          <p:nvPr>
            <p:ph idx="13" type="subTitle"/>
          </p:nvPr>
        </p:nvSpPr>
        <p:spPr>
          <a:xfrm>
            <a:off x="1782625" y="3854394"/>
            <a:ext cx="19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9" name="Google Shape;869;p127"/>
          <p:cNvSpPr txBox="1"/>
          <p:nvPr>
            <p:ph idx="14" type="title"/>
          </p:nvPr>
        </p:nvSpPr>
        <p:spPr>
          <a:xfrm>
            <a:off x="6120374" y="3540220"/>
            <a:ext cx="19089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70" name="Google Shape;870;p127"/>
          <p:cNvSpPr txBox="1"/>
          <p:nvPr>
            <p:ph idx="15" type="subTitle"/>
          </p:nvPr>
        </p:nvSpPr>
        <p:spPr>
          <a:xfrm>
            <a:off x="6120374" y="3854394"/>
            <a:ext cx="19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_1_3"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2" name="Google Shape;872;p12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128"/>
          <p:cNvSpPr txBox="1"/>
          <p:nvPr>
            <p:ph type="title"/>
          </p:nvPr>
        </p:nvSpPr>
        <p:spPr>
          <a:xfrm>
            <a:off x="1041650" y="1003422"/>
            <a:ext cx="2802600" cy="7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5" name="Google Shape;875;p128"/>
          <p:cNvSpPr txBox="1"/>
          <p:nvPr>
            <p:ph idx="1" type="subTitle"/>
          </p:nvPr>
        </p:nvSpPr>
        <p:spPr>
          <a:xfrm>
            <a:off x="1058450" y="1757352"/>
            <a:ext cx="27690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876" name="Google Shape;876;p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05240">
            <a:off x="6284102" y="2385388"/>
            <a:ext cx="1961516" cy="229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7" name="Google Shape;877;p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7625">
            <a:off x="4378962" y="1324630"/>
            <a:ext cx="2803901" cy="28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128"/>
          <p:cNvSpPr txBox="1"/>
          <p:nvPr/>
        </p:nvSpPr>
        <p:spPr>
          <a:xfrm rot="420963">
            <a:off x="4549033" y="2333911"/>
            <a:ext cx="2308687" cy="1497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 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" name="Google Shape;880;p12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APTION_ONLY_1_1"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2" name="Google Shape;882;p13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TITLE_AND_DESCRIPTION_1_1_3_1"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5" name="Google Shape;885;p13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IG_NUMBER_1_1_2"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8" name="Google Shape;888;p13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132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844409" y="1623775"/>
            <a:ext cx="3336000" cy="27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1002325" y="711175"/>
            <a:ext cx="30573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63591" y="1623775"/>
            <a:ext cx="3336000" cy="27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400" u="sng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4" name="Google Shape;894;p13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5" name="Google Shape;895;p134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Google Shape;896;p134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19050">
              <a:srgbClr val="000000">
                <a:alpha val="34000"/>
              </a:srgbClr>
            </a:outerShdw>
          </a:effectLst>
        </p:spPr>
      </p:pic>
      <p:sp>
        <p:nvSpPr>
          <p:cNvPr id="898" name="Google Shape;898;p134"/>
          <p:cNvSpPr txBox="1"/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899" name="Google Shape;899;p134"/>
          <p:cNvSpPr txBox="1"/>
          <p:nvPr>
            <p:ph idx="1" type="subTitle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" name="Google Shape;901;p13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03" name="Google Shape;903;p135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904" name="Google Shape;904;p135"/>
          <p:cNvSpPr txBox="1"/>
          <p:nvPr>
            <p:ph idx="1" type="subTitle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905" name="Google Shape;905;p135"/>
          <p:cNvSpPr txBox="1"/>
          <p:nvPr>
            <p:ph hasCustomPrompt="1"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7" name="Google Shape;907;p13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136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136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0" name="Google Shape;910;p136"/>
          <p:cNvSpPr txBox="1"/>
          <p:nvPr>
            <p:ph idx="1" type="body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7975" lvl="0" marL="457200" rtl="0"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AutoNum type="arabicPeriod"/>
              <a:defRPr sz="950">
                <a:solidFill>
                  <a:schemeClr val="dk2"/>
                </a:solidFill>
              </a:defRPr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>
                <a:solidFill>
                  <a:schemeClr val="dk2"/>
                </a:solidFill>
              </a:defRPr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>
                <a:solidFill>
                  <a:schemeClr val="dk2"/>
                </a:solidFill>
              </a:defRPr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2" name="Google Shape;912;p13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3" name="Google Shape;913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Google Shape;914;p137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5" name="Google Shape;915;p137"/>
          <p:cNvSpPr txBox="1"/>
          <p:nvPr>
            <p:ph idx="1" type="body"/>
          </p:nvPr>
        </p:nvSpPr>
        <p:spPr>
          <a:xfrm>
            <a:off x="843763" y="1551725"/>
            <a:ext cx="3593400" cy="28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6" name="Google Shape;916;p137"/>
          <p:cNvSpPr txBox="1"/>
          <p:nvPr>
            <p:ph idx="2" type="body"/>
          </p:nvPr>
        </p:nvSpPr>
        <p:spPr>
          <a:xfrm>
            <a:off x="4954771" y="1551725"/>
            <a:ext cx="3593400" cy="28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 u="sng"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8" name="Google Shape;918;p13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9" name="Google Shape;919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138"/>
          <p:cNvSpPr txBox="1"/>
          <p:nvPr>
            <p:ph type="title"/>
          </p:nvPr>
        </p:nvSpPr>
        <p:spPr>
          <a:xfrm>
            <a:off x="1002325" y="711175"/>
            <a:ext cx="32739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" name="Google Shape;922;p13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" name="Google Shape;923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24" name="Google Shape;924;p139"/>
          <p:cNvSpPr txBox="1"/>
          <p:nvPr>
            <p:ph idx="1" type="body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5" name="Google Shape;925;p139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40"/>
          <p:cNvSpPr/>
          <p:nvPr>
            <p:ph idx="2" type="pic"/>
          </p:nvPr>
        </p:nvSpPr>
        <p:spPr>
          <a:xfrm>
            <a:off x="-55500" y="0"/>
            <a:ext cx="9255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28" name="Google Shape;928;p140"/>
          <p:cNvSpPr txBox="1"/>
          <p:nvPr>
            <p:ph type="title"/>
          </p:nvPr>
        </p:nvSpPr>
        <p:spPr>
          <a:xfrm flipH="1" rot="-877333">
            <a:off x="641615" y="1013164"/>
            <a:ext cx="2155721" cy="151080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0"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0" name="Google Shape;930;p14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Google Shape;931;p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141"/>
          <p:cNvSpPr txBox="1"/>
          <p:nvPr>
            <p:ph idx="1" type="subTitle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3" name="Google Shape;933;p141"/>
          <p:cNvSpPr txBox="1"/>
          <p:nvPr>
            <p:ph idx="2" type="body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4" name="Google Shape;934;p141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6" name="Google Shape;936;p14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142"/>
          <p:cNvSpPr txBox="1"/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0" name="Google Shape;940;p14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1" name="Google Shape;941;p143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2" name="Google Shape;942;p143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3" name="Google Shape;943;p143"/>
          <p:cNvPicPr preferRelativeResize="0"/>
          <p:nvPr/>
        </p:nvPicPr>
        <p:blipFill rotWithShape="1">
          <a:blip r:embed="rId4">
            <a:alphaModFix/>
          </a:blip>
          <a:srcRect b="7123" l="0" r="0" t="0"/>
          <a:stretch/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143"/>
          <p:cNvSpPr txBox="1"/>
          <p:nvPr>
            <p:ph hasCustomPrompt="1" type="title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945" name="Google Shape;945;p143"/>
          <p:cNvSpPr txBox="1"/>
          <p:nvPr>
            <p:ph idx="1" type="body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429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2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841985" y="1623775"/>
            <a:ext cx="3158700" cy="30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1002325" y="711175"/>
            <a:ext cx="30573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8" name="Google Shape;948;p14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9" name="Google Shape;949;p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145"/>
          <p:cNvSpPr txBox="1"/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51" name="Google Shape;951;p145"/>
          <p:cNvSpPr txBox="1"/>
          <p:nvPr>
            <p:ph idx="1" type="subTitle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2" name="Google Shape;952;p145"/>
          <p:cNvSpPr txBox="1"/>
          <p:nvPr>
            <p:ph idx="2" type="title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53" name="Google Shape;953;p145"/>
          <p:cNvSpPr txBox="1"/>
          <p:nvPr>
            <p:ph idx="3" type="subTitle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4" name="Google Shape;954;p145"/>
          <p:cNvSpPr txBox="1"/>
          <p:nvPr>
            <p:ph idx="4" type="title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55" name="Google Shape;955;p145"/>
          <p:cNvSpPr txBox="1"/>
          <p:nvPr>
            <p:ph idx="5" type="subTitle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6" name="Google Shape;956;p145"/>
          <p:cNvSpPr txBox="1"/>
          <p:nvPr>
            <p:ph idx="6" type="title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57" name="Google Shape;957;p145"/>
          <p:cNvSpPr txBox="1"/>
          <p:nvPr>
            <p:ph idx="7" type="subTitle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8" name="Google Shape;958;p145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2"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0" name="Google Shape;960;p14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p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p146"/>
          <p:cNvSpPr txBox="1"/>
          <p:nvPr>
            <p:ph idx="1" type="body"/>
          </p:nvPr>
        </p:nvSpPr>
        <p:spPr>
          <a:xfrm>
            <a:off x="844409" y="1623775"/>
            <a:ext cx="3336000" cy="27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3" name="Google Shape;963;p146"/>
          <p:cNvSpPr txBox="1"/>
          <p:nvPr>
            <p:ph type="title"/>
          </p:nvPr>
        </p:nvSpPr>
        <p:spPr>
          <a:xfrm>
            <a:off x="1002325" y="711175"/>
            <a:ext cx="30573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4" name="Google Shape;964;p146"/>
          <p:cNvSpPr txBox="1"/>
          <p:nvPr>
            <p:ph idx="2" type="body"/>
          </p:nvPr>
        </p:nvSpPr>
        <p:spPr>
          <a:xfrm>
            <a:off x="4963591" y="1623775"/>
            <a:ext cx="3336000" cy="27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400" u="sng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2_1"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6" name="Google Shape;966;p14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Google Shape;967;p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147"/>
          <p:cNvSpPr txBox="1"/>
          <p:nvPr>
            <p:ph idx="1" type="body"/>
          </p:nvPr>
        </p:nvSpPr>
        <p:spPr>
          <a:xfrm>
            <a:off x="841985" y="1623775"/>
            <a:ext cx="3158700" cy="30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9" name="Google Shape;969;p147"/>
          <p:cNvSpPr txBox="1"/>
          <p:nvPr>
            <p:ph type="title"/>
          </p:nvPr>
        </p:nvSpPr>
        <p:spPr>
          <a:xfrm>
            <a:off x="1002325" y="711175"/>
            <a:ext cx="30573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1" name="Google Shape;971;p14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148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1142343">
            <a:off x="6222976" y="2291982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148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-1920292">
            <a:off x="925352" y="1011382"/>
            <a:ext cx="2068424" cy="177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75" name="Google Shape;975;p148"/>
          <p:cNvSpPr txBox="1"/>
          <p:nvPr>
            <p:ph type="title"/>
          </p:nvPr>
        </p:nvSpPr>
        <p:spPr>
          <a:xfrm>
            <a:off x="2426100" y="1386676"/>
            <a:ext cx="4291800" cy="24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8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2"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7" name="Google Shape;977;p14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Google Shape;978;p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149"/>
          <p:cNvSpPr txBox="1"/>
          <p:nvPr>
            <p:ph hasCustomPrompt="1" type="title"/>
          </p:nvPr>
        </p:nvSpPr>
        <p:spPr>
          <a:xfrm>
            <a:off x="5040600" y="1012388"/>
            <a:ext cx="2826000" cy="11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980" name="Google Shape;980;p149"/>
          <p:cNvSpPr txBox="1"/>
          <p:nvPr>
            <p:ph idx="1" type="body"/>
          </p:nvPr>
        </p:nvSpPr>
        <p:spPr>
          <a:xfrm>
            <a:off x="4973225" y="3061013"/>
            <a:ext cx="3006900" cy="10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1" name="Google Shape;981;p149"/>
          <p:cNvSpPr txBox="1"/>
          <p:nvPr>
            <p:ph idx="2" type="subTitle"/>
          </p:nvPr>
        </p:nvSpPr>
        <p:spPr>
          <a:xfrm>
            <a:off x="4973225" y="2278000"/>
            <a:ext cx="30069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100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2"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" name="Google Shape;983;p15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150"/>
          <p:cNvPicPr preferRelativeResize="0"/>
          <p:nvPr/>
        </p:nvPicPr>
        <p:blipFill rotWithShape="1">
          <a:blip r:embed="rId3">
            <a:alphaModFix/>
          </a:blip>
          <a:srcRect b="7123" l="0" r="0" t="0"/>
          <a:stretch/>
        </p:blipFill>
        <p:spPr>
          <a:xfrm>
            <a:off x="3685063" y="388513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Google Shape;985;p150"/>
          <p:cNvSpPr txBox="1"/>
          <p:nvPr>
            <p:ph type="title"/>
          </p:nvPr>
        </p:nvSpPr>
        <p:spPr>
          <a:xfrm>
            <a:off x="4996075" y="999550"/>
            <a:ext cx="2749500" cy="11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6" name="Google Shape;986;p150"/>
          <p:cNvSpPr txBox="1"/>
          <p:nvPr>
            <p:ph idx="1" type="subTitle"/>
          </p:nvPr>
        </p:nvSpPr>
        <p:spPr>
          <a:xfrm rot="-321082">
            <a:off x="5129970" y="3250327"/>
            <a:ext cx="2280640" cy="92471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8" name="Google Shape;988;p15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9" name="Google Shape;989;p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90" name="Google Shape;990;p151"/>
          <p:cNvSpPr txBox="1"/>
          <p:nvPr>
            <p:ph idx="1" type="body"/>
          </p:nvPr>
        </p:nvSpPr>
        <p:spPr>
          <a:xfrm>
            <a:off x="2649000" y="2142600"/>
            <a:ext cx="3846000" cy="18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1" name="Google Shape;991;p151"/>
          <p:cNvSpPr txBox="1"/>
          <p:nvPr>
            <p:ph type="title"/>
          </p:nvPr>
        </p:nvSpPr>
        <p:spPr>
          <a:xfrm>
            <a:off x="3127075" y="1366750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" name="Google Shape;993;p15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4" name="Google Shape;994;p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Google Shape;995;p152"/>
          <p:cNvSpPr txBox="1"/>
          <p:nvPr>
            <p:ph type="title"/>
          </p:nvPr>
        </p:nvSpPr>
        <p:spPr>
          <a:xfrm>
            <a:off x="534900" y="2495013"/>
            <a:ext cx="37980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996" name="Google Shape;996;p152"/>
          <p:cNvSpPr txBox="1"/>
          <p:nvPr>
            <p:ph idx="1" type="subTitle"/>
          </p:nvPr>
        </p:nvSpPr>
        <p:spPr>
          <a:xfrm>
            <a:off x="799650" y="3241096"/>
            <a:ext cx="32685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997" name="Google Shape;997;p152"/>
          <p:cNvSpPr txBox="1"/>
          <p:nvPr>
            <p:ph hasCustomPrompt="1" idx="2" type="title"/>
          </p:nvPr>
        </p:nvSpPr>
        <p:spPr>
          <a:xfrm>
            <a:off x="1640100" y="1347913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9" name="Google Shape;999;p15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153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153"/>
          <p:cNvSpPr txBox="1"/>
          <p:nvPr>
            <p:ph type="title"/>
          </p:nvPr>
        </p:nvSpPr>
        <p:spPr>
          <a:xfrm>
            <a:off x="1781550" y="711175"/>
            <a:ext cx="59337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1142343">
            <a:off x="6222976" y="2291982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-1920292">
            <a:off x="925352" y="1011382"/>
            <a:ext cx="2068424" cy="177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0" name="Google Shape;90;p16"/>
          <p:cNvSpPr txBox="1"/>
          <p:nvPr>
            <p:ph type="title"/>
          </p:nvPr>
        </p:nvSpPr>
        <p:spPr>
          <a:xfrm>
            <a:off x="2426100" y="1386676"/>
            <a:ext cx="4291800" cy="24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8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" name="Google Shape;1003;p15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005" name="Google Shape;1005;p154"/>
          <p:cNvSpPr txBox="1"/>
          <p:nvPr>
            <p:ph type="title"/>
          </p:nvPr>
        </p:nvSpPr>
        <p:spPr>
          <a:xfrm>
            <a:off x="1002325" y="711175"/>
            <a:ext cx="30822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2"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7" name="Google Shape;1007;p15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8" name="Google Shape;1008;p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p155"/>
          <p:cNvSpPr txBox="1"/>
          <p:nvPr>
            <p:ph idx="1" type="body"/>
          </p:nvPr>
        </p:nvSpPr>
        <p:spPr>
          <a:xfrm>
            <a:off x="948000" y="2519950"/>
            <a:ext cx="3224400" cy="12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0" name="Google Shape;1010;p155"/>
          <p:cNvSpPr txBox="1"/>
          <p:nvPr>
            <p:ph type="title"/>
          </p:nvPr>
        </p:nvSpPr>
        <p:spPr>
          <a:xfrm>
            <a:off x="948000" y="1218000"/>
            <a:ext cx="2755800" cy="12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SECTION_TITLE_AND_DESCRIPTION_1_1"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2" name="Google Shape;1012;p15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3" name="Google Shape;1013;p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4" name="Google Shape;1014;p156"/>
          <p:cNvSpPr txBox="1"/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5" name="Google Shape;1015;p156"/>
          <p:cNvSpPr txBox="1"/>
          <p:nvPr>
            <p:ph idx="1" type="subTitle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6" name="Google Shape;1016;p156"/>
          <p:cNvSpPr txBox="1"/>
          <p:nvPr>
            <p:ph idx="2" type="title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7" name="Google Shape;1017;p156"/>
          <p:cNvSpPr txBox="1"/>
          <p:nvPr>
            <p:ph idx="3" type="subTitle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8" name="Google Shape;1018;p156"/>
          <p:cNvSpPr txBox="1"/>
          <p:nvPr>
            <p:ph idx="4" type="title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9" name="Google Shape;1019;p156"/>
          <p:cNvSpPr txBox="1"/>
          <p:nvPr>
            <p:ph idx="5" type="subTitle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0" name="Google Shape;1020;p156"/>
          <p:cNvSpPr txBox="1"/>
          <p:nvPr>
            <p:ph idx="6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SECTION_TITLE_AND_DESCRIPTION_1_1_4"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2" name="Google Shape;1022;p15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3" name="Google Shape;1023;p157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4" name="Google Shape;1024;p157"/>
          <p:cNvSpPr txBox="1"/>
          <p:nvPr>
            <p:ph type="title"/>
          </p:nvPr>
        </p:nvSpPr>
        <p:spPr>
          <a:xfrm>
            <a:off x="3628589" y="2942625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5" name="Google Shape;1025;p157"/>
          <p:cNvSpPr txBox="1"/>
          <p:nvPr>
            <p:ph idx="1" type="subTitle"/>
          </p:nvPr>
        </p:nvSpPr>
        <p:spPr>
          <a:xfrm>
            <a:off x="3628600" y="3303578"/>
            <a:ext cx="23331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6" name="Google Shape;1026;p157"/>
          <p:cNvSpPr txBox="1"/>
          <p:nvPr>
            <p:ph idx="2" type="title"/>
          </p:nvPr>
        </p:nvSpPr>
        <p:spPr>
          <a:xfrm>
            <a:off x="1295503" y="2130949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7" name="Google Shape;1027;p157"/>
          <p:cNvSpPr txBox="1"/>
          <p:nvPr>
            <p:ph idx="3" type="subTitle"/>
          </p:nvPr>
        </p:nvSpPr>
        <p:spPr>
          <a:xfrm>
            <a:off x="1295511" y="2491901"/>
            <a:ext cx="23331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8" name="Google Shape;1028;p157"/>
          <p:cNvSpPr txBox="1"/>
          <p:nvPr>
            <p:ph idx="4" type="title"/>
          </p:nvPr>
        </p:nvSpPr>
        <p:spPr>
          <a:xfrm>
            <a:off x="5964918" y="2130948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9" name="Google Shape;1029;p157"/>
          <p:cNvSpPr txBox="1"/>
          <p:nvPr>
            <p:ph idx="5" type="subTitle"/>
          </p:nvPr>
        </p:nvSpPr>
        <p:spPr>
          <a:xfrm>
            <a:off x="5964925" y="2491900"/>
            <a:ext cx="23331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0" name="Google Shape;1030;p157"/>
          <p:cNvSpPr txBox="1"/>
          <p:nvPr>
            <p:ph idx="6" type="title"/>
          </p:nvPr>
        </p:nvSpPr>
        <p:spPr>
          <a:xfrm>
            <a:off x="2569750" y="711175"/>
            <a:ext cx="400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_1_1_1"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Google Shape;1032;p15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Google Shape;1033;p158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Google Shape;1034;p158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5" name="Google Shape;1035;p158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Google Shape;1036;p158"/>
          <p:cNvSpPr txBox="1"/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b="0" sz="16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037" name="Google Shape;1037;p158"/>
          <p:cNvSpPr txBox="1"/>
          <p:nvPr>
            <p:ph idx="1" type="subTitle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b="1" sz="2400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SECTION_TITLE_AND_DESCRIPTION_1_1_1_1"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Google Shape;1039;p15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Google Shape;1040;p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1" name="Google Shape;1041;p159"/>
          <p:cNvSpPr txBox="1"/>
          <p:nvPr>
            <p:ph type="title"/>
          </p:nvPr>
        </p:nvSpPr>
        <p:spPr>
          <a:xfrm>
            <a:off x="5230400" y="3321638"/>
            <a:ext cx="27975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042" name="Google Shape;1042;p159"/>
          <p:cNvSpPr txBox="1"/>
          <p:nvPr>
            <p:ph idx="1" type="subTitle"/>
          </p:nvPr>
        </p:nvSpPr>
        <p:spPr>
          <a:xfrm>
            <a:off x="4909400" y="1218188"/>
            <a:ext cx="3439500" cy="20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SECTION_TITLE_AND_DESCRIPTION_1_2"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Google Shape;1044;p16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5" name="Google Shape;1045;p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6" name="Google Shape;1046;p160"/>
          <p:cNvSpPr txBox="1"/>
          <p:nvPr>
            <p:ph type="title"/>
          </p:nvPr>
        </p:nvSpPr>
        <p:spPr>
          <a:xfrm>
            <a:off x="800975" y="2010025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047" name="Google Shape;1047;p160"/>
          <p:cNvSpPr txBox="1"/>
          <p:nvPr>
            <p:ph idx="1" type="subTitle"/>
          </p:nvPr>
        </p:nvSpPr>
        <p:spPr>
          <a:xfrm>
            <a:off x="801101" y="2400094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8" name="Google Shape;1048;p160"/>
          <p:cNvSpPr txBox="1"/>
          <p:nvPr>
            <p:ph idx="2" type="title"/>
          </p:nvPr>
        </p:nvSpPr>
        <p:spPr>
          <a:xfrm>
            <a:off x="5850883" y="2010025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049" name="Google Shape;1049;p160"/>
          <p:cNvSpPr txBox="1"/>
          <p:nvPr>
            <p:ph idx="3" type="subTitle"/>
          </p:nvPr>
        </p:nvSpPr>
        <p:spPr>
          <a:xfrm>
            <a:off x="5850880" y="2400101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50" name="Google Shape;1050;p160"/>
          <p:cNvSpPr txBox="1"/>
          <p:nvPr>
            <p:ph idx="4" type="title"/>
          </p:nvPr>
        </p:nvSpPr>
        <p:spPr>
          <a:xfrm>
            <a:off x="800975" y="3449700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051" name="Google Shape;1051;p160"/>
          <p:cNvSpPr txBox="1"/>
          <p:nvPr>
            <p:ph idx="5" type="subTitle"/>
          </p:nvPr>
        </p:nvSpPr>
        <p:spPr>
          <a:xfrm>
            <a:off x="801101" y="3838273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52" name="Google Shape;1052;p160"/>
          <p:cNvSpPr txBox="1"/>
          <p:nvPr>
            <p:ph idx="6" type="title"/>
          </p:nvPr>
        </p:nvSpPr>
        <p:spPr>
          <a:xfrm>
            <a:off x="5850883" y="3449699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053" name="Google Shape;1053;p160"/>
          <p:cNvSpPr txBox="1"/>
          <p:nvPr>
            <p:ph idx="7" type="subTitle"/>
          </p:nvPr>
        </p:nvSpPr>
        <p:spPr>
          <a:xfrm>
            <a:off x="5850880" y="3838276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54" name="Google Shape;1054;p160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SECTION_TITLE_AND_DESCRIPTION_1_2_1"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Google Shape;1056;p16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161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161"/>
          <p:cNvSpPr txBox="1"/>
          <p:nvPr>
            <p:ph type="title"/>
          </p:nvPr>
        </p:nvSpPr>
        <p:spPr>
          <a:xfrm>
            <a:off x="2598373" y="1548225"/>
            <a:ext cx="1971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059" name="Google Shape;1059;p161"/>
          <p:cNvSpPr txBox="1"/>
          <p:nvPr>
            <p:ph idx="1" type="subTitle"/>
          </p:nvPr>
        </p:nvSpPr>
        <p:spPr>
          <a:xfrm>
            <a:off x="2598375" y="1928075"/>
            <a:ext cx="19719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0" name="Google Shape;1060;p161"/>
          <p:cNvSpPr txBox="1"/>
          <p:nvPr>
            <p:ph idx="2" type="title"/>
          </p:nvPr>
        </p:nvSpPr>
        <p:spPr>
          <a:xfrm>
            <a:off x="5835074" y="1548225"/>
            <a:ext cx="1971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061" name="Google Shape;1061;p161"/>
          <p:cNvSpPr txBox="1"/>
          <p:nvPr>
            <p:ph idx="3" type="subTitle"/>
          </p:nvPr>
        </p:nvSpPr>
        <p:spPr>
          <a:xfrm>
            <a:off x="5835075" y="1928075"/>
            <a:ext cx="19719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2" name="Google Shape;1062;p161"/>
          <p:cNvSpPr txBox="1"/>
          <p:nvPr>
            <p:ph idx="4" type="title"/>
          </p:nvPr>
        </p:nvSpPr>
        <p:spPr>
          <a:xfrm>
            <a:off x="2598373" y="2987900"/>
            <a:ext cx="1971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063" name="Google Shape;1063;p161"/>
          <p:cNvSpPr txBox="1"/>
          <p:nvPr>
            <p:ph idx="5" type="subTitle"/>
          </p:nvPr>
        </p:nvSpPr>
        <p:spPr>
          <a:xfrm>
            <a:off x="2598375" y="3369312"/>
            <a:ext cx="19719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4" name="Google Shape;1064;p161"/>
          <p:cNvSpPr txBox="1"/>
          <p:nvPr>
            <p:ph idx="6" type="title"/>
          </p:nvPr>
        </p:nvSpPr>
        <p:spPr>
          <a:xfrm>
            <a:off x="5835074" y="2987898"/>
            <a:ext cx="1971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065" name="Google Shape;1065;p161"/>
          <p:cNvSpPr txBox="1"/>
          <p:nvPr>
            <p:ph idx="7" type="subTitle"/>
          </p:nvPr>
        </p:nvSpPr>
        <p:spPr>
          <a:xfrm>
            <a:off x="5835075" y="3369311"/>
            <a:ext cx="19719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6" name="Google Shape;1066;p161"/>
          <p:cNvSpPr txBox="1"/>
          <p:nvPr>
            <p:ph idx="8" type="title"/>
          </p:nvPr>
        </p:nvSpPr>
        <p:spPr>
          <a:xfrm>
            <a:off x="1926750" y="711175"/>
            <a:ext cx="529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IG_NUMBER_1"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" name="Google Shape;1068;p16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9" name="Google Shape;1069;p162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635655">
            <a:off x="1848552" y="3058534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0" name="Google Shape;1070;p162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1903775">
            <a:off x="6763976" y="866659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1" name="Google Shape;1071;p162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29175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2" name="Google Shape;1072;p162"/>
          <p:cNvSpPr txBox="1"/>
          <p:nvPr>
            <p:ph hasCustomPrompt="1" type="title"/>
          </p:nvPr>
        </p:nvSpPr>
        <p:spPr>
          <a:xfrm>
            <a:off x="130145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73" name="Google Shape;1073;p162"/>
          <p:cNvSpPr txBox="1"/>
          <p:nvPr>
            <p:ph idx="1" type="subTitle"/>
          </p:nvPr>
        </p:nvSpPr>
        <p:spPr>
          <a:xfrm>
            <a:off x="130145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4" name="Google Shape;1074;p162"/>
          <p:cNvSpPr txBox="1"/>
          <p:nvPr>
            <p:ph hasCustomPrompt="1" idx="2" type="title"/>
          </p:nvPr>
        </p:nvSpPr>
        <p:spPr>
          <a:xfrm>
            <a:off x="352140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75" name="Google Shape;1075;p162"/>
          <p:cNvSpPr txBox="1"/>
          <p:nvPr>
            <p:ph idx="3" type="subTitle"/>
          </p:nvPr>
        </p:nvSpPr>
        <p:spPr>
          <a:xfrm>
            <a:off x="352140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6" name="Google Shape;1076;p162"/>
          <p:cNvSpPr txBox="1"/>
          <p:nvPr>
            <p:ph hasCustomPrompt="1" idx="4" type="title"/>
          </p:nvPr>
        </p:nvSpPr>
        <p:spPr>
          <a:xfrm>
            <a:off x="574135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77" name="Google Shape;1077;p162"/>
          <p:cNvSpPr txBox="1"/>
          <p:nvPr>
            <p:ph idx="5" type="subTitle"/>
          </p:nvPr>
        </p:nvSpPr>
        <p:spPr>
          <a:xfrm>
            <a:off x="574135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IG_NUMBER_1_3"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9" name="Google Shape;1079;p16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0" name="Google Shape;1080;p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1" name="Google Shape;1081;p163"/>
          <p:cNvSpPr txBox="1"/>
          <p:nvPr>
            <p:ph hasCustomPrompt="1" type="title"/>
          </p:nvPr>
        </p:nvSpPr>
        <p:spPr>
          <a:xfrm>
            <a:off x="5097100" y="965775"/>
            <a:ext cx="3042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82" name="Google Shape;1082;p163"/>
          <p:cNvSpPr txBox="1"/>
          <p:nvPr>
            <p:ph idx="1" type="subTitle"/>
          </p:nvPr>
        </p:nvSpPr>
        <p:spPr>
          <a:xfrm>
            <a:off x="5097050" y="1461113"/>
            <a:ext cx="30420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83" name="Google Shape;1083;p163"/>
          <p:cNvSpPr txBox="1"/>
          <p:nvPr>
            <p:ph hasCustomPrompt="1" idx="2" type="title"/>
          </p:nvPr>
        </p:nvSpPr>
        <p:spPr>
          <a:xfrm>
            <a:off x="5097100" y="2148512"/>
            <a:ext cx="3042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84" name="Google Shape;1084;p163"/>
          <p:cNvSpPr txBox="1"/>
          <p:nvPr>
            <p:ph idx="3" type="subTitle"/>
          </p:nvPr>
        </p:nvSpPr>
        <p:spPr>
          <a:xfrm>
            <a:off x="5097050" y="2643851"/>
            <a:ext cx="30420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85" name="Google Shape;1085;p163"/>
          <p:cNvSpPr txBox="1"/>
          <p:nvPr>
            <p:ph hasCustomPrompt="1" idx="4" type="title"/>
          </p:nvPr>
        </p:nvSpPr>
        <p:spPr>
          <a:xfrm>
            <a:off x="5097100" y="3331249"/>
            <a:ext cx="3042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86" name="Google Shape;1086;p163"/>
          <p:cNvSpPr txBox="1"/>
          <p:nvPr>
            <p:ph idx="5" type="subTitle"/>
          </p:nvPr>
        </p:nvSpPr>
        <p:spPr>
          <a:xfrm>
            <a:off x="5097050" y="3826588"/>
            <a:ext cx="30420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87" name="Google Shape;1087;p163"/>
          <p:cNvSpPr txBox="1"/>
          <p:nvPr>
            <p:ph idx="6" type="title"/>
          </p:nvPr>
        </p:nvSpPr>
        <p:spPr>
          <a:xfrm>
            <a:off x="1002325" y="711175"/>
            <a:ext cx="3042000" cy="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hasCustomPrompt="1" type="title"/>
          </p:nvPr>
        </p:nvSpPr>
        <p:spPr>
          <a:xfrm>
            <a:off x="5040600" y="1012388"/>
            <a:ext cx="2826000" cy="11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973225" y="3061013"/>
            <a:ext cx="3006900" cy="10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2" type="subTitle"/>
          </p:nvPr>
        </p:nvSpPr>
        <p:spPr>
          <a:xfrm>
            <a:off x="4973225" y="2278000"/>
            <a:ext cx="30069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100"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BIG_NUMBER_1_2"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9" name="Google Shape;1089;p16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0" name="Google Shape;1090;p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1" name="Google Shape;1091;p164"/>
          <p:cNvSpPr txBox="1"/>
          <p:nvPr>
            <p:ph hasCustomPrompt="1" type="title"/>
          </p:nvPr>
        </p:nvSpPr>
        <p:spPr>
          <a:xfrm>
            <a:off x="2216050" y="11412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2" name="Google Shape;1092;p164"/>
          <p:cNvSpPr txBox="1"/>
          <p:nvPr>
            <p:ph idx="1" type="subTitle"/>
          </p:nvPr>
        </p:nvSpPr>
        <p:spPr>
          <a:xfrm>
            <a:off x="2216050" y="1740988"/>
            <a:ext cx="21012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93" name="Google Shape;1093;p164"/>
          <p:cNvSpPr txBox="1"/>
          <p:nvPr>
            <p:ph hasCustomPrompt="1" idx="2" type="title"/>
          </p:nvPr>
        </p:nvSpPr>
        <p:spPr>
          <a:xfrm>
            <a:off x="2216050" y="2830963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4" name="Google Shape;1094;p164"/>
          <p:cNvSpPr txBox="1"/>
          <p:nvPr>
            <p:ph idx="3" type="subTitle"/>
          </p:nvPr>
        </p:nvSpPr>
        <p:spPr>
          <a:xfrm>
            <a:off x="2216050" y="3430676"/>
            <a:ext cx="21012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95" name="Google Shape;1095;p164"/>
          <p:cNvSpPr txBox="1"/>
          <p:nvPr>
            <p:ph hasCustomPrompt="1" idx="4" type="title"/>
          </p:nvPr>
        </p:nvSpPr>
        <p:spPr>
          <a:xfrm>
            <a:off x="6348050" y="2830963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6" name="Google Shape;1096;p164"/>
          <p:cNvSpPr txBox="1"/>
          <p:nvPr>
            <p:ph idx="5" type="subTitle"/>
          </p:nvPr>
        </p:nvSpPr>
        <p:spPr>
          <a:xfrm>
            <a:off x="6348050" y="3430676"/>
            <a:ext cx="21012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97" name="Google Shape;1097;p164"/>
          <p:cNvSpPr txBox="1"/>
          <p:nvPr>
            <p:ph hasCustomPrompt="1" idx="6" type="title"/>
          </p:nvPr>
        </p:nvSpPr>
        <p:spPr>
          <a:xfrm>
            <a:off x="6348050" y="11412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8" name="Google Shape;1098;p164"/>
          <p:cNvSpPr txBox="1"/>
          <p:nvPr>
            <p:ph idx="7" type="subTitle"/>
          </p:nvPr>
        </p:nvSpPr>
        <p:spPr>
          <a:xfrm>
            <a:off x="6348050" y="1740988"/>
            <a:ext cx="21012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SECTION_TITLE_AND_DESCRIPTION_1_1_2"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0" name="Google Shape;1100;p16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1" name="Google Shape;1101;p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165"/>
          <p:cNvSpPr txBox="1"/>
          <p:nvPr>
            <p:ph type="title"/>
          </p:nvPr>
        </p:nvSpPr>
        <p:spPr>
          <a:xfrm>
            <a:off x="6166050" y="1183210"/>
            <a:ext cx="2140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03" name="Google Shape;1103;p165"/>
          <p:cNvSpPr txBox="1"/>
          <p:nvPr>
            <p:ph idx="1" type="subTitle"/>
          </p:nvPr>
        </p:nvSpPr>
        <p:spPr>
          <a:xfrm>
            <a:off x="6166050" y="1620375"/>
            <a:ext cx="21402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4" name="Google Shape;1104;p165"/>
          <p:cNvSpPr txBox="1"/>
          <p:nvPr>
            <p:ph idx="2" type="title"/>
          </p:nvPr>
        </p:nvSpPr>
        <p:spPr>
          <a:xfrm>
            <a:off x="6166040" y="2678335"/>
            <a:ext cx="2140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05" name="Google Shape;1105;p165"/>
          <p:cNvSpPr txBox="1"/>
          <p:nvPr>
            <p:ph idx="3" type="subTitle"/>
          </p:nvPr>
        </p:nvSpPr>
        <p:spPr>
          <a:xfrm>
            <a:off x="6166050" y="3115508"/>
            <a:ext cx="21402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6" name="Google Shape;1106;p165"/>
          <p:cNvSpPr txBox="1"/>
          <p:nvPr>
            <p:ph idx="4" type="title"/>
          </p:nvPr>
        </p:nvSpPr>
        <p:spPr>
          <a:xfrm>
            <a:off x="1002325" y="711175"/>
            <a:ext cx="26667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CAPTION_ONLY_1"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8" name="Google Shape;1108;p16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109;p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10" name="Google Shape;1110;p166"/>
          <p:cNvSpPr txBox="1"/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111" name="Google Shape;1111;p166"/>
          <p:cNvSpPr txBox="1"/>
          <p:nvPr>
            <p:ph idx="1" type="subTitle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2" name="Google Shape;1112;p166"/>
          <p:cNvSpPr txBox="1"/>
          <p:nvPr>
            <p:ph idx="2" type="title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113" name="Google Shape;1113;p166"/>
          <p:cNvSpPr txBox="1"/>
          <p:nvPr>
            <p:ph idx="3" type="subTitle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APTION_ONLY_1_3"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5" name="Google Shape;1115;p16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6" name="Google Shape;1116;p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167"/>
          <p:cNvSpPr txBox="1"/>
          <p:nvPr>
            <p:ph type="title"/>
          </p:nvPr>
        </p:nvSpPr>
        <p:spPr>
          <a:xfrm>
            <a:off x="1344124" y="3330950"/>
            <a:ext cx="20445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118" name="Google Shape;1118;p167"/>
          <p:cNvSpPr txBox="1"/>
          <p:nvPr>
            <p:ph idx="1" type="subTitle"/>
          </p:nvPr>
        </p:nvSpPr>
        <p:spPr>
          <a:xfrm>
            <a:off x="1344150" y="3693775"/>
            <a:ext cx="2044500" cy="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9" name="Google Shape;1119;p167"/>
          <p:cNvSpPr txBox="1"/>
          <p:nvPr>
            <p:ph idx="2" type="title"/>
          </p:nvPr>
        </p:nvSpPr>
        <p:spPr>
          <a:xfrm>
            <a:off x="5755376" y="3330950"/>
            <a:ext cx="20445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120" name="Google Shape;1120;p167"/>
          <p:cNvSpPr txBox="1"/>
          <p:nvPr>
            <p:ph idx="3" type="subTitle"/>
          </p:nvPr>
        </p:nvSpPr>
        <p:spPr>
          <a:xfrm>
            <a:off x="5755375" y="3693775"/>
            <a:ext cx="2044500" cy="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1" name="Google Shape;1121;p167"/>
          <p:cNvSpPr txBox="1"/>
          <p:nvPr>
            <p:ph idx="4" type="title"/>
          </p:nvPr>
        </p:nvSpPr>
        <p:spPr>
          <a:xfrm>
            <a:off x="1002325" y="711175"/>
            <a:ext cx="2666700" cy="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APTION_ONLY_1_2"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3" name="Google Shape;1123;p16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4" name="Google Shape;1124;p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5" name="Google Shape;1125;p168"/>
          <p:cNvSpPr txBox="1"/>
          <p:nvPr>
            <p:ph type="title"/>
          </p:nvPr>
        </p:nvSpPr>
        <p:spPr>
          <a:xfrm>
            <a:off x="1687410" y="2127912"/>
            <a:ext cx="1600800" cy="8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126" name="Google Shape;1126;p168"/>
          <p:cNvSpPr txBox="1"/>
          <p:nvPr>
            <p:ph idx="1" type="subTitle"/>
          </p:nvPr>
        </p:nvSpPr>
        <p:spPr>
          <a:xfrm>
            <a:off x="1472443" y="3203876"/>
            <a:ext cx="24570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7" name="Google Shape;1127;p168"/>
          <p:cNvSpPr txBox="1"/>
          <p:nvPr>
            <p:ph idx="2" type="title"/>
          </p:nvPr>
        </p:nvSpPr>
        <p:spPr>
          <a:xfrm>
            <a:off x="5946969" y="2127900"/>
            <a:ext cx="1600800" cy="8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128" name="Google Shape;1128;p168"/>
          <p:cNvSpPr txBox="1"/>
          <p:nvPr>
            <p:ph idx="3" type="subTitle"/>
          </p:nvPr>
        </p:nvSpPr>
        <p:spPr>
          <a:xfrm>
            <a:off x="5745267" y="3203876"/>
            <a:ext cx="24570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9" name="Google Shape;1129;p168"/>
          <p:cNvSpPr txBox="1"/>
          <p:nvPr>
            <p:ph idx="4" type="title"/>
          </p:nvPr>
        </p:nvSpPr>
        <p:spPr>
          <a:xfrm>
            <a:off x="1002325" y="711175"/>
            <a:ext cx="25176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BIG_NUMBER_1_1"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1" name="Google Shape;1131;p16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2" name="Google Shape;1132;p169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3" name="Google Shape;1133;p169"/>
          <p:cNvSpPr txBox="1"/>
          <p:nvPr>
            <p:ph type="title"/>
          </p:nvPr>
        </p:nvSpPr>
        <p:spPr>
          <a:xfrm>
            <a:off x="1761575" y="711175"/>
            <a:ext cx="56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IG_NUMBER_1_1_1"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17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6" name="Google Shape;1136;p170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7" name="Google Shape;1137;p170"/>
          <p:cNvSpPr txBox="1"/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8" name="Google Shape;1138;p170"/>
          <p:cNvSpPr txBox="1"/>
          <p:nvPr>
            <p:ph idx="2" type="title"/>
          </p:nvPr>
        </p:nvSpPr>
        <p:spPr>
          <a:xfrm>
            <a:off x="1664325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39" name="Google Shape;1139;p170"/>
          <p:cNvSpPr txBox="1"/>
          <p:nvPr>
            <p:ph idx="1" type="subTitle"/>
          </p:nvPr>
        </p:nvSpPr>
        <p:spPr>
          <a:xfrm>
            <a:off x="1664334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0" name="Google Shape;1140;p170"/>
          <p:cNvSpPr txBox="1"/>
          <p:nvPr>
            <p:ph idx="3" type="title"/>
          </p:nvPr>
        </p:nvSpPr>
        <p:spPr>
          <a:xfrm>
            <a:off x="3817459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41" name="Google Shape;1141;p170"/>
          <p:cNvSpPr txBox="1"/>
          <p:nvPr>
            <p:ph idx="4" type="subTitle"/>
          </p:nvPr>
        </p:nvSpPr>
        <p:spPr>
          <a:xfrm>
            <a:off x="3817468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2" name="Google Shape;1142;p170"/>
          <p:cNvSpPr txBox="1"/>
          <p:nvPr>
            <p:ph idx="5" type="title"/>
          </p:nvPr>
        </p:nvSpPr>
        <p:spPr>
          <a:xfrm>
            <a:off x="5970592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43" name="Google Shape;1143;p170"/>
          <p:cNvSpPr txBox="1"/>
          <p:nvPr>
            <p:ph idx="6" type="subTitle"/>
          </p:nvPr>
        </p:nvSpPr>
        <p:spPr>
          <a:xfrm>
            <a:off x="5970602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4" name="Google Shape;1144;p170"/>
          <p:cNvSpPr txBox="1"/>
          <p:nvPr>
            <p:ph idx="7" type="title"/>
          </p:nvPr>
        </p:nvSpPr>
        <p:spPr>
          <a:xfrm>
            <a:off x="1664325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45" name="Google Shape;1145;p170"/>
          <p:cNvSpPr txBox="1"/>
          <p:nvPr>
            <p:ph idx="8" type="subTitle"/>
          </p:nvPr>
        </p:nvSpPr>
        <p:spPr>
          <a:xfrm>
            <a:off x="1664334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6" name="Google Shape;1146;p170"/>
          <p:cNvSpPr txBox="1"/>
          <p:nvPr>
            <p:ph idx="9" type="title"/>
          </p:nvPr>
        </p:nvSpPr>
        <p:spPr>
          <a:xfrm>
            <a:off x="3817459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47" name="Google Shape;1147;p170"/>
          <p:cNvSpPr txBox="1"/>
          <p:nvPr>
            <p:ph idx="13" type="subTitle"/>
          </p:nvPr>
        </p:nvSpPr>
        <p:spPr>
          <a:xfrm>
            <a:off x="3817468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8" name="Google Shape;1148;p170"/>
          <p:cNvSpPr txBox="1"/>
          <p:nvPr>
            <p:ph idx="14" type="title"/>
          </p:nvPr>
        </p:nvSpPr>
        <p:spPr>
          <a:xfrm>
            <a:off x="5970592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49" name="Google Shape;1149;p170"/>
          <p:cNvSpPr txBox="1"/>
          <p:nvPr>
            <p:ph idx="15" type="subTitle"/>
          </p:nvPr>
        </p:nvSpPr>
        <p:spPr>
          <a:xfrm>
            <a:off x="5970602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BIG_NUMBER_1_1_1_1"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1" name="Google Shape;1151;p17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2" name="Google Shape;1152;p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53" name="Google Shape;1153;p171"/>
          <p:cNvSpPr txBox="1"/>
          <p:nvPr>
            <p:ph type="title"/>
          </p:nvPr>
        </p:nvSpPr>
        <p:spPr>
          <a:xfrm>
            <a:off x="1002325" y="711175"/>
            <a:ext cx="326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4" name="Google Shape;1154;p171"/>
          <p:cNvSpPr txBox="1"/>
          <p:nvPr>
            <p:ph idx="2" type="title"/>
          </p:nvPr>
        </p:nvSpPr>
        <p:spPr>
          <a:xfrm>
            <a:off x="1782625" y="1406874"/>
            <a:ext cx="19089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5" name="Google Shape;1155;p171"/>
          <p:cNvSpPr txBox="1"/>
          <p:nvPr>
            <p:ph idx="1" type="subTitle"/>
          </p:nvPr>
        </p:nvSpPr>
        <p:spPr>
          <a:xfrm>
            <a:off x="1782625" y="1719827"/>
            <a:ext cx="1908900" cy="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56" name="Google Shape;1156;p171"/>
          <p:cNvSpPr txBox="1"/>
          <p:nvPr>
            <p:ph idx="3" type="title"/>
          </p:nvPr>
        </p:nvSpPr>
        <p:spPr>
          <a:xfrm>
            <a:off x="6120353" y="1406874"/>
            <a:ext cx="19089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7" name="Google Shape;1157;p171"/>
          <p:cNvSpPr txBox="1"/>
          <p:nvPr>
            <p:ph idx="4" type="subTitle"/>
          </p:nvPr>
        </p:nvSpPr>
        <p:spPr>
          <a:xfrm>
            <a:off x="6120370" y="1719827"/>
            <a:ext cx="1908900" cy="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58" name="Google Shape;1158;p171"/>
          <p:cNvSpPr txBox="1"/>
          <p:nvPr>
            <p:ph idx="5" type="title"/>
          </p:nvPr>
        </p:nvSpPr>
        <p:spPr>
          <a:xfrm>
            <a:off x="6120348" y="2473545"/>
            <a:ext cx="1908900" cy="3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9" name="Google Shape;1159;p171"/>
          <p:cNvSpPr txBox="1"/>
          <p:nvPr>
            <p:ph idx="6" type="subTitle"/>
          </p:nvPr>
        </p:nvSpPr>
        <p:spPr>
          <a:xfrm>
            <a:off x="6120348" y="2787719"/>
            <a:ext cx="19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0" name="Google Shape;1160;p171"/>
          <p:cNvSpPr txBox="1"/>
          <p:nvPr>
            <p:ph idx="7" type="title"/>
          </p:nvPr>
        </p:nvSpPr>
        <p:spPr>
          <a:xfrm>
            <a:off x="1782625" y="2473545"/>
            <a:ext cx="1908900" cy="3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61" name="Google Shape;1161;p171"/>
          <p:cNvSpPr txBox="1"/>
          <p:nvPr>
            <p:ph idx="8" type="subTitle"/>
          </p:nvPr>
        </p:nvSpPr>
        <p:spPr>
          <a:xfrm>
            <a:off x="1782625" y="2787719"/>
            <a:ext cx="19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2" name="Google Shape;1162;p171"/>
          <p:cNvSpPr txBox="1"/>
          <p:nvPr>
            <p:ph idx="9" type="title"/>
          </p:nvPr>
        </p:nvSpPr>
        <p:spPr>
          <a:xfrm>
            <a:off x="1782625" y="3540220"/>
            <a:ext cx="19089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63" name="Google Shape;1163;p171"/>
          <p:cNvSpPr txBox="1"/>
          <p:nvPr>
            <p:ph idx="13" type="subTitle"/>
          </p:nvPr>
        </p:nvSpPr>
        <p:spPr>
          <a:xfrm>
            <a:off x="1782625" y="3854394"/>
            <a:ext cx="19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4" name="Google Shape;1164;p171"/>
          <p:cNvSpPr txBox="1"/>
          <p:nvPr>
            <p:ph idx="14" type="title"/>
          </p:nvPr>
        </p:nvSpPr>
        <p:spPr>
          <a:xfrm>
            <a:off x="6120374" y="3540220"/>
            <a:ext cx="19089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65" name="Google Shape;1165;p171"/>
          <p:cNvSpPr txBox="1"/>
          <p:nvPr>
            <p:ph idx="15" type="subTitle"/>
          </p:nvPr>
        </p:nvSpPr>
        <p:spPr>
          <a:xfrm>
            <a:off x="6120374" y="3854394"/>
            <a:ext cx="19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_1_3"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" name="Google Shape;1167;p17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8" name="Google Shape;1168;p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9" name="Google Shape;1169;p172"/>
          <p:cNvSpPr txBox="1"/>
          <p:nvPr>
            <p:ph type="title"/>
          </p:nvPr>
        </p:nvSpPr>
        <p:spPr>
          <a:xfrm>
            <a:off x="1041650" y="1003422"/>
            <a:ext cx="2802600" cy="7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70" name="Google Shape;1170;p172"/>
          <p:cNvSpPr txBox="1"/>
          <p:nvPr>
            <p:ph idx="1" type="subTitle"/>
          </p:nvPr>
        </p:nvSpPr>
        <p:spPr>
          <a:xfrm>
            <a:off x="1058450" y="1757352"/>
            <a:ext cx="27690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1171" name="Google Shape;1171;p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05240">
            <a:off x="6284102" y="2385388"/>
            <a:ext cx="1961516" cy="229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2" name="Google Shape;1172;p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7625">
            <a:off x="4378962" y="1324630"/>
            <a:ext cx="2803901" cy="28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1173" name="Google Shape;1173;p172"/>
          <p:cNvSpPr txBox="1"/>
          <p:nvPr/>
        </p:nvSpPr>
        <p:spPr>
          <a:xfrm rot="420963">
            <a:off x="4549033" y="2333911"/>
            <a:ext cx="2308687" cy="1497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 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5" name="Google Shape;1175;p17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7123" l="0" r="0" t="0"/>
          <a:stretch/>
        </p:blipFill>
        <p:spPr>
          <a:xfrm>
            <a:off x="3685063" y="388513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type="title"/>
          </p:nvPr>
        </p:nvSpPr>
        <p:spPr>
          <a:xfrm>
            <a:off x="4996075" y="999550"/>
            <a:ext cx="2749500" cy="11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 rot="-321082">
            <a:off x="5129970" y="3250327"/>
            <a:ext cx="2280640" cy="92471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APTION_ONLY_1_1"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" name="Google Shape;1177;p17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8" name="Google Shape;1178;p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TITLE_AND_DESCRIPTION_1_1_3_1"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0" name="Google Shape;1180;p17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1" name="Google Shape;1181;p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IG_NUMBER_1_1_2"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3" name="Google Shape;1183;p17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4" name="Google Shape;1184;p176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2649000" y="2142600"/>
            <a:ext cx="3846000" cy="18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3127075" y="1366750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type="title"/>
          </p:nvPr>
        </p:nvSpPr>
        <p:spPr>
          <a:xfrm>
            <a:off x="534900" y="2495013"/>
            <a:ext cx="37980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799650" y="3241096"/>
            <a:ext cx="32685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hasCustomPrompt="1" idx="2" type="title"/>
          </p:nvPr>
        </p:nvSpPr>
        <p:spPr>
          <a:xfrm>
            <a:off x="1640100" y="1347913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>
            <p:ph type="title"/>
          </p:nvPr>
        </p:nvSpPr>
        <p:spPr>
          <a:xfrm>
            <a:off x="1781550" y="711175"/>
            <a:ext cx="59337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>
            <p:ph type="title"/>
          </p:nvPr>
        </p:nvSpPr>
        <p:spPr>
          <a:xfrm>
            <a:off x="1002325" y="711175"/>
            <a:ext cx="30822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948000" y="2519950"/>
            <a:ext cx="3224400" cy="12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948000" y="1218000"/>
            <a:ext cx="2755800" cy="12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SECTION_TITLE_AND_DESCRIPTION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0" name="Google Shape;130;p24"/>
          <p:cNvSpPr txBox="1"/>
          <p:nvPr>
            <p:ph idx="1" type="subTitle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" name="Google Shape;131;p24"/>
          <p:cNvSpPr txBox="1"/>
          <p:nvPr>
            <p:ph idx="2" type="title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2" name="Google Shape;132;p24"/>
          <p:cNvSpPr txBox="1"/>
          <p:nvPr>
            <p:ph idx="3" type="subTitle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Google Shape;133;p24"/>
          <p:cNvSpPr txBox="1"/>
          <p:nvPr>
            <p:ph idx="4" type="title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4"/>
          <p:cNvSpPr txBox="1"/>
          <p:nvPr>
            <p:ph idx="5" type="subTitle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Google Shape;135;p24"/>
          <p:cNvSpPr txBox="1"/>
          <p:nvPr>
            <p:ph idx="6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SECTION_TITLE_AND_DESCRIPTION_1_1_4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>
            <p:ph type="title"/>
          </p:nvPr>
        </p:nvSpPr>
        <p:spPr>
          <a:xfrm>
            <a:off x="3628589" y="2942625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0" name="Google Shape;140;p25"/>
          <p:cNvSpPr txBox="1"/>
          <p:nvPr>
            <p:ph idx="1" type="subTitle"/>
          </p:nvPr>
        </p:nvSpPr>
        <p:spPr>
          <a:xfrm>
            <a:off x="3628600" y="3303578"/>
            <a:ext cx="23331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1" name="Google Shape;141;p25"/>
          <p:cNvSpPr txBox="1"/>
          <p:nvPr>
            <p:ph idx="2" type="title"/>
          </p:nvPr>
        </p:nvSpPr>
        <p:spPr>
          <a:xfrm>
            <a:off x="1295503" y="2130949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2" name="Google Shape;142;p25"/>
          <p:cNvSpPr txBox="1"/>
          <p:nvPr>
            <p:ph idx="3" type="subTitle"/>
          </p:nvPr>
        </p:nvSpPr>
        <p:spPr>
          <a:xfrm>
            <a:off x="1295511" y="2491901"/>
            <a:ext cx="23331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4" type="title"/>
          </p:nvPr>
        </p:nvSpPr>
        <p:spPr>
          <a:xfrm>
            <a:off x="5964918" y="2130948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p25"/>
          <p:cNvSpPr txBox="1"/>
          <p:nvPr>
            <p:ph idx="5" type="subTitle"/>
          </p:nvPr>
        </p:nvSpPr>
        <p:spPr>
          <a:xfrm>
            <a:off x="5964925" y="2491900"/>
            <a:ext cx="23331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6" type="title"/>
          </p:nvPr>
        </p:nvSpPr>
        <p:spPr>
          <a:xfrm>
            <a:off x="2569750" y="711175"/>
            <a:ext cx="400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_1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b="0" sz="16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52" name="Google Shape;152;p26"/>
          <p:cNvSpPr txBox="1"/>
          <p:nvPr>
            <p:ph idx="1" type="subTitle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b="1" sz="2400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SECTION_TITLE_AND_DESCRIPTION_1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>
            <p:ph type="title"/>
          </p:nvPr>
        </p:nvSpPr>
        <p:spPr>
          <a:xfrm>
            <a:off x="5230400" y="3321638"/>
            <a:ext cx="27975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57" name="Google Shape;157;p27"/>
          <p:cNvSpPr txBox="1"/>
          <p:nvPr>
            <p:ph idx="1" type="subTitle"/>
          </p:nvPr>
        </p:nvSpPr>
        <p:spPr>
          <a:xfrm>
            <a:off x="4909400" y="1218188"/>
            <a:ext cx="3439500" cy="20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SECTION_TITLE_AND_DESCRIPTION_1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>
            <p:ph type="title"/>
          </p:nvPr>
        </p:nvSpPr>
        <p:spPr>
          <a:xfrm>
            <a:off x="800975" y="2010025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62" name="Google Shape;162;p28"/>
          <p:cNvSpPr txBox="1"/>
          <p:nvPr>
            <p:ph idx="1" type="subTitle"/>
          </p:nvPr>
        </p:nvSpPr>
        <p:spPr>
          <a:xfrm>
            <a:off x="801101" y="2400094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3" name="Google Shape;163;p28"/>
          <p:cNvSpPr txBox="1"/>
          <p:nvPr>
            <p:ph idx="2" type="title"/>
          </p:nvPr>
        </p:nvSpPr>
        <p:spPr>
          <a:xfrm>
            <a:off x="5850883" y="2010025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64" name="Google Shape;164;p28"/>
          <p:cNvSpPr txBox="1"/>
          <p:nvPr>
            <p:ph idx="3" type="subTitle"/>
          </p:nvPr>
        </p:nvSpPr>
        <p:spPr>
          <a:xfrm>
            <a:off x="5850880" y="2400101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5" name="Google Shape;165;p28"/>
          <p:cNvSpPr txBox="1"/>
          <p:nvPr>
            <p:ph idx="4" type="title"/>
          </p:nvPr>
        </p:nvSpPr>
        <p:spPr>
          <a:xfrm>
            <a:off x="800975" y="3449700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66" name="Google Shape;166;p28"/>
          <p:cNvSpPr txBox="1"/>
          <p:nvPr>
            <p:ph idx="5" type="subTitle"/>
          </p:nvPr>
        </p:nvSpPr>
        <p:spPr>
          <a:xfrm>
            <a:off x="801101" y="3838273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7" name="Google Shape;167;p28"/>
          <p:cNvSpPr txBox="1"/>
          <p:nvPr>
            <p:ph idx="6" type="title"/>
          </p:nvPr>
        </p:nvSpPr>
        <p:spPr>
          <a:xfrm>
            <a:off x="5850883" y="3449699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68" name="Google Shape;168;p28"/>
          <p:cNvSpPr txBox="1"/>
          <p:nvPr>
            <p:ph idx="7" type="subTitle"/>
          </p:nvPr>
        </p:nvSpPr>
        <p:spPr>
          <a:xfrm>
            <a:off x="5850880" y="3838276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SECTION_TITLE_AND_DESCRIPTION_1_2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>
            <p:ph type="title"/>
          </p:nvPr>
        </p:nvSpPr>
        <p:spPr>
          <a:xfrm>
            <a:off x="2598373" y="1548225"/>
            <a:ext cx="1971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74" name="Google Shape;174;p29"/>
          <p:cNvSpPr txBox="1"/>
          <p:nvPr>
            <p:ph idx="1" type="subTitle"/>
          </p:nvPr>
        </p:nvSpPr>
        <p:spPr>
          <a:xfrm>
            <a:off x="2598375" y="1928075"/>
            <a:ext cx="19719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5" name="Google Shape;175;p29"/>
          <p:cNvSpPr txBox="1"/>
          <p:nvPr>
            <p:ph idx="2" type="title"/>
          </p:nvPr>
        </p:nvSpPr>
        <p:spPr>
          <a:xfrm>
            <a:off x="5835074" y="1548225"/>
            <a:ext cx="1971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76" name="Google Shape;176;p29"/>
          <p:cNvSpPr txBox="1"/>
          <p:nvPr>
            <p:ph idx="3" type="subTitle"/>
          </p:nvPr>
        </p:nvSpPr>
        <p:spPr>
          <a:xfrm>
            <a:off x="5835075" y="1928075"/>
            <a:ext cx="19719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7" name="Google Shape;177;p29"/>
          <p:cNvSpPr txBox="1"/>
          <p:nvPr>
            <p:ph idx="4" type="title"/>
          </p:nvPr>
        </p:nvSpPr>
        <p:spPr>
          <a:xfrm>
            <a:off x="2598373" y="2987900"/>
            <a:ext cx="1971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78" name="Google Shape;178;p29"/>
          <p:cNvSpPr txBox="1"/>
          <p:nvPr>
            <p:ph idx="5" type="subTitle"/>
          </p:nvPr>
        </p:nvSpPr>
        <p:spPr>
          <a:xfrm>
            <a:off x="2598375" y="3369312"/>
            <a:ext cx="19719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9" name="Google Shape;179;p29"/>
          <p:cNvSpPr txBox="1"/>
          <p:nvPr>
            <p:ph idx="6" type="title"/>
          </p:nvPr>
        </p:nvSpPr>
        <p:spPr>
          <a:xfrm>
            <a:off x="5835074" y="2987898"/>
            <a:ext cx="1971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80" name="Google Shape;180;p29"/>
          <p:cNvSpPr txBox="1"/>
          <p:nvPr>
            <p:ph idx="7" type="subTitle"/>
          </p:nvPr>
        </p:nvSpPr>
        <p:spPr>
          <a:xfrm>
            <a:off x="5835075" y="3369311"/>
            <a:ext cx="19719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1" name="Google Shape;181;p29"/>
          <p:cNvSpPr txBox="1"/>
          <p:nvPr>
            <p:ph idx="8" type="title"/>
          </p:nvPr>
        </p:nvSpPr>
        <p:spPr>
          <a:xfrm>
            <a:off x="1926750" y="711175"/>
            <a:ext cx="529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IG_NUMBER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635655">
            <a:off x="1848552" y="3058534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1903775">
            <a:off x="6763976" y="866659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29175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>
            <p:ph hasCustomPrompt="1" type="title"/>
          </p:nvPr>
        </p:nvSpPr>
        <p:spPr>
          <a:xfrm>
            <a:off x="130145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30"/>
          <p:cNvSpPr txBox="1"/>
          <p:nvPr>
            <p:ph idx="1" type="subTitle"/>
          </p:nvPr>
        </p:nvSpPr>
        <p:spPr>
          <a:xfrm>
            <a:off x="130145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9" name="Google Shape;189;p30"/>
          <p:cNvSpPr txBox="1"/>
          <p:nvPr>
            <p:ph hasCustomPrompt="1" idx="2" type="title"/>
          </p:nvPr>
        </p:nvSpPr>
        <p:spPr>
          <a:xfrm>
            <a:off x="352140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0"/>
          <p:cNvSpPr txBox="1"/>
          <p:nvPr>
            <p:ph idx="3" type="subTitle"/>
          </p:nvPr>
        </p:nvSpPr>
        <p:spPr>
          <a:xfrm>
            <a:off x="352140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1" name="Google Shape;191;p30"/>
          <p:cNvSpPr txBox="1"/>
          <p:nvPr>
            <p:ph hasCustomPrompt="1" idx="4" type="title"/>
          </p:nvPr>
        </p:nvSpPr>
        <p:spPr>
          <a:xfrm>
            <a:off x="574135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2" name="Google Shape;192;p30"/>
          <p:cNvSpPr txBox="1"/>
          <p:nvPr>
            <p:ph idx="5" type="subTitle"/>
          </p:nvPr>
        </p:nvSpPr>
        <p:spPr>
          <a:xfrm>
            <a:off x="574135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7975" lvl="0" marL="457200"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AutoNum type="arabicPeriod"/>
              <a:defRPr sz="950">
                <a:solidFill>
                  <a:schemeClr val="dk2"/>
                </a:solidFill>
              </a:defRPr>
            </a:lvl1pPr>
            <a:lvl2pPr indent="-292100" lvl="1" marL="9144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2pPr>
            <a:lvl3pPr indent="-292100" lvl="2" marL="13716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3pPr>
            <a:lvl4pPr indent="-292100" lvl="3" marL="18288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>
                <a:solidFill>
                  <a:schemeClr val="dk2"/>
                </a:solidFill>
              </a:defRPr>
            </a:lvl4pPr>
            <a:lvl5pPr indent="-292100" lvl="4" marL="22860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5pPr>
            <a:lvl6pPr indent="-292100" lvl="5" marL="27432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6pPr>
            <a:lvl7pPr indent="-292100" lvl="6" marL="32004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>
                <a:solidFill>
                  <a:schemeClr val="dk2"/>
                </a:solidFill>
              </a:defRPr>
            </a:lvl7pPr>
            <a:lvl8pPr indent="-292100" lvl="7" marL="36576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8pPr>
            <a:lvl9pPr indent="-292100" lvl="8" marL="4114800"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IG_NUMBER_1_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>
            <p:ph hasCustomPrompt="1" type="title"/>
          </p:nvPr>
        </p:nvSpPr>
        <p:spPr>
          <a:xfrm>
            <a:off x="5097100" y="965775"/>
            <a:ext cx="3042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31"/>
          <p:cNvSpPr txBox="1"/>
          <p:nvPr>
            <p:ph idx="1" type="subTitle"/>
          </p:nvPr>
        </p:nvSpPr>
        <p:spPr>
          <a:xfrm>
            <a:off x="5097050" y="1461113"/>
            <a:ext cx="30420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8" name="Google Shape;198;p31"/>
          <p:cNvSpPr txBox="1"/>
          <p:nvPr>
            <p:ph hasCustomPrompt="1" idx="2" type="title"/>
          </p:nvPr>
        </p:nvSpPr>
        <p:spPr>
          <a:xfrm>
            <a:off x="5097100" y="2148512"/>
            <a:ext cx="3042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9" name="Google Shape;199;p31"/>
          <p:cNvSpPr txBox="1"/>
          <p:nvPr>
            <p:ph idx="3" type="subTitle"/>
          </p:nvPr>
        </p:nvSpPr>
        <p:spPr>
          <a:xfrm>
            <a:off x="5097050" y="2643851"/>
            <a:ext cx="30420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0" name="Google Shape;200;p31"/>
          <p:cNvSpPr txBox="1"/>
          <p:nvPr>
            <p:ph hasCustomPrompt="1" idx="4" type="title"/>
          </p:nvPr>
        </p:nvSpPr>
        <p:spPr>
          <a:xfrm>
            <a:off x="5097100" y="3331249"/>
            <a:ext cx="3042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1" name="Google Shape;201;p31"/>
          <p:cNvSpPr txBox="1"/>
          <p:nvPr>
            <p:ph idx="5" type="subTitle"/>
          </p:nvPr>
        </p:nvSpPr>
        <p:spPr>
          <a:xfrm>
            <a:off x="5097050" y="3826588"/>
            <a:ext cx="30420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6" type="title"/>
          </p:nvPr>
        </p:nvSpPr>
        <p:spPr>
          <a:xfrm>
            <a:off x="1002325" y="711175"/>
            <a:ext cx="3042000" cy="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BIG_NUMBER_1_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 txBox="1"/>
          <p:nvPr>
            <p:ph hasCustomPrompt="1" type="title"/>
          </p:nvPr>
        </p:nvSpPr>
        <p:spPr>
          <a:xfrm>
            <a:off x="2216050" y="11412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32"/>
          <p:cNvSpPr txBox="1"/>
          <p:nvPr>
            <p:ph idx="1" type="subTitle"/>
          </p:nvPr>
        </p:nvSpPr>
        <p:spPr>
          <a:xfrm>
            <a:off x="2216050" y="1740988"/>
            <a:ext cx="21012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8" name="Google Shape;208;p32"/>
          <p:cNvSpPr txBox="1"/>
          <p:nvPr>
            <p:ph hasCustomPrompt="1" idx="2" type="title"/>
          </p:nvPr>
        </p:nvSpPr>
        <p:spPr>
          <a:xfrm>
            <a:off x="2216050" y="2830963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32"/>
          <p:cNvSpPr txBox="1"/>
          <p:nvPr>
            <p:ph idx="3" type="subTitle"/>
          </p:nvPr>
        </p:nvSpPr>
        <p:spPr>
          <a:xfrm>
            <a:off x="2216050" y="3430676"/>
            <a:ext cx="21012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hasCustomPrompt="1" idx="4" type="title"/>
          </p:nvPr>
        </p:nvSpPr>
        <p:spPr>
          <a:xfrm>
            <a:off x="6348050" y="2830963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1" name="Google Shape;211;p32"/>
          <p:cNvSpPr txBox="1"/>
          <p:nvPr>
            <p:ph idx="5" type="subTitle"/>
          </p:nvPr>
        </p:nvSpPr>
        <p:spPr>
          <a:xfrm>
            <a:off x="6348050" y="3430676"/>
            <a:ext cx="21012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2" name="Google Shape;212;p32"/>
          <p:cNvSpPr txBox="1"/>
          <p:nvPr>
            <p:ph hasCustomPrompt="1" idx="6" type="title"/>
          </p:nvPr>
        </p:nvSpPr>
        <p:spPr>
          <a:xfrm>
            <a:off x="6348050" y="11412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3" name="Google Shape;213;p32"/>
          <p:cNvSpPr txBox="1"/>
          <p:nvPr>
            <p:ph idx="7" type="subTitle"/>
          </p:nvPr>
        </p:nvSpPr>
        <p:spPr>
          <a:xfrm>
            <a:off x="6348050" y="1740988"/>
            <a:ext cx="21012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SECTION_TITLE_AND_DESCRIPTION_1_1_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3"/>
          <p:cNvSpPr txBox="1"/>
          <p:nvPr>
            <p:ph type="title"/>
          </p:nvPr>
        </p:nvSpPr>
        <p:spPr>
          <a:xfrm>
            <a:off x="6166050" y="1183210"/>
            <a:ext cx="2140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8" name="Google Shape;218;p33"/>
          <p:cNvSpPr txBox="1"/>
          <p:nvPr>
            <p:ph idx="1" type="subTitle"/>
          </p:nvPr>
        </p:nvSpPr>
        <p:spPr>
          <a:xfrm>
            <a:off x="6166050" y="1620375"/>
            <a:ext cx="21402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9" name="Google Shape;219;p33"/>
          <p:cNvSpPr txBox="1"/>
          <p:nvPr>
            <p:ph idx="2" type="title"/>
          </p:nvPr>
        </p:nvSpPr>
        <p:spPr>
          <a:xfrm>
            <a:off x="6166040" y="2678335"/>
            <a:ext cx="2140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0" name="Google Shape;220;p33"/>
          <p:cNvSpPr txBox="1"/>
          <p:nvPr>
            <p:ph idx="3" type="subTitle"/>
          </p:nvPr>
        </p:nvSpPr>
        <p:spPr>
          <a:xfrm>
            <a:off x="6166050" y="3115508"/>
            <a:ext cx="21402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1" name="Google Shape;221;p33"/>
          <p:cNvSpPr txBox="1"/>
          <p:nvPr>
            <p:ph idx="4" type="title"/>
          </p:nvPr>
        </p:nvSpPr>
        <p:spPr>
          <a:xfrm>
            <a:off x="1002325" y="711175"/>
            <a:ext cx="26667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CAPTION_ONLY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 txBox="1"/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26" name="Google Shape;226;p34"/>
          <p:cNvSpPr txBox="1"/>
          <p:nvPr>
            <p:ph idx="1" type="subTitle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7" name="Google Shape;227;p34"/>
          <p:cNvSpPr txBox="1"/>
          <p:nvPr>
            <p:ph idx="2" type="title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28" name="Google Shape;228;p34"/>
          <p:cNvSpPr txBox="1"/>
          <p:nvPr>
            <p:ph idx="3" type="subTitle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APTION_ONLY_1_3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5"/>
          <p:cNvSpPr txBox="1"/>
          <p:nvPr>
            <p:ph type="title"/>
          </p:nvPr>
        </p:nvSpPr>
        <p:spPr>
          <a:xfrm>
            <a:off x="1344124" y="3330950"/>
            <a:ext cx="20445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33" name="Google Shape;233;p35"/>
          <p:cNvSpPr txBox="1"/>
          <p:nvPr>
            <p:ph idx="1" type="subTitle"/>
          </p:nvPr>
        </p:nvSpPr>
        <p:spPr>
          <a:xfrm>
            <a:off x="1344150" y="3693775"/>
            <a:ext cx="2044500" cy="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4" name="Google Shape;234;p35"/>
          <p:cNvSpPr txBox="1"/>
          <p:nvPr>
            <p:ph idx="2" type="title"/>
          </p:nvPr>
        </p:nvSpPr>
        <p:spPr>
          <a:xfrm>
            <a:off x="5755376" y="3330950"/>
            <a:ext cx="20445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35" name="Google Shape;235;p35"/>
          <p:cNvSpPr txBox="1"/>
          <p:nvPr>
            <p:ph idx="3" type="subTitle"/>
          </p:nvPr>
        </p:nvSpPr>
        <p:spPr>
          <a:xfrm>
            <a:off x="5755375" y="3693775"/>
            <a:ext cx="2044500" cy="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6" name="Google Shape;236;p35"/>
          <p:cNvSpPr txBox="1"/>
          <p:nvPr>
            <p:ph idx="4" type="title"/>
          </p:nvPr>
        </p:nvSpPr>
        <p:spPr>
          <a:xfrm>
            <a:off x="1002325" y="711175"/>
            <a:ext cx="2666700" cy="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APTION_ONLY_1_2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6"/>
          <p:cNvSpPr txBox="1"/>
          <p:nvPr>
            <p:ph type="title"/>
          </p:nvPr>
        </p:nvSpPr>
        <p:spPr>
          <a:xfrm>
            <a:off x="1687410" y="2127912"/>
            <a:ext cx="1600800" cy="8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41" name="Google Shape;241;p36"/>
          <p:cNvSpPr txBox="1"/>
          <p:nvPr>
            <p:ph idx="1" type="subTitle"/>
          </p:nvPr>
        </p:nvSpPr>
        <p:spPr>
          <a:xfrm>
            <a:off x="1472443" y="3203876"/>
            <a:ext cx="24570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2" name="Google Shape;242;p36"/>
          <p:cNvSpPr txBox="1"/>
          <p:nvPr>
            <p:ph idx="2" type="title"/>
          </p:nvPr>
        </p:nvSpPr>
        <p:spPr>
          <a:xfrm>
            <a:off x="5946969" y="2127900"/>
            <a:ext cx="1600800" cy="8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43" name="Google Shape;243;p36"/>
          <p:cNvSpPr txBox="1"/>
          <p:nvPr>
            <p:ph idx="3" type="subTitle"/>
          </p:nvPr>
        </p:nvSpPr>
        <p:spPr>
          <a:xfrm>
            <a:off x="5745267" y="3203876"/>
            <a:ext cx="24570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4" name="Google Shape;244;p36"/>
          <p:cNvSpPr txBox="1"/>
          <p:nvPr>
            <p:ph idx="4" type="title"/>
          </p:nvPr>
        </p:nvSpPr>
        <p:spPr>
          <a:xfrm>
            <a:off x="1002325" y="711175"/>
            <a:ext cx="25176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BIG_NUMBER_1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7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7"/>
          <p:cNvSpPr txBox="1"/>
          <p:nvPr>
            <p:ph type="title"/>
          </p:nvPr>
        </p:nvSpPr>
        <p:spPr>
          <a:xfrm>
            <a:off x="1761575" y="711175"/>
            <a:ext cx="56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IG_NUMBER_1_1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8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 txBox="1"/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3" name="Google Shape;253;p38"/>
          <p:cNvSpPr txBox="1"/>
          <p:nvPr>
            <p:ph idx="2" type="title"/>
          </p:nvPr>
        </p:nvSpPr>
        <p:spPr>
          <a:xfrm>
            <a:off x="1664325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4" name="Google Shape;254;p38"/>
          <p:cNvSpPr txBox="1"/>
          <p:nvPr>
            <p:ph idx="1" type="subTitle"/>
          </p:nvPr>
        </p:nvSpPr>
        <p:spPr>
          <a:xfrm>
            <a:off x="1664334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5" name="Google Shape;255;p38"/>
          <p:cNvSpPr txBox="1"/>
          <p:nvPr>
            <p:ph idx="3" type="title"/>
          </p:nvPr>
        </p:nvSpPr>
        <p:spPr>
          <a:xfrm>
            <a:off x="3817459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6" name="Google Shape;256;p38"/>
          <p:cNvSpPr txBox="1"/>
          <p:nvPr>
            <p:ph idx="4" type="subTitle"/>
          </p:nvPr>
        </p:nvSpPr>
        <p:spPr>
          <a:xfrm>
            <a:off x="3817468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7" name="Google Shape;257;p38"/>
          <p:cNvSpPr txBox="1"/>
          <p:nvPr>
            <p:ph idx="5" type="title"/>
          </p:nvPr>
        </p:nvSpPr>
        <p:spPr>
          <a:xfrm>
            <a:off x="5970592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38"/>
          <p:cNvSpPr txBox="1"/>
          <p:nvPr>
            <p:ph idx="6" type="subTitle"/>
          </p:nvPr>
        </p:nvSpPr>
        <p:spPr>
          <a:xfrm>
            <a:off x="5970602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9" name="Google Shape;259;p38"/>
          <p:cNvSpPr txBox="1"/>
          <p:nvPr>
            <p:ph idx="7" type="title"/>
          </p:nvPr>
        </p:nvSpPr>
        <p:spPr>
          <a:xfrm>
            <a:off x="1664325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38"/>
          <p:cNvSpPr txBox="1"/>
          <p:nvPr>
            <p:ph idx="8" type="subTitle"/>
          </p:nvPr>
        </p:nvSpPr>
        <p:spPr>
          <a:xfrm>
            <a:off x="1664334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1" name="Google Shape;261;p38"/>
          <p:cNvSpPr txBox="1"/>
          <p:nvPr>
            <p:ph idx="9" type="title"/>
          </p:nvPr>
        </p:nvSpPr>
        <p:spPr>
          <a:xfrm>
            <a:off x="3817459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38"/>
          <p:cNvSpPr txBox="1"/>
          <p:nvPr>
            <p:ph idx="13" type="subTitle"/>
          </p:nvPr>
        </p:nvSpPr>
        <p:spPr>
          <a:xfrm>
            <a:off x="3817468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3" name="Google Shape;263;p38"/>
          <p:cNvSpPr txBox="1"/>
          <p:nvPr>
            <p:ph idx="14" type="title"/>
          </p:nvPr>
        </p:nvSpPr>
        <p:spPr>
          <a:xfrm>
            <a:off x="5970592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4" name="Google Shape;264;p38"/>
          <p:cNvSpPr txBox="1"/>
          <p:nvPr>
            <p:ph idx="15" type="subTitle"/>
          </p:nvPr>
        </p:nvSpPr>
        <p:spPr>
          <a:xfrm>
            <a:off x="5970602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BIG_NUMBER_1_1_1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9"/>
          <p:cNvSpPr txBox="1"/>
          <p:nvPr>
            <p:ph type="title"/>
          </p:nvPr>
        </p:nvSpPr>
        <p:spPr>
          <a:xfrm>
            <a:off x="1002325" y="711175"/>
            <a:ext cx="326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9" name="Google Shape;269;p39"/>
          <p:cNvSpPr txBox="1"/>
          <p:nvPr>
            <p:ph idx="2" type="title"/>
          </p:nvPr>
        </p:nvSpPr>
        <p:spPr>
          <a:xfrm>
            <a:off x="1782625" y="1406874"/>
            <a:ext cx="19089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0" name="Google Shape;270;p39"/>
          <p:cNvSpPr txBox="1"/>
          <p:nvPr>
            <p:ph idx="1" type="subTitle"/>
          </p:nvPr>
        </p:nvSpPr>
        <p:spPr>
          <a:xfrm>
            <a:off x="1782625" y="1719827"/>
            <a:ext cx="1908900" cy="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1" name="Google Shape;271;p39"/>
          <p:cNvSpPr txBox="1"/>
          <p:nvPr>
            <p:ph idx="3" type="title"/>
          </p:nvPr>
        </p:nvSpPr>
        <p:spPr>
          <a:xfrm>
            <a:off x="6120353" y="1406874"/>
            <a:ext cx="19089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2" name="Google Shape;272;p39"/>
          <p:cNvSpPr txBox="1"/>
          <p:nvPr>
            <p:ph idx="4" type="subTitle"/>
          </p:nvPr>
        </p:nvSpPr>
        <p:spPr>
          <a:xfrm>
            <a:off x="6120370" y="1719827"/>
            <a:ext cx="1908900" cy="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3" name="Google Shape;273;p39"/>
          <p:cNvSpPr txBox="1"/>
          <p:nvPr>
            <p:ph idx="5" type="title"/>
          </p:nvPr>
        </p:nvSpPr>
        <p:spPr>
          <a:xfrm>
            <a:off x="6120348" y="2473545"/>
            <a:ext cx="1908900" cy="3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39"/>
          <p:cNvSpPr txBox="1"/>
          <p:nvPr>
            <p:ph idx="6" type="subTitle"/>
          </p:nvPr>
        </p:nvSpPr>
        <p:spPr>
          <a:xfrm>
            <a:off x="6120348" y="2787719"/>
            <a:ext cx="19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5" name="Google Shape;275;p39"/>
          <p:cNvSpPr txBox="1"/>
          <p:nvPr>
            <p:ph idx="7" type="title"/>
          </p:nvPr>
        </p:nvSpPr>
        <p:spPr>
          <a:xfrm>
            <a:off x="1782625" y="2473545"/>
            <a:ext cx="1908900" cy="3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6" name="Google Shape;276;p39"/>
          <p:cNvSpPr txBox="1"/>
          <p:nvPr>
            <p:ph idx="8" type="subTitle"/>
          </p:nvPr>
        </p:nvSpPr>
        <p:spPr>
          <a:xfrm>
            <a:off x="1782625" y="2787719"/>
            <a:ext cx="19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7" name="Google Shape;277;p39"/>
          <p:cNvSpPr txBox="1"/>
          <p:nvPr>
            <p:ph idx="9" type="title"/>
          </p:nvPr>
        </p:nvSpPr>
        <p:spPr>
          <a:xfrm>
            <a:off x="1782625" y="3540220"/>
            <a:ext cx="19089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8" name="Google Shape;278;p39"/>
          <p:cNvSpPr txBox="1"/>
          <p:nvPr>
            <p:ph idx="13" type="subTitle"/>
          </p:nvPr>
        </p:nvSpPr>
        <p:spPr>
          <a:xfrm>
            <a:off x="1782625" y="3854394"/>
            <a:ext cx="19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9" name="Google Shape;279;p39"/>
          <p:cNvSpPr txBox="1"/>
          <p:nvPr>
            <p:ph idx="14" type="title"/>
          </p:nvPr>
        </p:nvSpPr>
        <p:spPr>
          <a:xfrm>
            <a:off x="6120374" y="3540220"/>
            <a:ext cx="19089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0" name="Google Shape;280;p39"/>
          <p:cNvSpPr txBox="1"/>
          <p:nvPr>
            <p:ph idx="15" type="subTitle"/>
          </p:nvPr>
        </p:nvSpPr>
        <p:spPr>
          <a:xfrm>
            <a:off x="6120374" y="3854394"/>
            <a:ext cx="19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_1_3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0"/>
          <p:cNvSpPr txBox="1"/>
          <p:nvPr>
            <p:ph type="title"/>
          </p:nvPr>
        </p:nvSpPr>
        <p:spPr>
          <a:xfrm>
            <a:off x="1041650" y="1003422"/>
            <a:ext cx="2802600" cy="7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5" name="Google Shape;285;p40"/>
          <p:cNvSpPr txBox="1"/>
          <p:nvPr>
            <p:ph idx="1" type="subTitle"/>
          </p:nvPr>
        </p:nvSpPr>
        <p:spPr>
          <a:xfrm>
            <a:off x="1058450" y="1757352"/>
            <a:ext cx="27690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286" name="Google Shape;28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05240">
            <a:off x="6284102" y="2385388"/>
            <a:ext cx="1961516" cy="229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7625">
            <a:off x="4378962" y="1324630"/>
            <a:ext cx="2803901" cy="28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0"/>
          <p:cNvSpPr txBox="1"/>
          <p:nvPr/>
        </p:nvSpPr>
        <p:spPr>
          <a:xfrm rot="420963">
            <a:off x="4549033" y="2333911"/>
            <a:ext cx="2308687" cy="1497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 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43763" y="1551725"/>
            <a:ext cx="3593400" cy="28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954771" y="1551725"/>
            <a:ext cx="3593400" cy="28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 u="sng">
                <a:solidFill>
                  <a:schemeClr val="dk2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APTION_ONLY_1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TITLE_AND_DESCRIPTION_1_1_3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IG_NUMBER_1_1_2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6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6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19050">
              <a:srgbClr val="000000">
                <a:alpha val="34000"/>
              </a:srgbClr>
            </a:outerShdw>
          </a:effectLst>
        </p:spPr>
      </p:pic>
      <p:sp>
        <p:nvSpPr>
          <p:cNvPr id="308" name="Google Shape;308;p46"/>
          <p:cNvSpPr txBox="1"/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309" name="Google Shape;309;p46"/>
          <p:cNvSpPr txBox="1"/>
          <p:nvPr>
            <p:ph idx="1" type="subTitle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4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13" name="Google Shape;313;p47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14" name="Google Shape;314;p47"/>
          <p:cNvSpPr txBox="1"/>
          <p:nvPr>
            <p:ph idx="1" type="subTitle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315" name="Google Shape;315;p47"/>
          <p:cNvSpPr txBox="1"/>
          <p:nvPr>
            <p:ph hasCustomPrompt="1"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4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8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8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0" name="Google Shape;320;p48"/>
          <p:cNvSpPr txBox="1"/>
          <p:nvPr>
            <p:ph idx="1" type="body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7975" lvl="0" marL="457200" rtl="0"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AutoNum type="arabicPeriod"/>
              <a:defRPr sz="950">
                <a:solidFill>
                  <a:schemeClr val="dk2"/>
                </a:solidFill>
              </a:defRPr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>
                <a:solidFill>
                  <a:schemeClr val="dk2"/>
                </a:solidFill>
              </a:defRPr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>
                <a:solidFill>
                  <a:schemeClr val="dk2"/>
                </a:solidFill>
              </a:defRPr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4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9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5" name="Google Shape;325;p49"/>
          <p:cNvSpPr txBox="1"/>
          <p:nvPr>
            <p:ph idx="1" type="body"/>
          </p:nvPr>
        </p:nvSpPr>
        <p:spPr>
          <a:xfrm>
            <a:off x="843763" y="1551725"/>
            <a:ext cx="3593400" cy="28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6" name="Google Shape;326;p49"/>
          <p:cNvSpPr txBox="1"/>
          <p:nvPr>
            <p:ph idx="2" type="body"/>
          </p:nvPr>
        </p:nvSpPr>
        <p:spPr>
          <a:xfrm>
            <a:off x="4954771" y="1551725"/>
            <a:ext cx="3593400" cy="28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 u="sng"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5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50"/>
          <p:cNvSpPr txBox="1"/>
          <p:nvPr>
            <p:ph type="title"/>
          </p:nvPr>
        </p:nvSpPr>
        <p:spPr>
          <a:xfrm>
            <a:off x="1002325" y="711175"/>
            <a:ext cx="32739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5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1"/>
          <p:cNvSpPr txBox="1"/>
          <p:nvPr>
            <p:ph idx="1" type="body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5" name="Google Shape;335;p51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>
            <p:ph type="title"/>
          </p:nvPr>
        </p:nvSpPr>
        <p:spPr>
          <a:xfrm>
            <a:off x="1002325" y="711175"/>
            <a:ext cx="32739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/>
          <p:nvPr>
            <p:ph idx="2" type="pic"/>
          </p:nvPr>
        </p:nvSpPr>
        <p:spPr>
          <a:xfrm>
            <a:off x="-55500" y="0"/>
            <a:ext cx="9255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38" name="Google Shape;338;p52"/>
          <p:cNvSpPr txBox="1"/>
          <p:nvPr>
            <p:ph type="title"/>
          </p:nvPr>
        </p:nvSpPr>
        <p:spPr>
          <a:xfrm flipH="1" rot="-877333">
            <a:off x="641615" y="1013164"/>
            <a:ext cx="2155721" cy="151080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0"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5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3"/>
          <p:cNvSpPr txBox="1"/>
          <p:nvPr>
            <p:ph idx="1" type="subTitle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53"/>
          <p:cNvSpPr txBox="1"/>
          <p:nvPr>
            <p:ph idx="2" type="body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4" name="Google Shape;344;p53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5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54"/>
          <p:cNvSpPr txBox="1"/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5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5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55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55"/>
          <p:cNvPicPr preferRelativeResize="0"/>
          <p:nvPr/>
        </p:nvPicPr>
        <p:blipFill rotWithShape="1">
          <a:blip r:embed="rId4">
            <a:alphaModFix/>
          </a:blip>
          <a:srcRect b="7123" l="0" r="0" t="0"/>
          <a:stretch/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55"/>
          <p:cNvSpPr txBox="1"/>
          <p:nvPr>
            <p:ph hasCustomPrompt="1" type="title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55" name="Google Shape;355;p55"/>
          <p:cNvSpPr txBox="1"/>
          <p:nvPr>
            <p:ph idx="1" type="body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429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5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7"/>
          <p:cNvSpPr txBox="1"/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61" name="Google Shape;361;p57"/>
          <p:cNvSpPr txBox="1"/>
          <p:nvPr>
            <p:ph idx="1" type="subTitle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2" name="Google Shape;362;p57"/>
          <p:cNvSpPr txBox="1"/>
          <p:nvPr>
            <p:ph idx="2" type="title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63" name="Google Shape;363;p57"/>
          <p:cNvSpPr txBox="1"/>
          <p:nvPr>
            <p:ph idx="3" type="subTitle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4" name="Google Shape;364;p57"/>
          <p:cNvSpPr txBox="1"/>
          <p:nvPr>
            <p:ph idx="4" type="title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65" name="Google Shape;365;p57"/>
          <p:cNvSpPr txBox="1"/>
          <p:nvPr>
            <p:ph idx="5" type="subTitle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6" name="Google Shape;366;p57"/>
          <p:cNvSpPr txBox="1"/>
          <p:nvPr>
            <p:ph idx="6" type="title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67" name="Google Shape;367;p57"/>
          <p:cNvSpPr txBox="1"/>
          <p:nvPr>
            <p:ph idx="7" type="subTitle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8" name="Google Shape;368;p57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2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5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8"/>
          <p:cNvSpPr txBox="1"/>
          <p:nvPr>
            <p:ph idx="1" type="body"/>
          </p:nvPr>
        </p:nvSpPr>
        <p:spPr>
          <a:xfrm>
            <a:off x="844409" y="1623775"/>
            <a:ext cx="3336000" cy="27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3" name="Google Shape;373;p58"/>
          <p:cNvSpPr txBox="1"/>
          <p:nvPr>
            <p:ph type="title"/>
          </p:nvPr>
        </p:nvSpPr>
        <p:spPr>
          <a:xfrm>
            <a:off x="1002325" y="711175"/>
            <a:ext cx="30573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4" name="Google Shape;374;p58"/>
          <p:cNvSpPr txBox="1"/>
          <p:nvPr>
            <p:ph idx="2" type="body"/>
          </p:nvPr>
        </p:nvSpPr>
        <p:spPr>
          <a:xfrm>
            <a:off x="4963591" y="1623775"/>
            <a:ext cx="3336000" cy="27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400" u="sng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2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5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9"/>
          <p:cNvSpPr txBox="1"/>
          <p:nvPr>
            <p:ph idx="1" type="body"/>
          </p:nvPr>
        </p:nvSpPr>
        <p:spPr>
          <a:xfrm>
            <a:off x="841985" y="1623775"/>
            <a:ext cx="3158700" cy="30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9" name="Google Shape;379;p59"/>
          <p:cNvSpPr txBox="1"/>
          <p:nvPr>
            <p:ph type="title"/>
          </p:nvPr>
        </p:nvSpPr>
        <p:spPr>
          <a:xfrm>
            <a:off x="1002325" y="711175"/>
            <a:ext cx="30573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6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60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1142343">
            <a:off x="6222976" y="2291982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60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-1920292">
            <a:off x="925352" y="1011382"/>
            <a:ext cx="2068424" cy="177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85" name="Google Shape;385;p60"/>
          <p:cNvSpPr txBox="1"/>
          <p:nvPr>
            <p:ph type="title"/>
          </p:nvPr>
        </p:nvSpPr>
        <p:spPr>
          <a:xfrm>
            <a:off x="2426100" y="1386676"/>
            <a:ext cx="4291800" cy="24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8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2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6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61"/>
          <p:cNvSpPr txBox="1"/>
          <p:nvPr>
            <p:ph hasCustomPrompt="1" type="title"/>
          </p:nvPr>
        </p:nvSpPr>
        <p:spPr>
          <a:xfrm>
            <a:off x="5040600" y="1012388"/>
            <a:ext cx="2826000" cy="11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90" name="Google Shape;390;p61"/>
          <p:cNvSpPr txBox="1"/>
          <p:nvPr>
            <p:ph idx="1" type="body"/>
          </p:nvPr>
        </p:nvSpPr>
        <p:spPr>
          <a:xfrm>
            <a:off x="4973225" y="3061013"/>
            <a:ext cx="3006900" cy="10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1" name="Google Shape;391;p61"/>
          <p:cNvSpPr txBox="1"/>
          <p:nvPr>
            <p:ph idx="2" type="subTitle"/>
          </p:nvPr>
        </p:nvSpPr>
        <p:spPr>
          <a:xfrm>
            <a:off x="4973225" y="2278000"/>
            <a:ext cx="30069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100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/>
          <p:nvPr>
            <p:ph idx="1" type="body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2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6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62"/>
          <p:cNvPicPr preferRelativeResize="0"/>
          <p:nvPr/>
        </p:nvPicPr>
        <p:blipFill rotWithShape="1">
          <a:blip r:embed="rId3">
            <a:alphaModFix/>
          </a:blip>
          <a:srcRect b="7123" l="0" r="0" t="0"/>
          <a:stretch/>
        </p:blipFill>
        <p:spPr>
          <a:xfrm>
            <a:off x="3685063" y="388513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62"/>
          <p:cNvSpPr txBox="1"/>
          <p:nvPr>
            <p:ph type="title"/>
          </p:nvPr>
        </p:nvSpPr>
        <p:spPr>
          <a:xfrm>
            <a:off x="4996075" y="999550"/>
            <a:ext cx="2749500" cy="11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6" name="Google Shape;396;p62"/>
          <p:cNvSpPr txBox="1"/>
          <p:nvPr>
            <p:ph idx="1" type="subTitle"/>
          </p:nvPr>
        </p:nvSpPr>
        <p:spPr>
          <a:xfrm rot="-321082">
            <a:off x="5129970" y="3250327"/>
            <a:ext cx="2280640" cy="92471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6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00" name="Google Shape;400;p63"/>
          <p:cNvSpPr txBox="1"/>
          <p:nvPr>
            <p:ph idx="1" type="body"/>
          </p:nvPr>
        </p:nvSpPr>
        <p:spPr>
          <a:xfrm>
            <a:off x="2649000" y="2142600"/>
            <a:ext cx="3846000" cy="18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1" name="Google Shape;401;p63"/>
          <p:cNvSpPr txBox="1"/>
          <p:nvPr>
            <p:ph type="title"/>
          </p:nvPr>
        </p:nvSpPr>
        <p:spPr>
          <a:xfrm>
            <a:off x="3127075" y="1366750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6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64"/>
          <p:cNvSpPr txBox="1"/>
          <p:nvPr>
            <p:ph type="title"/>
          </p:nvPr>
        </p:nvSpPr>
        <p:spPr>
          <a:xfrm>
            <a:off x="534900" y="2495013"/>
            <a:ext cx="37980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06" name="Google Shape;406;p64"/>
          <p:cNvSpPr txBox="1"/>
          <p:nvPr>
            <p:ph idx="1" type="subTitle"/>
          </p:nvPr>
        </p:nvSpPr>
        <p:spPr>
          <a:xfrm>
            <a:off x="799650" y="3241096"/>
            <a:ext cx="32685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407" name="Google Shape;407;p64"/>
          <p:cNvSpPr txBox="1"/>
          <p:nvPr>
            <p:ph hasCustomPrompt="1" idx="2" type="title"/>
          </p:nvPr>
        </p:nvSpPr>
        <p:spPr>
          <a:xfrm>
            <a:off x="1640100" y="1347913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6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65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65"/>
          <p:cNvSpPr txBox="1"/>
          <p:nvPr>
            <p:ph type="title"/>
          </p:nvPr>
        </p:nvSpPr>
        <p:spPr>
          <a:xfrm>
            <a:off x="1781550" y="711175"/>
            <a:ext cx="59337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6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66"/>
          <p:cNvSpPr txBox="1"/>
          <p:nvPr>
            <p:ph type="title"/>
          </p:nvPr>
        </p:nvSpPr>
        <p:spPr>
          <a:xfrm>
            <a:off x="1002325" y="711175"/>
            <a:ext cx="30822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2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6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7"/>
          <p:cNvSpPr txBox="1"/>
          <p:nvPr>
            <p:ph idx="1" type="body"/>
          </p:nvPr>
        </p:nvSpPr>
        <p:spPr>
          <a:xfrm>
            <a:off x="948000" y="2519950"/>
            <a:ext cx="3224400" cy="12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0" name="Google Shape;420;p67"/>
          <p:cNvSpPr txBox="1"/>
          <p:nvPr>
            <p:ph type="title"/>
          </p:nvPr>
        </p:nvSpPr>
        <p:spPr>
          <a:xfrm>
            <a:off x="948000" y="1218000"/>
            <a:ext cx="2755800" cy="12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SECTION_TITLE_AND_DESCRIPTION_1_1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6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68"/>
          <p:cNvSpPr txBox="1"/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5" name="Google Shape;425;p68"/>
          <p:cNvSpPr txBox="1"/>
          <p:nvPr>
            <p:ph idx="1" type="subTitle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6" name="Google Shape;426;p68"/>
          <p:cNvSpPr txBox="1"/>
          <p:nvPr>
            <p:ph idx="2" type="title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7" name="Google Shape;427;p68"/>
          <p:cNvSpPr txBox="1"/>
          <p:nvPr>
            <p:ph idx="3" type="subTitle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8" name="Google Shape;428;p68"/>
          <p:cNvSpPr txBox="1"/>
          <p:nvPr>
            <p:ph idx="4" type="title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9" name="Google Shape;429;p68"/>
          <p:cNvSpPr txBox="1"/>
          <p:nvPr>
            <p:ph idx="5" type="subTitle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0" name="Google Shape;430;p68"/>
          <p:cNvSpPr txBox="1"/>
          <p:nvPr>
            <p:ph idx="6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SECTION_TITLE_AND_DESCRIPTION_1_1_4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6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69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69"/>
          <p:cNvSpPr txBox="1"/>
          <p:nvPr>
            <p:ph type="title"/>
          </p:nvPr>
        </p:nvSpPr>
        <p:spPr>
          <a:xfrm>
            <a:off x="3628589" y="2942625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5" name="Google Shape;435;p69"/>
          <p:cNvSpPr txBox="1"/>
          <p:nvPr>
            <p:ph idx="1" type="subTitle"/>
          </p:nvPr>
        </p:nvSpPr>
        <p:spPr>
          <a:xfrm>
            <a:off x="3628600" y="3303578"/>
            <a:ext cx="23331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6" name="Google Shape;436;p69"/>
          <p:cNvSpPr txBox="1"/>
          <p:nvPr>
            <p:ph idx="2" type="title"/>
          </p:nvPr>
        </p:nvSpPr>
        <p:spPr>
          <a:xfrm>
            <a:off x="1295503" y="2130949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7" name="Google Shape;437;p69"/>
          <p:cNvSpPr txBox="1"/>
          <p:nvPr>
            <p:ph idx="3" type="subTitle"/>
          </p:nvPr>
        </p:nvSpPr>
        <p:spPr>
          <a:xfrm>
            <a:off x="1295511" y="2491901"/>
            <a:ext cx="23331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8" name="Google Shape;438;p69"/>
          <p:cNvSpPr txBox="1"/>
          <p:nvPr>
            <p:ph idx="4" type="title"/>
          </p:nvPr>
        </p:nvSpPr>
        <p:spPr>
          <a:xfrm>
            <a:off x="5964918" y="2130948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9" name="Google Shape;439;p69"/>
          <p:cNvSpPr txBox="1"/>
          <p:nvPr>
            <p:ph idx="5" type="subTitle"/>
          </p:nvPr>
        </p:nvSpPr>
        <p:spPr>
          <a:xfrm>
            <a:off x="5964925" y="2491900"/>
            <a:ext cx="23331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0" name="Google Shape;440;p69"/>
          <p:cNvSpPr txBox="1"/>
          <p:nvPr>
            <p:ph idx="6" type="title"/>
          </p:nvPr>
        </p:nvSpPr>
        <p:spPr>
          <a:xfrm>
            <a:off x="2569750" y="711175"/>
            <a:ext cx="400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_1_1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7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70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70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70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70"/>
          <p:cNvSpPr txBox="1"/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b="0" sz="16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47" name="Google Shape;447;p70"/>
          <p:cNvSpPr txBox="1"/>
          <p:nvPr>
            <p:ph idx="1" type="subTitle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b="1" sz="2400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SECTION_TITLE_AND_DESCRIPTION_1_1_1_1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7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71"/>
          <p:cNvSpPr txBox="1"/>
          <p:nvPr>
            <p:ph type="title"/>
          </p:nvPr>
        </p:nvSpPr>
        <p:spPr>
          <a:xfrm>
            <a:off x="5230400" y="3321638"/>
            <a:ext cx="27975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52" name="Google Shape;452;p71"/>
          <p:cNvSpPr txBox="1"/>
          <p:nvPr>
            <p:ph idx="1" type="subTitle"/>
          </p:nvPr>
        </p:nvSpPr>
        <p:spPr>
          <a:xfrm>
            <a:off x="4909400" y="1218188"/>
            <a:ext cx="3439500" cy="20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>
            <p:ph idx="2" type="pic"/>
          </p:nvPr>
        </p:nvSpPr>
        <p:spPr>
          <a:xfrm>
            <a:off x="-55500" y="0"/>
            <a:ext cx="9255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8"/>
          <p:cNvSpPr txBox="1"/>
          <p:nvPr>
            <p:ph type="title"/>
          </p:nvPr>
        </p:nvSpPr>
        <p:spPr>
          <a:xfrm flipH="1" rot="-877333">
            <a:off x="641615" y="1013164"/>
            <a:ext cx="2155721" cy="151080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0" sz="2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SECTION_TITLE_AND_DESCRIPTION_1_2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7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72"/>
          <p:cNvSpPr txBox="1"/>
          <p:nvPr>
            <p:ph type="title"/>
          </p:nvPr>
        </p:nvSpPr>
        <p:spPr>
          <a:xfrm>
            <a:off x="800975" y="2010025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457" name="Google Shape;457;p72"/>
          <p:cNvSpPr txBox="1"/>
          <p:nvPr>
            <p:ph idx="1" type="subTitle"/>
          </p:nvPr>
        </p:nvSpPr>
        <p:spPr>
          <a:xfrm>
            <a:off x="801101" y="2400094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8" name="Google Shape;458;p72"/>
          <p:cNvSpPr txBox="1"/>
          <p:nvPr>
            <p:ph idx="2" type="title"/>
          </p:nvPr>
        </p:nvSpPr>
        <p:spPr>
          <a:xfrm>
            <a:off x="5850883" y="2010025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459" name="Google Shape;459;p72"/>
          <p:cNvSpPr txBox="1"/>
          <p:nvPr>
            <p:ph idx="3" type="subTitle"/>
          </p:nvPr>
        </p:nvSpPr>
        <p:spPr>
          <a:xfrm>
            <a:off x="5850880" y="2400101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0" name="Google Shape;460;p72"/>
          <p:cNvSpPr txBox="1"/>
          <p:nvPr>
            <p:ph idx="4" type="title"/>
          </p:nvPr>
        </p:nvSpPr>
        <p:spPr>
          <a:xfrm>
            <a:off x="800975" y="3449700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461" name="Google Shape;461;p72"/>
          <p:cNvSpPr txBox="1"/>
          <p:nvPr>
            <p:ph idx="5" type="subTitle"/>
          </p:nvPr>
        </p:nvSpPr>
        <p:spPr>
          <a:xfrm>
            <a:off x="801101" y="3838273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2" name="Google Shape;462;p72"/>
          <p:cNvSpPr txBox="1"/>
          <p:nvPr>
            <p:ph idx="6" type="title"/>
          </p:nvPr>
        </p:nvSpPr>
        <p:spPr>
          <a:xfrm>
            <a:off x="5850883" y="3449699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463" name="Google Shape;463;p72"/>
          <p:cNvSpPr txBox="1"/>
          <p:nvPr>
            <p:ph idx="7" type="subTitle"/>
          </p:nvPr>
        </p:nvSpPr>
        <p:spPr>
          <a:xfrm>
            <a:off x="5850880" y="3838276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4" name="Google Shape;464;p72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SECTION_TITLE_AND_DESCRIPTION_1_2_1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7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73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73"/>
          <p:cNvSpPr txBox="1"/>
          <p:nvPr>
            <p:ph type="title"/>
          </p:nvPr>
        </p:nvSpPr>
        <p:spPr>
          <a:xfrm>
            <a:off x="2598373" y="1548225"/>
            <a:ext cx="1971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469" name="Google Shape;469;p73"/>
          <p:cNvSpPr txBox="1"/>
          <p:nvPr>
            <p:ph idx="1" type="subTitle"/>
          </p:nvPr>
        </p:nvSpPr>
        <p:spPr>
          <a:xfrm>
            <a:off x="2598375" y="1928075"/>
            <a:ext cx="19719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0" name="Google Shape;470;p73"/>
          <p:cNvSpPr txBox="1"/>
          <p:nvPr>
            <p:ph idx="2" type="title"/>
          </p:nvPr>
        </p:nvSpPr>
        <p:spPr>
          <a:xfrm>
            <a:off x="5835074" y="1548225"/>
            <a:ext cx="1971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471" name="Google Shape;471;p73"/>
          <p:cNvSpPr txBox="1"/>
          <p:nvPr>
            <p:ph idx="3" type="subTitle"/>
          </p:nvPr>
        </p:nvSpPr>
        <p:spPr>
          <a:xfrm>
            <a:off x="5835075" y="1928075"/>
            <a:ext cx="19719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2" name="Google Shape;472;p73"/>
          <p:cNvSpPr txBox="1"/>
          <p:nvPr>
            <p:ph idx="4" type="title"/>
          </p:nvPr>
        </p:nvSpPr>
        <p:spPr>
          <a:xfrm>
            <a:off x="2598373" y="2987900"/>
            <a:ext cx="1971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473" name="Google Shape;473;p73"/>
          <p:cNvSpPr txBox="1"/>
          <p:nvPr>
            <p:ph idx="5" type="subTitle"/>
          </p:nvPr>
        </p:nvSpPr>
        <p:spPr>
          <a:xfrm>
            <a:off x="2598375" y="3369312"/>
            <a:ext cx="19719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4" name="Google Shape;474;p73"/>
          <p:cNvSpPr txBox="1"/>
          <p:nvPr>
            <p:ph idx="6" type="title"/>
          </p:nvPr>
        </p:nvSpPr>
        <p:spPr>
          <a:xfrm>
            <a:off x="5835074" y="2987898"/>
            <a:ext cx="1971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475" name="Google Shape;475;p73"/>
          <p:cNvSpPr txBox="1"/>
          <p:nvPr>
            <p:ph idx="7" type="subTitle"/>
          </p:nvPr>
        </p:nvSpPr>
        <p:spPr>
          <a:xfrm>
            <a:off x="5835075" y="3369311"/>
            <a:ext cx="19719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6" name="Google Shape;476;p73"/>
          <p:cNvSpPr txBox="1"/>
          <p:nvPr>
            <p:ph idx="8" type="title"/>
          </p:nvPr>
        </p:nvSpPr>
        <p:spPr>
          <a:xfrm>
            <a:off x="1926750" y="711175"/>
            <a:ext cx="529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IG_NUMBER_1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7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74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635655">
            <a:off x="1848552" y="3058534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74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1903775">
            <a:off x="6763976" y="866659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74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29175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74"/>
          <p:cNvSpPr txBox="1"/>
          <p:nvPr>
            <p:ph hasCustomPrompt="1" type="title"/>
          </p:nvPr>
        </p:nvSpPr>
        <p:spPr>
          <a:xfrm>
            <a:off x="130145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3" name="Google Shape;483;p74"/>
          <p:cNvSpPr txBox="1"/>
          <p:nvPr>
            <p:ph idx="1" type="subTitle"/>
          </p:nvPr>
        </p:nvSpPr>
        <p:spPr>
          <a:xfrm>
            <a:off x="130145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4" name="Google Shape;484;p74"/>
          <p:cNvSpPr txBox="1"/>
          <p:nvPr>
            <p:ph hasCustomPrompt="1" idx="2" type="title"/>
          </p:nvPr>
        </p:nvSpPr>
        <p:spPr>
          <a:xfrm>
            <a:off x="352140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5" name="Google Shape;485;p74"/>
          <p:cNvSpPr txBox="1"/>
          <p:nvPr>
            <p:ph idx="3" type="subTitle"/>
          </p:nvPr>
        </p:nvSpPr>
        <p:spPr>
          <a:xfrm>
            <a:off x="352140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6" name="Google Shape;486;p74"/>
          <p:cNvSpPr txBox="1"/>
          <p:nvPr>
            <p:ph hasCustomPrompt="1" idx="4" type="title"/>
          </p:nvPr>
        </p:nvSpPr>
        <p:spPr>
          <a:xfrm>
            <a:off x="574135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7" name="Google Shape;487;p74"/>
          <p:cNvSpPr txBox="1"/>
          <p:nvPr>
            <p:ph idx="5" type="subTitle"/>
          </p:nvPr>
        </p:nvSpPr>
        <p:spPr>
          <a:xfrm>
            <a:off x="574135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IG_NUMBER_1_3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7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75"/>
          <p:cNvSpPr txBox="1"/>
          <p:nvPr>
            <p:ph hasCustomPrompt="1" type="title"/>
          </p:nvPr>
        </p:nvSpPr>
        <p:spPr>
          <a:xfrm>
            <a:off x="5097100" y="965775"/>
            <a:ext cx="3042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2" name="Google Shape;492;p75"/>
          <p:cNvSpPr txBox="1"/>
          <p:nvPr>
            <p:ph idx="1" type="subTitle"/>
          </p:nvPr>
        </p:nvSpPr>
        <p:spPr>
          <a:xfrm>
            <a:off x="5097050" y="1461113"/>
            <a:ext cx="30420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3" name="Google Shape;493;p75"/>
          <p:cNvSpPr txBox="1"/>
          <p:nvPr>
            <p:ph hasCustomPrompt="1" idx="2" type="title"/>
          </p:nvPr>
        </p:nvSpPr>
        <p:spPr>
          <a:xfrm>
            <a:off x="5097100" y="2148512"/>
            <a:ext cx="3042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4" name="Google Shape;494;p75"/>
          <p:cNvSpPr txBox="1"/>
          <p:nvPr>
            <p:ph idx="3" type="subTitle"/>
          </p:nvPr>
        </p:nvSpPr>
        <p:spPr>
          <a:xfrm>
            <a:off x="5097050" y="2643851"/>
            <a:ext cx="30420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5" name="Google Shape;495;p75"/>
          <p:cNvSpPr txBox="1"/>
          <p:nvPr>
            <p:ph hasCustomPrompt="1" idx="4" type="title"/>
          </p:nvPr>
        </p:nvSpPr>
        <p:spPr>
          <a:xfrm>
            <a:off x="5097100" y="3331249"/>
            <a:ext cx="3042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6" name="Google Shape;496;p75"/>
          <p:cNvSpPr txBox="1"/>
          <p:nvPr>
            <p:ph idx="5" type="subTitle"/>
          </p:nvPr>
        </p:nvSpPr>
        <p:spPr>
          <a:xfrm>
            <a:off x="5097050" y="3826588"/>
            <a:ext cx="30420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7" name="Google Shape;497;p75"/>
          <p:cNvSpPr txBox="1"/>
          <p:nvPr>
            <p:ph idx="6" type="title"/>
          </p:nvPr>
        </p:nvSpPr>
        <p:spPr>
          <a:xfrm>
            <a:off x="1002325" y="711175"/>
            <a:ext cx="3042000" cy="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BIG_NUMBER_1_2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7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76"/>
          <p:cNvSpPr txBox="1"/>
          <p:nvPr>
            <p:ph hasCustomPrompt="1" type="title"/>
          </p:nvPr>
        </p:nvSpPr>
        <p:spPr>
          <a:xfrm>
            <a:off x="2216050" y="11412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2" name="Google Shape;502;p76"/>
          <p:cNvSpPr txBox="1"/>
          <p:nvPr>
            <p:ph idx="1" type="subTitle"/>
          </p:nvPr>
        </p:nvSpPr>
        <p:spPr>
          <a:xfrm>
            <a:off x="2216050" y="1740988"/>
            <a:ext cx="21012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3" name="Google Shape;503;p76"/>
          <p:cNvSpPr txBox="1"/>
          <p:nvPr>
            <p:ph hasCustomPrompt="1" idx="2" type="title"/>
          </p:nvPr>
        </p:nvSpPr>
        <p:spPr>
          <a:xfrm>
            <a:off x="2216050" y="2830963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4" name="Google Shape;504;p76"/>
          <p:cNvSpPr txBox="1"/>
          <p:nvPr>
            <p:ph idx="3" type="subTitle"/>
          </p:nvPr>
        </p:nvSpPr>
        <p:spPr>
          <a:xfrm>
            <a:off x="2216050" y="3430676"/>
            <a:ext cx="21012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5" name="Google Shape;505;p76"/>
          <p:cNvSpPr txBox="1"/>
          <p:nvPr>
            <p:ph hasCustomPrompt="1" idx="4" type="title"/>
          </p:nvPr>
        </p:nvSpPr>
        <p:spPr>
          <a:xfrm>
            <a:off x="6348050" y="2830963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6" name="Google Shape;506;p76"/>
          <p:cNvSpPr txBox="1"/>
          <p:nvPr>
            <p:ph idx="5" type="subTitle"/>
          </p:nvPr>
        </p:nvSpPr>
        <p:spPr>
          <a:xfrm>
            <a:off x="6348050" y="3430676"/>
            <a:ext cx="21012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7" name="Google Shape;507;p76"/>
          <p:cNvSpPr txBox="1"/>
          <p:nvPr>
            <p:ph hasCustomPrompt="1" idx="6" type="title"/>
          </p:nvPr>
        </p:nvSpPr>
        <p:spPr>
          <a:xfrm>
            <a:off x="6348050" y="11412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8" name="Google Shape;508;p76"/>
          <p:cNvSpPr txBox="1"/>
          <p:nvPr>
            <p:ph idx="7" type="subTitle"/>
          </p:nvPr>
        </p:nvSpPr>
        <p:spPr>
          <a:xfrm>
            <a:off x="6348050" y="1740988"/>
            <a:ext cx="21012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SECTION_TITLE_AND_DESCRIPTION_1_1_2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7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77"/>
          <p:cNvSpPr txBox="1"/>
          <p:nvPr>
            <p:ph type="title"/>
          </p:nvPr>
        </p:nvSpPr>
        <p:spPr>
          <a:xfrm>
            <a:off x="6166050" y="1183210"/>
            <a:ext cx="2140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13" name="Google Shape;513;p77"/>
          <p:cNvSpPr txBox="1"/>
          <p:nvPr>
            <p:ph idx="1" type="subTitle"/>
          </p:nvPr>
        </p:nvSpPr>
        <p:spPr>
          <a:xfrm>
            <a:off x="6166050" y="1620375"/>
            <a:ext cx="21402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4" name="Google Shape;514;p77"/>
          <p:cNvSpPr txBox="1"/>
          <p:nvPr>
            <p:ph idx="2" type="title"/>
          </p:nvPr>
        </p:nvSpPr>
        <p:spPr>
          <a:xfrm>
            <a:off x="6166040" y="2678335"/>
            <a:ext cx="2140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15" name="Google Shape;515;p77"/>
          <p:cNvSpPr txBox="1"/>
          <p:nvPr>
            <p:ph idx="3" type="subTitle"/>
          </p:nvPr>
        </p:nvSpPr>
        <p:spPr>
          <a:xfrm>
            <a:off x="6166050" y="3115508"/>
            <a:ext cx="21402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6" name="Google Shape;516;p77"/>
          <p:cNvSpPr txBox="1"/>
          <p:nvPr>
            <p:ph idx="4" type="title"/>
          </p:nvPr>
        </p:nvSpPr>
        <p:spPr>
          <a:xfrm>
            <a:off x="1002325" y="711175"/>
            <a:ext cx="26667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CAPTION_ONLY_1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7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78"/>
          <p:cNvSpPr txBox="1"/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521" name="Google Shape;521;p78"/>
          <p:cNvSpPr txBox="1"/>
          <p:nvPr>
            <p:ph idx="1" type="subTitle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2" name="Google Shape;522;p78"/>
          <p:cNvSpPr txBox="1"/>
          <p:nvPr>
            <p:ph idx="2" type="title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523" name="Google Shape;523;p78"/>
          <p:cNvSpPr txBox="1"/>
          <p:nvPr>
            <p:ph idx="3" type="subTitle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APTION_ONLY_1_3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7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79"/>
          <p:cNvSpPr txBox="1"/>
          <p:nvPr>
            <p:ph type="title"/>
          </p:nvPr>
        </p:nvSpPr>
        <p:spPr>
          <a:xfrm>
            <a:off x="1344124" y="3330950"/>
            <a:ext cx="20445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528" name="Google Shape;528;p79"/>
          <p:cNvSpPr txBox="1"/>
          <p:nvPr>
            <p:ph idx="1" type="subTitle"/>
          </p:nvPr>
        </p:nvSpPr>
        <p:spPr>
          <a:xfrm>
            <a:off x="1344150" y="3693775"/>
            <a:ext cx="2044500" cy="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9" name="Google Shape;529;p79"/>
          <p:cNvSpPr txBox="1"/>
          <p:nvPr>
            <p:ph idx="2" type="title"/>
          </p:nvPr>
        </p:nvSpPr>
        <p:spPr>
          <a:xfrm>
            <a:off x="5755376" y="3330950"/>
            <a:ext cx="20445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530" name="Google Shape;530;p79"/>
          <p:cNvSpPr txBox="1"/>
          <p:nvPr>
            <p:ph idx="3" type="subTitle"/>
          </p:nvPr>
        </p:nvSpPr>
        <p:spPr>
          <a:xfrm>
            <a:off x="5755375" y="3693775"/>
            <a:ext cx="2044500" cy="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1" name="Google Shape;531;p79"/>
          <p:cNvSpPr txBox="1"/>
          <p:nvPr>
            <p:ph idx="4" type="title"/>
          </p:nvPr>
        </p:nvSpPr>
        <p:spPr>
          <a:xfrm>
            <a:off x="1002325" y="711175"/>
            <a:ext cx="2666700" cy="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APTION_ONLY_1_2"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8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80"/>
          <p:cNvSpPr txBox="1"/>
          <p:nvPr>
            <p:ph type="title"/>
          </p:nvPr>
        </p:nvSpPr>
        <p:spPr>
          <a:xfrm>
            <a:off x="1687410" y="2127912"/>
            <a:ext cx="1600800" cy="8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536" name="Google Shape;536;p80"/>
          <p:cNvSpPr txBox="1"/>
          <p:nvPr>
            <p:ph idx="1" type="subTitle"/>
          </p:nvPr>
        </p:nvSpPr>
        <p:spPr>
          <a:xfrm>
            <a:off x="1472443" y="3203876"/>
            <a:ext cx="24570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7" name="Google Shape;537;p80"/>
          <p:cNvSpPr txBox="1"/>
          <p:nvPr>
            <p:ph idx="2" type="title"/>
          </p:nvPr>
        </p:nvSpPr>
        <p:spPr>
          <a:xfrm>
            <a:off x="5946969" y="2127900"/>
            <a:ext cx="1600800" cy="8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538" name="Google Shape;538;p80"/>
          <p:cNvSpPr txBox="1"/>
          <p:nvPr>
            <p:ph idx="3" type="subTitle"/>
          </p:nvPr>
        </p:nvSpPr>
        <p:spPr>
          <a:xfrm>
            <a:off x="5745267" y="3203876"/>
            <a:ext cx="24570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9" name="Google Shape;539;p80"/>
          <p:cNvSpPr txBox="1"/>
          <p:nvPr>
            <p:ph idx="4" type="title"/>
          </p:nvPr>
        </p:nvSpPr>
        <p:spPr>
          <a:xfrm>
            <a:off x="1002325" y="711175"/>
            <a:ext cx="25176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BIG_NUMBER_1_1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8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81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81"/>
          <p:cNvSpPr txBox="1"/>
          <p:nvPr>
            <p:ph type="title"/>
          </p:nvPr>
        </p:nvSpPr>
        <p:spPr>
          <a:xfrm>
            <a:off x="1761575" y="711175"/>
            <a:ext cx="56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IG_NUMBER_1_1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8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82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82"/>
          <p:cNvSpPr txBox="1"/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8" name="Google Shape;548;p82"/>
          <p:cNvSpPr txBox="1"/>
          <p:nvPr>
            <p:ph idx="2" type="title"/>
          </p:nvPr>
        </p:nvSpPr>
        <p:spPr>
          <a:xfrm>
            <a:off x="1664325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9" name="Google Shape;549;p82"/>
          <p:cNvSpPr txBox="1"/>
          <p:nvPr>
            <p:ph idx="1" type="subTitle"/>
          </p:nvPr>
        </p:nvSpPr>
        <p:spPr>
          <a:xfrm>
            <a:off x="1664334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0" name="Google Shape;550;p82"/>
          <p:cNvSpPr txBox="1"/>
          <p:nvPr>
            <p:ph idx="3" type="title"/>
          </p:nvPr>
        </p:nvSpPr>
        <p:spPr>
          <a:xfrm>
            <a:off x="3817459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1" name="Google Shape;551;p82"/>
          <p:cNvSpPr txBox="1"/>
          <p:nvPr>
            <p:ph idx="4" type="subTitle"/>
          </p:nvPr>
        </p:nvSpPr>
        <p:spPr>
          <a:xfrm>
            <a:off x="3817468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2" name="Google Shape;552;p82"/>
          <p:cNvSpPr txBox="1"/>
          <p:nvPr>
            <p:ph idx="5" type="title"/>
          </p:nvPr>
        </p:nvSpPr>
        <p:spPr>
          <a:xfrm>
            <a:off x="5970592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3" name="Google Shape;553;p82"/>
          <p:cNvSpPr txBox="1"/>
          <p:nvPr>
            <p:ph idx="6" type="subTitle"/>
          </p:nvPr>
        </p:nvSpPr>
        <p:spPr>
          <a:xfrm>
            <a:off x="5970602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4" name="Google Shape;554;p82"/>
          <p:cNvSpPr txBox="1"/>
          <p:nvPr>
            <p:ph idx="7" type="title"/>
          </p:nvPr>
        </p:nvSpPr>
        <p:spPr>
          <a:xfrm>
            <a:off x="1664325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5" name="Google Shape;555;p82"/>
          <p:cNvSpPr txBox="1"/>
          <p:nvPr>
            <p:ph idx="8" type="subTitle"/>
          </p:nvPr>
        </p:nvSpPr>
        <p:spPr>
          <a:xfrm>
            <a:off x="1664334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6" name="Google Shape;556;p82"/>
          <p:cNvSpPr txBox="1"/>
          <p:nvPr>
            <p:ph idx="9" type="title"/>
          </p:nvPr>
        </p:nvSpPr>
        <p:spPr>
          <a:xfrm>
            <a:off x="3817459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7" name="Google Shape;557;p82"/>
          <p:cNvSpPr txBox="1"/>
          <p:nvPr>
            <p:ph idx="13" type="subTitle"/>
          </p:nvPr>
        </p:nvSpPr>
        <p:spPr>
          <a:xfrm>
            <a:off x="3817468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8" name="Google Shape;558;p82"/>
          <p:cNvSpPr txBox="1"/>
          <p:nvPr>
            <p:ph idx="14" type="title"/>
          </p:nvPr>
        </p:nvSpPr>
        <p:spPr>
          <a:xfrm>
            <a:off x="5970592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9" name="Google Shape;559;p82"/>
          <p:cNvSpPr txBox="1"/>
          <p:nvPr>
            <p:ph idx="15" type="subTitle"/>
          </p:nvPr>
        </p:nvSpPr>
        <p:spPr>
          <a:xfrm>
            <a:off x="5970602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BIG_NUMBER_1_1_1_1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8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83"/>
          <p:cNvSpPr txBox="1"/>
          <p:nvPr>
            <p:ph type="title"/>
          </p:nvPr>
        </p:nvSpPr>
        <p:spPr>
          <a:xfrm>
            <a:off x="1002325" y="711175"/>
            <a:ext cx="326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4" name="Google Shape;564;p83"/>
          <p:cNvSpPr txBox="1"/>
          <p:nvPr>
            <p:ph idx="2" type="title"/>
          </p:nvPr>
        </p:nvSpPr>
        <p:spPr>
          <a:xfrm>
            <a:off x="1782625" y="1406874"/>
            <a:ext cx="19089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5" name="Google Shape;565;p83"/>
          <p:cNvSpPr txBox="1"/>
          <p:nvPr>
            <p:ph idx="1" type="subTitle"/>
          </p:nvPr>
        </p:nvSpPr>
        <p:spPr>
          <a:xfrm>
            <a:off x="1782625" y="1719827"/>
            <a:ext cx="1908900" cy="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6" name="Google Shape;566;p83"/>
          <p:cNvSpPr txBox="1"/>
          <p:nvPr>
            <p:ph idx="3" type="title"/>
          </p:nvPr>
        </p:nvSpPr>
        <p:spPr>
          <a:xfrm>
            <a:off x="6120353" y="1406874"/>
            <a:ext cx="19089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7" name="Google Shape;567;p83"/>
          <p:cNvSpPr txBox="1"/>
          <p:nvPr>
            <p:ph idx="4" type="subTitle"/>
          </p:nvPr>
        </p:nvSpPr>
        <p:spPr>
          <a:xfrm>
            <a:off x="6120370" y="1719827"/>
            <a:ext cx="1908900" cy="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8" name="Google Shape;568;p83"/>
          <p:cNvSpPr txBox="1"/>
          <p:nvPr>
            <p:ph idx="5" type="title"/>
          </p:nvPr>
        </p:nvSpPr>
        <p:spPr>
          <a:xfrm>
            <a:off x="6120348" y="2473545"/>
            <a:ext cx="1908900" cy="3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9" name="Google Shape;569;p83"/>
          <p:cNvSpPr txBox="1"/>
          <p:nvPr>
            <p:ph idx="6" type="subTitle"/>
          </p:nvPr>
        </p:nvSpPr>
        <p:spPr>
          <a:xfrm>
            <a:off x="6120348" y="2787719"/>
            <a:ext cx="19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0" name="Google Shape;570;p83"/>
          <p:cNvSpPr txBox="1"/>
          <p:nvPr>
            <p:ph idx="7" type="title"/>
          </p:nvPr>
        </p:nvSpPr>
        <p:spPr>
          <a:xfrm>
            <a:off x="1782625" y="2473545"/>
            <a:ext cx="1908900" cy="3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1" name="Google Shape;571;p83"/>
          <p:cNvSpPr txBox="1"/>
          <p:nvPr>
            <p:ph idx="8" type="subTitle"/>
          </p:nvPr>
        </p:nvSpPr>
        <p:spPr>
          <a:xfrm>
            <a:off x="1782625" y="2787719"/>
            <a:ext cx="19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2" name="Google Shape;572;p83"/>
          <p:cNvSpPr txBox="1"/>
          <p:nvPr>
            <p:ph idx="9" type="title"/>
          </p:nvPr>
        </p:nvSpPr>
        <p:spPr>
          <a:xfrm>
            <a:off x="1782625" y="3540220"/>
            <a:ext cx="19089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3" name="Google Shape;573;p83"/>
          <p:cNvSpPr txBox="1"/>
          <p:nvPr>
            <p:ph idx="13" type="subTitle"/>
          </p:nvPr>
        </p:nvSpPr>
        <p:spPr>
          <a:xfrm>
            <a:off x="1782625" y="3854394"/>
            <a:ext cx="19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4" name="Google Shape;574;p83"/>
          <p:cNvSpPr txBox="1"/>
          <p:nvPr>
            <p:ph idx="14" type="title"/>
          </p:nvPr>
        </p:nvSpPr>
        <p:spPr>
          <a:xfrm>
            <a:off x="6120374" y="3540220"/>
            <a:ext cx="19089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5" name="Google Shape;575;p83"/>
          <p:cNvSpPr txBox="1"/>
          <p:nvPr>
            <p:ph idx="15" type="subTitle"/>
          </p:nvPr>
        </p:nvSpPr>
        <p:spPr>
          <a:xfrm>
            <a:off x="6120374" y="3854394"/>
            <a:ext cx="19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_1_3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p8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84"/>
          <p:cNvSpPr txBox="1"/>
          <p:nvPr>
            <p:ph type="title"/>
          </p:nvPr>
        </p:nvSpPr>
        <p:spPr>
          <a:xfrm>
            <a:off x="1041650" y="1003422"/>
            <a:ext cx="2802600" cy="7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0" name="Google Shape;580;p84"/>
          <p:cNvSpPr txBox="1"/>
          <p:nvPr>
            <p:ph idx="1" type="subTitle"/>
          </p:nvPr>
        </p:nvSpPr>
        <p:spPr>
          <a:xfrm>
            <a:off x="1058450" y="1757352"/>
            <a:ext cx="27690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581" name="Google Shape;581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05240">
            <a:off x="6284102" y="2385388"/>
            <a:ext cx="1961516" cy="229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7625">
            <a:off x="4378962" y="1324630"/>
            <a:ext cx="2803901" cy="28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84"/>
          <p:cNvSpPr txBox="1"/>
          <p:nvPr/>
        </p:nvSpPr>
        <p:spPr>
          <a:xfrm rot="420963">
            <a:off x="4549033" y="2333911"/>
            <a:ext cx="2308687" cy="1497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 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585;p8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APTION_ONLY_1_1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Google Shape;587;p8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TITLE_AND_DESCRIPTION_1_1_3_1"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Google Shape;590;p8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IG_NUMBER_1_1_2"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8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88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9" name="Google Shape;599;p9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90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90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19050">
              <a:srgbClr val="000000">
                <a:alpha val="34000"/>
              </a:srgbClr>
            </a:outerShdw>
          </a:effectLst>
        </p:spPr>
      </p:pic>
      <p:sp>
        <p:nvSpPr>
          <p:cNvPr id="603" name="Google Shape;603;p90"/>
          <p:cNvSpPr txBox="1"/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604" name="Google Shape;604;p90"/>
          <p:cNvSpPr txBox="1"/>
          <p:nvPr>
            <p:ph idx="1" type="subTitle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Google Shape;606;p9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08" name="Google Shape;608;p91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09" name="Google Shape;609;p91"/>
          <p:cNvSpPr txBox="1"/>
          <p:nvPr>
            <p:ph idx="1" type="subTitle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610" name="Google Shape;610;p91"/>
          <p:cNvSpPr txBox="1"/>
          <p:nvPr>
            <p:ph hasCustomPrompt="1"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Google Shape;612;p9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92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92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5" name="Google Shape;615;p92"/>
          <p:cNvSpPr txBox="1"/>
          <p:nvPr>
            <p:ph idx="1" type="body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7975" lvl="0" marL="457200" rtl="0"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AutoNum type="arabicPeriod"/>
              <a:defRPr sz="950">
                <a:solidFill>
                  <a:schemeClr val="dk2"/>
                </a:solidFill>
              </a:defRPr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>
                <a:solidFill>
                  <a:schemeClr val="dk2"/>
                </a:solidFill>
              </a:defRPr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>
                <a:solidFill>
                  <a:schemeClr val="dk2"/>
                </a:solidFill>
              </a:defRPr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Google Shape;617;p9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93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0" name="Google Shape;620;p93"/>
          <p:cNvSpPr txBox="1"/>
          <p:nvPr>
            <p:ph idx="1" type="body"/>
          </p:nvPr>
        </p:nvSpPr>
        <p:spPr>
          <a:xfrm>
            <a:off x="843763" y="1551725"/>
            <a:ext cx="3593400" cy="28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1" name="Google Shape;621;p93"/>
          <p:cNvSpPr txBox="1"/>
          <p:nvPr>
            <p:ph idx="2" type="body"/>
          </p:nvPr>
        </p:nvSpPr>
        <p:spPr>
          <a:xfrm>
            <a:off x="4954771" y="1551725"/>
            <a:ext cx="3593400" cy="28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 u="sng"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Google Shape;623;p9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94"/>
          <p:cNvSpPr txBox="1"/>
          <p:nvPr>
            <p:ph type="title"/>
          </p:nvPr>
        </p:nvSpPr>
        <p:spPr>
          <a:xfrm>
            <a:off x="1002325" y="711175"/>
            <a:ext cx="32739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9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95"/>
          <p:cNvSpPr txBox="1"/>
          <p:nvPr>
            <p:ph idx="1" type="body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0" name="Google Shape;630;p95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96"/>
          <p:cNvSpPr/>
          <p:nvPr>
            <p:ph idx="2" type="pic"/>
          </p:nvPr>
        </p:nvSpPr>
        <p:spPr>
          <a:xfrm>
            <a:off x="-55500" y="0"/>
            <a:ext cx="9255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33" name="Google Shape;633;p96"/>
          <p:cNvSpPr txBox="1"/>
          <p:nvPr>
            <p:ph type="title"/>
          </p:nvPr>
        </p:nvSpPr>
        <p:spPr>
          <a:xfrm flipH="1" rot="-877333">
            <a:off x="641615" y="1013164"/>
            <a:ext cx="2155721" cy="151080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0"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" name="Google Shape;635;p9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97"/>
          <p:cNvSpPr txBox="1"/>
          <p:nvPr>
            <p:ph idx="1" type="subTitle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8" name="Google Shape;638;p97"/>
          <p:cNvSpPr txBox="1"/>
          <p:nvPr>
            <p:ph idx="2" type="body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9" name="Google Shape;639;p97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" name="Google Shape;641;p9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98"/>
          <p:cNvSpPr txBox="1"/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" name="Google Shape;645;p9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99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99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99"/>
          <p:cNvPicPr preferRelativeResize="0"/>
          <p:nvPr/>
        </p:nvPicPr>
        <p:blipFill rotWithShape="1">
          <a:blip r:embed="rId4">
            <a:alphaModFix/>
          </a:blip>
          <a:srcRect b="7123" l="0" r="0" t="0"/>
          <a:stretch/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99"/>
          <p:cNvSpPr txBox="1"/>
          <p:nvPr>
            <p:ph hasCustomPrompt="1" type="title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50" name="Google Shape;650;p99"/>
          <p:cNvSpPr txBox="1"/>
          <p:nvPr>
            <p:ph idx="1" type="body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429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3" name="Google Shape;653;p10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101"/>
          <p:cNvSpPr txBox="1"/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56" name="Google Shape;656;p101"/>
          <p:cNvSpPr txBox="1"/>
          <p:nvPr>
            <p:ph idx="1" type="subTitle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7" name="Google Shape;657;p101"/>
          <p:cNvSpPr txBox="1"/>
          <p:nvPr>
            <p:ph idx="2" type="title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58" name="Google Shape;658;p101"/>
          <p:cNvSpPr txBox="1"/>
          <p:nvPr>
            <p:ph idx="3" type="subTitle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9" name="Google Shape;659;p101"/>
          <p:cNvSpPr txBox="1"/>
          <p:nvPr>
            <p:ph idx="4" type="title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60" name="Google Shape;660;p101"/>
          <p:cNvSpPr txBox="1"/>
          <p:nvPr>
            <p:ph idx="5" type="subTitle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1" name="Google Shape;661;p101"/>
          <p:cNvSpPr txBox="1"/>
          <p:nvPr>
            <p:ph idx="6" type="title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62" name="Google Shape;662;p101"/>
          <p:cNvSpPr txBox="1"/>
          <p:nvPr>
            <p:ph idx="7" type="subTitle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3" name="Google Shape;663;p101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2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10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102"/>
          <p:cNvSpPr txBox="1"/>
          <p:nvPr>
            <p:ph idx="1" type="body"/>
          </p:nvPr>
        </p:nvSpPr>
        <p:spPr>
          <a:xfrm>
            <a:off x="844409" y="1623775"/>
            <a:ext cx="3336000" cy="27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8" name="Google Shape;668;p102"/>
          <p:cNvSpPr txBox="1"/>
          <p:nvPr>
            <p:ph type="title"/>
          </p:nvPr>
        </p:nvSpPr>
        <p:spPr>
          <a:xfrm>
            <a:off x="1002325" y="711175"/>
            <a:ext cx="30573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9" name="Google Shape;669;p102"/>
          <p:cNvSpPr txBox="1"/>
          <p:nvPr>
            <p:ph idx="2" type="body"/>
          </p:nvPr>
        </p:nvSpPr>
        <p:spPr>
          <a:xfrm>
            <a:off x="4963591" y="1623775"/>
            <a:ext cx="3336000" cy="27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400" u="sng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theme" Target="../theme/theme3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83.xml"/><Relationship Id="rId20" Type="http://schemas.openxmlformats.org/officeDocument/2006/relationships/slideLayout" Target="../slideLayouts/slideLayout63.xml"/><Relationship Id="rId42" Type="http://schemas.openxmlformats.org/officeDocument/2006/relationships/slideLayout" Target="../slideLayouts/slideLayout85.xml"/><Relationship Id="rId41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65.xml"/><Relationship Id="rId44" Type="http://schemas.openxmlformats.org/officeDocument/2006/relationships/theme" Target="../theme/theme2.xml"/><Relationship Id="rId21" Type="http://schemas.openxmlformats.org/officeDocument/2006/relationships/slideLayout" Target="../slideLayouts/slideLayout64.xml"/><Relationship Id="rId43" Type="http://schemas.openxmlformats.org/officeDocument/2006/relationships/slideLayout" Target="../slideLayouts/slideLayout86.xml"/><Relationship Id="rId24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66.xml"/><Relationship Id="rId1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68.xml"/><Relationship Id="rId28" Type="http://schemas.openxmlformats.org/officeDocument/2006/relationships/slideLayout" Target="../slideLayouts/slideLayout71.xml"/><Relationship Id="rId27" Type="http://schemas.openxmlformats.org/officeDocument/2006/relationships/slideLayout" Target="../slideLayouts/slideLayout70.xml"/><Relationship Id="rId5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72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74.xml"/><Relationship Id="rId30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54.xml"/><Relationship Id="rId33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53.xml"/><Relationship Id="rId32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56.xml"/><Relationship Id="rId35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55.xml"/><Relationship Id="rId34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58.xml"/><Relationship Id="rId37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57.xml"/><Relationship Id="rId36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60.xml"/><Relationship Id="rId39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59.xml"/><Relationship Id="rId38" Type="http://schemas.openxmlformats.org/officeDocument/2006/relationships/slideLayout" Target="../slideLayouts/slideLayout81.xml"/><Relationship Id="rId19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1.xml"/></Relationships>
</file>

<file path=ppt/slideMasters/_rels/slideMaster3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126.xml"/><Relationship Id="rId20" Type="http://schemas.openxmlformats.org/officeDocument/2006/relationships/slideLayout" Target="../slideLayouts/slideLayout106.xml"/><Relationship Id="rId42" Type="http://schemas.openxmlformats.org/officeDocument/2006/relationships/slideLayout" Target="../slideLayouts/slideLayout128.xml"/><Relationship Id="rId41" Type="http://schemas.openxmlformats.org/officeDocument/2006/relationships/slideLayout" Target="../slideLayouts/slideLayout127.xml"/><Relationship Id="rId22" Type="http://schemas.openxmlformats.org/officeDocument/2006/relationships/slideLayout" Target="../slideLayouts/slideLayout108.xml"/><Relationship Id="rId44" Type="http://schemas.openxmlformats.org/officeDocument/2006/relationships/theme" Target="../theme/theme5.xml"/><Relationship Id="rId21" Type="http://schemas.openxmlformats.org/officeDocument/2006/relationships/slideLayout" Target="../slideLayouts/slideLayout107.xml"/><Relationship Id="rId43" Type="http://schemas.openxmlformats.org/officeDocument/2006/relationships/slideLayout" Target="../slideLayouts/slideLayout129.xml"/><Relationship Id="rId24" Type="http://schemas.openxmlformats.org/officeDocument/2006/relationships/slideLayout" Target="../slideLayouts/slideLayout110.xml"/><Relationship Id="rId23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9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26" Type="http://schemas.openxmlformats.org/officeDocument/2006/relationships/slideLayout" Target="../slideLayouts/slideLayout112.xml"/><Relationship Id="rId25" Type="http://schemas.openxmlformats.org/officeDocument/2006/relationships/slideLayout" Target="../slideLayouts/slideLayout111.xml"/><Relationship Id="rId28" Type="http://schemas.openxmlformats.org/officeDocument/2006/relationships/slideLayout" Target="../slideLayouts/slideLayout114.xml"/><Relationship Id="rId27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2.xml"/><Relationship Id="rId29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93.xml"/><Relationship Id="rId8" Type="http://schemas.openxmlformats.org/officeDocument/2006/relationships/slideLayout" Target="../slideLayouts/slideLayout94.xml"/><Relationship Id="rId31" Type="http://schemas.openxmlformats.org/officeDocument/2006/relationships/slideLayout" Target="../slideLayouts/slideLayout117.xml"/><Relationship Id="rId3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97.xml"/><Relationship Id="rId33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96.xml"/><Relationship Id="rId3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99.xml"/><Relationship Id="rId35" Type="http://schemas.openxmlformats.org/officeDocument/2006/relationships/slideLayout" Target="../slideLayouts/slideLayout121.xml"/><Relationship Id="rId12" Type="http://schemas.openxmlformats.org/officeDocument/2006/relationships/slideLayout" Target="../slideLayouts/slideLayout98.xml"/><Relationship Id="rId34" Type="http://schemas.openxmlformats.org/officeDocument/2006/relationships/slideLayout" Target="../slideLayouts/slideLayout120.xml"/><Relationship Id="rId15" Type="http://schemas.openxmlformats.org/officeDocument/2006/relationships/slideLayout" Target="../slideLayouts/slideLayout101.xml"/><Relationship Id="rId37" Type="http://schemas.openxmlformats.org/officeDocument/2006/relationships/slideLayout" Target="../slideLayouts/slideLayout123.xml"/><Relationship Id="rId14" Type="http://schemas.openxmlformats.org/officeDocument/2006/relationships/slideLayout" Target="../slideLayouts/slideLayout100.xml"/><Relationship Id="rId36" Type="http://schemas.openxmlformats.org/officeDocument/2006/relationships/slideLayout" Target="../slideLayouts/slideLayout122.xml"/><Relationship Id="rId17" Type="http://schemas.openxmlformats.org/officeDocument/2006/relationships/slideLayout" Target="../slideLayouts/slideLayout103.xml"/><Relationship Id="rId39" Type="http://schemas.openxmlformats.org/officeDocument/2006/relationships/slideLayout" Target="../slideLayouts/slideLayout125.xml"/><Relationship Id="rId16" Type="http://schemas.openxmlformats.org/officeDocument/2006/relationships/slideLayout" Target="../slideLayouts/slideLayout102.xml"/><Relationship Id="rId38" Type="http://schemas.openxmlformats.org/officeDocument/2006/relationships/slideLayout" Target="../slideLayouts/slideLayout124.xml"/><Relationship Id="rId19" Type="http://schemas.openxmlformats.org/officeDocument/2006/relationships/slideLayout" Target="../slideLayouts/slideLayout105.xml"/><Relationship Id="rId18" Type="http://schemas.openxmlformats.org/officeDocument/2006/relationships/slideLayout" Target="../slideLayouts/slideLayout104.xml"/></Relationships>
</file>

<file path=ppt/slideMasters/_rels/slideMaster4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169.xml"/><Relationship Id="rId20" Type="http://schemas.openxmlformats.org/officeDocument/2006/relationships/slideLayout" Target="../slideLayouts/slideLayout149.xml"/><Relationship Id="rId42" Type="http://schemas.openxmlformats.org/officeDocument/2006/relationships/slideLayout" Target="../slideLayouts/slideLayout171.xml"/><Relationship Id="rId41" Type="http://schemas.openxmlformats.org/officeDocument/2006/relationships/slideLayout" Target="../slideLayouts/slideLayout170.xml"/><Relationship Id="rId22" Type="http://schemas.openxmlformats.org/officeDocument/2006/relationships/slideLayout" Target="../slideLayouts/slideLayout151.xml"/><Relationship Id="rId44" Type="http://schemas.openxmlformats.org/officeDocument/2006/relationships/theme" Target="../theme/theme4.xml"/><Relationship Id="rId21" Type="http://schemas.openxmlformats.org/officeDocument/2006/relationships/slideLayout" Target="../slideLayouts/slideLayout150.xml"/><Relationship Id="rId43" Type="http://schemas.openxmlformats.org/officeDocument/2006/relationships/slideLayout" Target="../slideLayouts/slideLayout172.xml"/><Relationship Id="rId24" Type="http://schemas.openxmlformats.org/officeDocument/2006/relationships/slideLayout" Target="../slideLayouts/slideLayout153.xml"/><Relationship Id="rId23" Type="http://schemas.openxmlformats.org/officeDocument/2006/relationships/slideLayout" Target="../slideLayouts/slideLayout152.xml"/><Relationship Id="rId1" Type="http://schemas.openxmlformats.org/officeDocument/2006/relationships/slideLayout" Target="../slideLayouts/slideLayout130.xml"/><Relationship Id="rId2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33.xml"/><Relationship Id="rId9" Type="http://schemas.openxmlformats.org/officeDocument/2006/relationships/slideLayout" Target="../slideLayouts/slideLayout138.xml"/><Relationship Id="rId26" Type="http://schemas.openxmlformats.org/officeDocument/2006/relationships/slideLayout" Target="../slideLayouts/slideLayout155.xml"/><Relationship Id="rId25" Type="http://schemas.openxmlformats.org/officeDocument/2006/relationships/slideLayout" Target="../slideLayouts/slideLayout154.xml"/><Relationship Id="rId28" Type="http://schemas.openxmlformats.org/officeDocument/2006/relationships/slideLayout" Target="../slideLayouts/slideLayout157.xml"/><Relationship Id="rId27" Type="http://schemas.openxmlformats.org/officeDocument/2006/relationships/slideLayout" Target="../slideLayouts/slideLayout156.xml"/><Relationship Id="rId5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5.xml"/><Relationship Id="rId29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36.xml"/><Relationship Id="rId8" Type="http://schemas.openxmlformats.org/officeDocument/2006/relationships/slideLayout" Target="../slideLayouts/slideLayout137.xml"/><Relationship Id="rId31" Type="http://schemas.openxmlformats.org/officeDocument/2006/relationships/slideLayout" Target="../slideLayouts/slideLayout160.xml"/><Relationship Id="rId30" Type="http://schemas.openxmlformats.org/officeDocument/2006/relationships/slideLayout" Target="../slideLayouts/slideLayout159.xml"/><Relationship Id="rId11" Type="http://schemas.openxmlformats.org/officeDocument/2006/relationships/slideLayout" Target="../slideLayouts/slideLayout140.xml"/><Relationship Id="rId33" Type="http://schemas.openxmlformats.org/officeDocument/2006/relationships/slideLayout" Target="../slideLayouts/slideLayout162.xml"/><Relationship Id="rId10" Type="http://schemas.openxmlformats.org/officeDocument/2006/relationships/slideLayout" Target="../slideLayouts/slideLayout139.xml"/><Relationship Id="rId32" Type="http://schemas.openxmlformats.org/officeDocument/2006/relationships/slideLayout" Target="../slideLayouts/slideLayout161.xml"/><Relationship Id="rId13" Type="http://schemas.openxmlformats.org/officeDocument/2006/relationships/slideLayout" Target="../slideLayouts/slideLayout142.xml"/><Relationship Id="rId35" Type="http://schemas.openxmlformats.org/officeDocument/2006/relationships/slideLayout" Target="../slideLayouts/slideLayout164.xml"/><Relationship Id="rId12" Type="http://schemas.openxmlformats.org/officeDocument/2006/relationships/slideLayout" Target="../slideLayouts/slideLayout141.xml"/><Relationship Id="rId34" Type="http://schemas.openxmlformats.org/officeDocument/2006/relationships/slideLayout" Target="../slideLayouts/slideLayout163.xml"/><Relationship Id="rId15" Type="http://schemas.openxmlformats.org/officeDocument/2006/relationships/slideLayout" Target="../slideLayouts/slideLayout144.xml"/><Relationship Id="rId37" Type="http://schemas.openxmlformats.org/officeDocument/2006/relationships/slideLayout" Target="../slideLayouts/slideLayout166.xml"/><Relationship Id="rId14" Type="http://schemas.openxmlformats.org/officeDocument/2006/relationships/slideLayout" Target="../slideLayouts/slideLayout143.xml"/><Relationship Id="rId36" Type="http://schemas.openxmlformats.org/officeDocument/2006/relationships/slideLayout" Target="../slideLayouts/slideLayout165.xml"/><Relationship Id="rId17" Type="http://schemas.openxmlformats.org/officeDocument/2006/relationships/slideLayout" Target="../slideLayouts/slideLayout146.xml"/><Relationship Id="rId39" Type="http://schemas.openxmlformats.org/officeDocument/2006/relationships/slideLayout" Target="../slideLayouts/slideLayout168.xml"/><Relationship Id="rId16" Type="http://schemas.openxmlformats.org/officeDocument/2006/relationships/slideLayout" Target="../slideLayouts/slideLayout145.xml"/><Relationship Id="rId38" Type="http://schemas.openxmlformats.org/officeDocument/2006/relationships/slideLayout" Target="../slideLayouts/slideLayout167.xml"/><Relationship Id="rId19" Type="http://schemas.openxmlformats.org/officeDocument/2006/relationships/slideLayout" Target="../slideLayouts/slideLayout148.xml"/><Relationship Id="rId18" Type="http://schemas.openxmlformats.org/officeDocument/2006/relationships/slideLayout" Target="../slideLayouts/slideLayout1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b="1" sz="28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b="1" sz="28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02" name="Google Shape;302;p45"/>
          <p:cNvSpPr txBox="1"/>
          <p:nvPr>
            <p:ph idx="1" type="body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  <p:sldLayoutId id="2147483720" r:id="rId30"/>
    <p:sldLayoutId id="2147483721" r:id="rId31"/>
    <p:sldLayoutId id="2147483722" r:id="rId32"/>
    <p:sldLayoutId id="2147483723" r:id="rId33"/>
    <p:sldLayoutId id="2147483724" r:id="rId34"/>
    <p:sldLayoutId id="2147483725" r:id="rId35"/>
    <p:sldLayoutId id="2147483726" r:id="rId36"/>
    <p:sldLayoutId id="2147483727" r:id="rId37"/>
    <p:sldLayoutId id="2147483728" r:id="rId38"/>
    <p:sldLayoutId id="2147483729" r:id="rId39"/>
    <p:sldLayoutId id="2147483730" r:id="rId40"/>
    <p:sldLayoutId id="2147483731" r:id="rId41"/>
    <p:sldLayoutId id="2147483732" r:id="rId42"/>
    <p:sldLayoutId id="2147483733" r:id="rId43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b="1" sz="28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97" name="Google Shape;597;p89"/>
          <p:cNvSpPr txBox="1"/>
          <p:nvPr>
            <p:ph idx="1" type="body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51" r:id="rId18"/>
    <p:sldLayoutId id="2147483752" r:id="rId19"/>
    <p:sldLayoutId id="2147483753" r:id="rId20"/>
    <p:sldLayoutId id="2147483754" r:id="rId21"/>
    <p:sldLayoutId id="2147483755" r:id="rId22"/>
    <p:sldLayoutId id="2147483756" r:id="rId23"/>
    <p:sldLayoutId id="2147483757" r:id="rId24"/>
    <p:sldLayoutId id="2147483758" r:id="rId25"/>
    <p:sldLayoutId id="2147483759" r:id="rId26"/>
    <p:sldLayoutId id="2147483760" r:id="rId27"/>
    <p:sldLayoutId id="2147483761" r:id="rId28"/>
    <p:sldLayoutId id="2147483762" r:id="rId29"/>
    <p:sldLayoutId id="2147483763" r:id="rId30"/>
    <p:sldLayoutId id="2147483764" r:id="rId31"/>
    <p:sldLayoutId id="2147483765" r:id="rId32"/>
    <p:sldLayoutId id="2147483766" r:id="rId33"/>
    <p:sldLayoutId id="2147483767" r:id="rId34"/>
    <p:sldLayoutId id="2147483768" r:id="rId35"/>
    <p:sldLayoutId id="2147483769" r:id="rId36"/>
    <p:sldLayoutId id="2147483770" r:id="rId37"/>
    <p:sldLayoutId id="2147483771" r:id="rId38"/>
    <p:sldLayoutId id="2147483772" r:id="rId39"/>
    <p:sldLayoutId id="2147483773" r:id="rId40"/>
    <p:sldLayoutId id="2147483774" r:id="rId41"/>
    <p:sldLayoutId id="2147483775" r:id="rId42"/>
    <p:sldLayoutId id="2147483776" r:id="rId43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b="1" sz="28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92" name="Google Shape;892;p133"/>
          <p:cNvSpPr txBox="1"/>
          <p:nvPr>
            <p:ph idx="1" type="body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  <p:sldLayoutId id="2147483794" r:id="rId18"/>
    <p:sldLayoutId id="2147483795" r:id="rId19"/>
    <p:sldLayoutId id="2147483796" r:id="rId20"/>
    <p:sldLayoutId id="2147483797" r:id="rId21"/>
    <p:sldLayoutId id="2147483798" r:id="rId22"/>
    <p:sldLayoutId id="2147483799" r:id="rId23"/>
    <p:sldLayoutId id="2147483800" r:id="rId24"/>
    <p:sldLayoutId id="2147483801" r:id="rId25"/>
    <p:sldLayoutId id="2147483802" r:id="rId26"/>
    <p:sldLayoutId id="2147483803" r:id="rId27"/>
    <p:sldLayoutId id="2147483804" r:id="rId28"/>
    <p:sldLayoutId id="2147483805" r:id="rId29"/>
    <p:sldLayoutId id="2147483806" r:id="rId30"/>
    <p:sldLayoutId id="2147483807" r:id="rId31"/>
    <p:sldLayoutId id="2147483808" r:id="rId32"/>
    <p:sldLayoutId id="2147483809" r:id="rId33"/>
    <p:sldLayoutId id="2147483810" r:id="rId34"/>
    <p:sldLayoutId id="2147483811" r:id="rId35"/>
    <p:sldLayoutId id="2147483812" r:id="rId36"/>
    <p:sldLayoutId id="2147483813" r:id="rId37"/>
    <p:sldLayoutId id="2147483814" r:id="rId38"/>
    <p:sldLayoutId id="2147483815" r:id="rId39"/>
    <p:sldLayoutId id="2147483816" r:id="rId40"/>
    <p:sldLayoutId id="2147483817" r:id="rId41"/>
    <p:sldLayoutId id="2147483818" r:id="rId42"/>
    <p:sldLayoutId id="2147483819" r:id="rId43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8.png"/><Relationship Id="rId4" Type="http://schemas.openxmlformats.org/officeDocument/2006/relationships/image" Target="../media/image7.png"/><Relationship Id="rId5" Type="http://schemas.openxmlformats.org/officeDocument/2006/relationships/image" Target="../media/image5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4.png"/><Relationship Id="rId4" Type="http://schemas.openxmlformats.org/officeDocument/2006/relationships/hyperlink" Target="https://github.com/username/repository.g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0.png"/><Relationship Id="rId4" Type="http://schemas.openxmlformats.org/officeDocument/2006/relationships/image" Target="../media/image42.png"/><Relationship Id="rId5" Type="http://schemas.openxmlformats.org/officeDocument/2006/relationships/image" Target="../media/image45.png"/><Relationship Id="rId6" Type="http://schemas.openxmlformats.org/officeDocument/2006/relationships/image" Target="../media/image4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8.png"/><Relationship Id="rId4" Type="http://schemas.openxmlformats.org/officeDocument/2006/relationships/image" Target="../media/image4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177"/>
          <p:cNvSpPr txBox="1"/>
          <p:nvPr>
            <p:ph type="ctrTitle"/>
          </p:nvPr>
        </p:nvSpPr>
        <p:spPr>
          <a:xfrm>
            <a:off x="1689700" y="2378099"/>
            <a:ext cx="6079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TRACKING DJANGO PROJECT WITH GIT</a:t>
            </a:r>
            <a:endParaRPr sz="3700"/>
          </a:p>
        </p:txBody>
      </p:sp>
      <p:sp>
        <p:nvSpPr>
          <p:cNvPr id="1190" name="Google Shape;1190;p177"/>
          <p:cNvSpPr txBox="1"/>
          <p:nvPr>
            <p:ph idx="1" type="subTitle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Here starts the lesson</a:t>
            </a:r>
            <a:r>
              <a:rPr b="0" lang="en"/>
              <a:t>!</a:t>
            </a:r>
            <a:endParaRPr b="0"/>
          </a:p>
        </p:txBody>
      </p:sp>
      <p:sp>
        <p:nvSpPr>
          <p:cNvPr id="1191" name="Google Shape;1191;p177"/>
          <p:cNvSpPr/>
          <p:nvPr/>
        </p:nvSpPr>
        <p:spPr>
          <a:xfrm>
            <a:off x="2488300" y="2821445"/>
            <a:ext cx="617075" cy="15875"/>
          </a:xfrm>
          <a:custGeom>
            <a:rect b="b" l="l" r="r" t="t"/>
            <a:pathLst>
              <a:path extrusionOk="0" h="635" w="24683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2" name="Google Shape;1192;p177"/>
          <p:cNvSpPr/>
          <p:nvPr/>
        </p:nvSpPr>
        <p:spPr>
          <a:xfrm>
            <a:off x="6220025" y="2822516"/>
            <a:ext cx="613650" cy="13775"/>
          </a:xfrm>
          <a:custGeom>
            <a:rect b="b" l="l" r="r" t="t"/>
            <a:pathLst>
              <a:path extrusionOk="0" h="551" w="24546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3" name="Google Shape;1193;p177"/>
          <p:cNvSpPr/>
          <p:nvPr/>
        </p:nvSpPr>
        <p:spPr>
          <a:xfrm>
            <a:off x="1889900" y="4413504"/>
            <a:ext cx="992850" cy="102600"/>
          </a:xfrm>
          <a:custGeom>
            <a:rect b="b" l="l" r="r" t="t"/>
            <a:pathLst>
              <a:path extrusionOk="0" h="4104" w="39714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194" name="Google Shape;1194;p177"/>
          <p:cNvPicPr preferRelativeResize="0"/>
          <p:nvPr/>
        </p:nvPicPr>
        <p:blipFill rotWithShape="1">
          <a:blip r:embed="rId3">
            <a:alphaModFix/>
          </a:blip>
          <a:srcRect b="21025" l="0" r="8892" t="16970"/>
          <a:stretch/>
        </p:blipFill>
        <p:spPr>
          <a:xfrm>
            <a:off x="6539175" y="3603223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5" name="Google Shape;1195;p177"/>
          <p:cNvPicPr preferRelativeResize="0"/>
          <p:nvPr/>
        </p:nvPicPr>
        <p:blipFill rotWithShape="1">
          <a:blip r:embed="rId4">
            <a:alphaModFix/>
          </a:blip>
          <a:srcRect b="18300" l="0" r="8892" t="16734"/>
          <a:stretch/>
        </p:blipFill>
        <p:spPr>
          <a:xfrm>
            <a:off x="6539175" y="3055100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6" name="Google Shape;1196;p177"/>
          <p:cNvPicPr preferRelativeResize="0"/>
          <p:nvPr/>
        </p:nvPicPr>
        <p:blipFill>
          <a:blip r:embed="rId5">
            <a:alphaModFix amt="86000"/>
          </a:blip>
          <a:stretch>
            <a:fillRect/>
          </a:stretch>
        </p:blipFill>
        <p:spPr>
          <a:xfrm rot="1344117">
            <a:off x="3823925" y="718000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7" name="Google Shape;1197;p177"/>
          <p:cNvSpPr txBox="1"/>
          <p:nvPr>
            <p:ph idx="4294967295" type="title"/>
          </p:nvPr>
        </p:nvSpPr>
        <p:spPr>
          <a:xfrm>
            <a:off x="4390000" y="1029075"/>
            <a:ext cx="7272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178"/>
          <p:cNvSpPr txBox="1"/>
          <p:nvPr>
            <p:ph idx="1" type="body"/>
          </p:nvPr>
        </p:nvSpPr>
        <p:spPr>
          <a:xfrm>
            <a:off x="541975" y="610975"/>
            <a:ext cx="3982500" cy="40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/>
            </a:br>
            <a:r>
              <a:rPr lang="en" sz="1000" u="sng"/>
              <a:t>What is Git?</a:t>
            </a:r>
            <a:endParaRPr sz="10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Git</a:t>
            </a:r>
            <a:r>
              <a:rPr lang="en" sz="1000"/>
              <a:t> is a version control system that allows multiple people to work on a project simultaneously without overwriting each other’s changes. It helps track changes, revert to previous stages, and collaborate on code.</a:t>
            </a:r>
            <a:br>
              <a:rPr lang="en" sz="1000"/>
            </a:br>
            <a:r>
              <a:rPr lang="en" sz="1000"/>
              <a:t>It can also be used by an individual working independently of a team or organization.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u="sng"/>
              <a:t>What is GitHub?</a:t>
            </a:r>
            <a:endParaRPr sz="1000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GitHub</a:t>
            </a:r>
            <a:r>
              <a:rPr lang="en" sz="1000"/>
              <a:t> is a web-based platform that uses Git for version control. It allows you to host and manage your code repositories, collaborate with others, and share your projects.</a:t>
            </a:r>
            <a:br>
              <a:rPr lang="en" sz="1000"/>
            </a:br>
            <a:br>
              <a:rPr lang="en" sz="1000"/>
            </a:br>
            <a:r>
              <a:rPr lang="en" sz="1000"/>
              <a:t>Since you are new to git and GitHub, we need to first install git and create an account on GitHub. You will need an active internet connection for these.</a:t>
            </a:r>
            <a:endParaRPr sz="1000"/>
          </a:p>
        </p:txBody>
      </p:sp>
      <p:sp>
        <p:nvSpPr>
          <p:cNvPr id="1203" name="Google Shape;1203;p178"/>
          <p:cNvSpPr txBox="1"/>
          <p:nvPr>
            <p:ph type="title"/>
          </p:nvPr>
        </p:nvSpPr>
        <p:spPr>
          <a:xfrm>
            <a:off x="621325" y="296483"/>
            <a:ext cx="396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Introduction to Git and GitHub</a:t>
            </a:r>
            <a:endParaRPr sz="2100"/>
          </a:p>
        </p:txBody>
      </p:sp>
      <p:pic>
        <p:nvPicPr>
          <p:cNvPr id="1204" name="Google Shape;1204;p178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775325" y="566676"/>
            <a:ext cx="2921325" cy="1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178"/>
          <p:cNvSpPr txBox="1"/>
          <p:nvPr>
            <p:ph idx="1" type="body"/>
          </p:nvPr>
        </p:nvSpPr>
        <p:spPr>
          <a:xfrm>
            <a:off x="4690325" y="696025"/>
            <a:ext cx="3982500" cy="40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git init</a:t>
            </a:r>
            <a:r>
              <a:rPr lang="en" sz="1000"/>
              <a:t>: Initializes a new Git repository in your project directory.</a:t>
            </a:r>
            <a:br>
              <a:rPr lang="en" sz="1000"/>
            </a:br>
            <a:br>
              <a:rPr lang="en" sz="1000"/>
            </a:br>
            <a:r>
              <a:rPr lang="en" sz="1000" u="sng"/>
              <a:t>git clone [repository URL]</a:t>
            </a:r>
            <a:r>
              <a:rPr lang="en" sz="1000"/>
              <a:t>: Clones an existing repository from GitHub to your local machine.</a:t>
            </a:r>
            <a:br>
              <a:rPr lang="en" sz="1000"/>
            </a:br>
            <a:r>
              <a:rPr lang="en" sz="950">
                <a:solidFill>
                  <a:schemeClr val="dk1"/>
                </a:solidFill>
              </a:rPr>
              <a:t>$ </a:t>
            </a:r>
            <a:r>
              <a:rPr lang="en" sz="1000"/>
              <a:t>gi</a:t>
            </a:r>
            <a:r>
              <a:rPr lang="en" sz="1000"/>
              <a:t>t clone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https://github.com/username/repository.git</a:t>
            </a:r>
            <a:br>
              <a:rPr lang="en" sz="1000"/>
            </a:br>
            <a:br>
              <a:rPr lang="en" sz="1000"/>
            </a:br>
            <a:r>
              <a:rPr lang="en" sz="1000" u="sng"/>
              <a:t>git status</a:t>
            </a:r>
            <a:r>
              <a:rPr lang="en" sz="1000"/>
              <a:t>: Shows the status of changes in your working directory.</a:t>
            </a:r>
            <a:br>
              <a:rPr lang="en" sz="1000"/>
            </a:br>
            <a:br>
              <a:rPr lang="en" sz="1000"/>
            </a:br>
            <a:r>
              <a:rPr lang="en" sz="1000" u="sng"/>
              <a:t>git add [file]</a:t>
            </a:r>
            <a:r>
              <a:rPr lang="en" sz="1000"/>
              <a:t>: Stages changes (files) for the next commit.</a:t>
            </a:r>
            <a:br>
              <a:rPr lang="en" sz="1000"/>
            </a:br>
            <a:r>
              <a:rPr lang="en" sz="950">
                <a:solidFill>
                  <a:schemeClr val="dk1"/>
                </a:solidFill>
              </a:rPr>
              <a:t>$ </a:t>
            </a:r>
            <a:r>
              <a:rPr lang="en" sz="1000"/>
              <a:t>git add filename</a:t>
            </a:r>
            <a:br>
              <a:rPr lang="en" sz="1000"/>
            </a:br>
            <a:br>
              <a:rPr lang="en" sz="1000"/>
            </a:br>
            <a:r>
              <a:rPr lang="en" sz="1000" u="sng"/>
              <a:t>git commit -m "commit message"</a:t>
            </a:r>
            <a:r>
              <a:rPr lang="en" sz="1000"/>
              <a:t>: Commits the staged changes with a descriptive message.</a:t>
            </a:r>
            <a:br>
              <a:rPr lang="en" sz="1000"/>
            </a:br>
            <a:r>
              <a:rPr lang="en" sz="950">
                <a:solidFill>
                  <a:schemeClr val="dk1"/>
                </a:solidFill>
              </a:rPr>
              <a:t>$ </a:t>
            </a:r>
            <a:r>
              <a:rPr lang="en" sz="1000"/>
              <a:t>git commit -m "Added new feature"</a:t>
            </a:r>
            <a:br>
              <a:rPr lang="en" sz="1000"/>
            </a:br>
            <a:br>
              <a:rPr lang="en" sz="1000"/>
            </a:br>
            <a:r>
              <a:rPr lang="en" sz="1000" u="sng"/>
              <a:t>git push</a:t>
            </a:r>
            <a:r>
              <a:rPr lang="en" sz="1000"/>
              <a:t>: Pushes your commits to the remote repository on GitHub.</a:t>
            </a:r>
            <a:br>
              <a:rPr lang="en" sz="1000"/>
            </a:br>
            <a:r>
              <a:rPr lang="en" sz="950">
                <a:solidFill>
                  <a:schemeClr val="dk1"/>
                </a:solidFill>
              </a:rPr>
              <a:t>$ </a:t>
            </a:r>
            <a:r>
              <a:rPr lang="en" sz="1000"/>
              <a:t>git push origin main</a:t>
            </a:r>
            <a:br>
              <a:rPr lang="en" sz="1000"/>
            </a:br>
            <a:br>
              <a:rPr lang="en" sz="1000"/>
            </a:br>
            <a:r>
              <a:rPr lang="en" sz="1000" u="sng"/>
              <a:t>git pull</a:t>
            </a:r>
            <a:r>
              <a:rPr lang="en" sz="1000"/>
              <a:t>: Fetches and merges changes from the remote repository to your local repository.</a:t>
            </a:r>
            <a:br>
              <a:rPr lang="en" sz="1000"/>
            </a:br>
            <a:r>
              <a:rPr lang="en" sz="950">
                <a:solidFill>
                  <a:schemeClr val="dk1"/>
                </a:solidFill>
              </a:rPr>
              <a:t>$ </a:t>
            </a:r>
            <a:r>
              <a:rPr lang="en" sz="1000"/>
              <a:t>git pull origin main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06" name="Google Shape;1206;p178"/>
          <p:cNvSpPr txBox="1"/>
          <p:nvPr>
            <p:ph type="title"/>
          </p:nvPr>
        </p:nvSpPr>
        <p:spPr>
          <a:xfrm>
            <a:off x="4699475" y="296483"/>
            <a:ext cx="396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Basic Git Commands</a:t>
            </a:r>
            <a:endParaRPr sz="2100"/>
          </a:p>
        </p:txBody>
      </p:sp>
      <p:pic>
        <p:nvPicPr>
          <p:cNvPr id="1207" name="Google Shape;1207;p178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4663250" y="577303"/>
            <a:ext cx="2921325" cy="1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79"/>
          <p:cNvSpPr txBox="1"/>
          <p:nvPr>
            <p:ph type="title"/>
          </p:nvPr>
        </p:nvSpPr>
        <p:spPr>
          <a:xfrm>
            <a:off x="1761575" y="406375"/>
            <a:ext cx="56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Push our Existing Local Django Project to Git</a:t>
            </a:r>
            <a:endParaRPr/>
          </a:p>
        </p:txBody>
      </p:sp>
      <p:sp>
        <p:nvSpPr>
          <p:cNvPr id="1213" name="Google Shape;1213;p179"/>
          <p:cNvSpPr txBox="1"/>
          <p:nvPr/>
        </p:nvSpPr>
        <p:spPr>
          <a:xfrm>
            <a:off x="1227350" y="731800"/>
            <a:ext cx="7459200" cy="4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cert One"/>
                <a:ea typeface="Concert One"/>
                <a:cs typeface="Concert One"/>
                <a:sym typeface="Concert One"/>
              </a:rPr>
              <a:t>Make sure you are in the directory you wish to push to git.</a:t>
            </a:r>
            <a:endParaRPr sz="1500">
              <a:solidFill>
                <a:schemeClr val="dk2"/>
              </a:solidFill>
              <a:latin typeface="Concert One"/>
              <a:ea typeface="Concert One"/>
              <a:cs typeface="Concert One"/>
              <a:sym typeface="Concert On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oncert One"/>
              <a:buAutoNum type="arabicPeriod"/>
            </a:pPr>
            <a:r>
              <a:rPr lang="en" sz="1500">
                <a:solidFill>
                  <a:schemeClr val="dk2"/>
                </a:solidFill>
                <a:latin typeface="Concert One"/>
                <a:ea typeface="Concert One"/>
                <a:cs typeface="Concert One"/>
                <a:sym typeface="Concert One"/>
              </a:rPr>
              <a:t>Initialize Git (if not already done):</a:t>
            </a:r>
            <a:endParaRPr sz="1500">
              <a:solidFill>
                <a:schemeClr val="dk2"/>
              </a:solidFill>
              <a:latin typeface="Concert One"/>
              <a:ea typeface="Concert One"/>
              <a:cs typeface="Concert One"/>
              <a:sym typeface="Concert On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$ </a:t>
            </a:r>
            <a:r>
              <a:rPr lang="en" sz="1500">
                <a:solidFill>
                  <a:schemeClr val="dk2"/>
                </a:solidFill>
                <a:latin typeface="Concert One"/>
                <a:ea typeface="Concert One"/>
                <a:cs typeface="Concert One"/>
                <a:sym typeface="Concert One"/>
              </a:rPr>
              <a:t>git init</a:t>
            </a:r>
            <a:endParaRPr sz="1500">
              <a:solidFill>
                <a:schemeClr val="dk2"/>
              </a:solidFill>
              <a:latin typeface="Concert One"/>
              <a:ea typeface="Concert One"/>
              <a:cs typeface="Concert One"/>
              <a:sym typeface="Concert On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oncert One"/>
              <a:buAutoNum type="arabicPeriod"/>
            </a:pPr>
            <a:r>
              <a:rPr lang="en" sz="1500">
                <a:solidFill>
                  <a:schemeClr val="dk2"/>
                </a:solidFill>
                <a:latin typeface="Concert One"/>
                <a:ea typeface="Concert One"/>
                <a:cs typeface="Concert One"/>
                <a:sym typeface="Concert One"/>
              </a:rPr>
              <a:t>Add the remote repository:</a:t>
            </a:r>
            <a:endParaRPr sz="1500">
              <a:solidFill>
                <a:schemeClr val="dk2"/>
              </a:solidFill>
              <a:latin typeface="Concert One"/>
              <a:ea typeface="Concert One"/>
              <a:cs typeface="Concert One"/>
              <a:sym typeface="Concert On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$ </a:t>
            </a:r>
            <a:r>
              <a:rPr lang="en" sz="1500">
                <a:solidFill>
                  <a:schemeClr val="dk2"/>
                </a:solidFill>
                <a:latin typeface="Concert One"/>
                <a:ea typeface="Concert One"/>
                <a:cs typeface="Concert One"/>
                <a:sym typeface="Concert One"/>
              </a:rPr>
              <a:t>git remote add origin &lt;remote-repo-url&gt;</a:t>
            </a:r>
            <a:endParaRPr sz="1500">
              <a:solidFill>
                <a:schemeClr val="dk2"/>
              </a:solidFill>
              <a:latin typeface="Concert One"/>
              <a:ea typeface="Concert One"/>
              <a:cs typeface="Concert One"/>
              <a:sym typeface="Concert On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oncert One"/>
              <a:buAutoNum type="arabicPeriod"/>
            </a:pPr>
            <a:r>
              <a:rPr lang="en" sz="1500">
                <a:solidFill>
                  <a:schemeClr val="dk2"/>
                </a:solidFill>
                <a:latin typeface="Concert One"/>
                <a:ea typeface="Concert One"/>
                <a:cs typeface="Concert One"/>
                <a:sym typeface="Concert One"/>
              </a:rPr>
              <a:t>Create a .gitignore file in the same place .git is located and add files or folders you want to be ignored by git e.g `venv/`, `.venv/`, etc.</a:t>
            </a:r>
            <a:endParaRPr sz="1500">
              <a:solidFill>
                <a:schemeClr val="dk2"/>
              </a:solidFill>
              <a:latin typeface="Concert One"/>
              <a:ea typeface="Concert One"/>
              <a:cs typeface="Concert One"/>
              <a:sym typeface="Concert On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oncert One"/>
              <a:buAutoNum type="arabicPeriod"/>
            </a:pPr>
            <a:r>
              <a:rPr lang="en" sz="1500">
                <a:solidFill>
                  <a:schemeClr val="dk2"/>
                </a:solidFill>
                <a:latin typeface="Concert One"/>
                <a:ea typeface="Concert One"/>
                <a:cs typeface="Concert One"/>
                <a:sym typeface="Concert One"/>
              </a:rPr>
              <a:t>Add all files to staging:</a:t>
            </a:r>
            <a:endParaRPr sz="1500">
              <a:solidFill>
                <a:schemeClr val="dk2"/>
              </a:solidFill>
              <a:latin typeface="Concert One"/>
              <a:ea typeface="Concert One"/>
              <a:cs typeface="Concert One"/>
              <a:sym typeface="Concert On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$ </a:t>
            </a:r>
            <a:r>
              <a:rPr lang="en" sz="1500">
                <a:solidFill>
                  <a:schemeClr val="dk2"/>
                </a:solidFill>
                <a:latin typeface="Concert One"/>
                <a:ea typeface="Concert One"/>
                <a:cs typeface="Concert One"/>
                <a:sym typeface="Concert One"/>
              </a:rPr>
              <a:t>git add .</a:t>
            </a:r>
            <a:endParaRPr sz="1500">
              <a:solidFill>
                <a:schemeClr val="dk2"/>
              </a:solidFill>
              <a:latin typeface="Concert One"/>
              <a:ea typeface="Concert One"/>
              <a:cs typeface="Concert One"/>
              <a:sym typeface="Concert On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oncert One"/>
              <a:buAutoNum type="arabicPeriod"/>
            </a:pPr>
            <a:r>
              <a:rPr lang="en" sz="1500">
                <a:solidFill>
                  <a:schemeClr val="dk2"/>
                </a:solidFill>
                <a:latin typeface="Concert One"/>
                <a:ea typeface="Concert One"/>
                <a:cs typeface="Concert One"/>
                <a:sym typeface="Concert One"/>
              </a:rPr>
              <a:t>Commit your changes:</a:t>
            </a:r>
            <a:endParaRPr sz="1500">
              <a:solidFill>
                <a:schemeClr val="dk2"/>
              </a:solidFill>
              <a:latin typeface="Concert One"/>
              <a:ea typeface="Concert One"/>
              <a:cs typeface="Concert One"/>
              <a:sym typeface="Concert On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$ </a:t>
            </a:r>
            <a:r>
              <a:rPr lang="en" sz="1500">
                <a:solidFill>
                  <a:schemeClr val="dk2"/>
                </a:solidFill>
                <a:latin typeface="Concert One"/>
                <a:ea typeface="Concert One"/>
                <a:cs typeface="Concert One"/>
                <a:sym typeface="Concert One"/>
              </a:rPr>
              <a:t>git commit -m "Your commit message" (or just git commit -v)</a:t>
            </a:r>
            <a:endParaRPr sz="1500">
              <a:solidFill>
                <a:schemeClr val="dk2"/>
              </a:solidFill>
              <a:latin typeface="Concert One"/>
              <a:ea typeface="Concert One"/>
              <a:cs typeface="Concert One"/>
              <a:sym typeface="Concert On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oncert One"/>
              <a:buAutoNum type="arabicPeriod"/>
            </a:pPr>
            <a:r>
              <a:rPr lang="en" sz="1500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rPr>
              <a:t>Pull the remote changes while allowing unrelated histories</a:t>
            </a:r>
            <a:endParaRPr sz="1500">
              <a:solidFill>
                <a:schemeClr val="dk1"/>
              </a:solidFill>
              <a:latin typeface="Concert One"/>
              <a:ea typeface="Concert One"/>
              <a:cs typeface="Concert One"/>
              <a:sym typeface="Concert On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$ </a:t>
            </a:r>
            <a:r>
              <a:rPr lang="en" sz="1500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rPr>
              <a:t>git pull -u origin &lt;branch-name&gt; --allow-unrelated-histories</a:t>
            </a:r>
            <a:endParaRPr sz="1500">
              <a:solidFill>
                <a:schemeClr val="dk1"/>
              </a:solidFill>
              <a:latin typeface="Concert One"/>
              <a:ea typeface="Concert One"/>
              <a:cs typeface="Concert One"/>
              <a:sym typeface="Concert On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rPr>
              <a:t>You will have to merge by just closing the auto-generated commit </a:t>
            </a:r>
            <a:br>
              <a:rPr lang="en" sz="1500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rPr>
            </a:br>
            <a:r>
              <a:rPr lang="en" sz="1500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rPr>
              <a:t>	editmsg file in your editor.</a:t>
            </a:r>
            <a:endParaRPr sz="1500">
              <a:solidFill>
                <a:schemeClr val="dk1"/>
              </a:solidFill>
              <a:latin typeface="Concert One"/>
              <a:ea typeface="Concert One"/>
              <a:cs typeface="Concert One"/>
              <a:sym typeface="Concert On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Concert One"/>
              <a:buAutoNum type="arabicPeriod"/>
            </a:pPr>
            <a:r>
              <a:rPr lang="en" sz="1500">
                <a:solidFill>
                  <a:schemeClr val="dk2"/>
                </a:solidFill>
                <a:latin typeface="Concert One"/>
                <a:ea typeface="Concert One"/>
                <a:cs typeface="Concert One"/>
                <a:sym typeface="Concert One"/>
              </a:rPr>
              <a:t>Push your changes to the remote repository:</a:t>
            </a:r>
            <a:br>
              <a:rPr lang="en" sz="1500">
                <a:solidFill>
                  <a:schemeClr val="dk2"/>
                </a:solidFill>
                <a:latin typeface="Concert One"/>
                <a:ea typeface="Concert One"/>
                <a:cs typeface="Concert One"/>
                <a:sym typeface="Concert One"/>
              </a:rPr>
            </a:br>
            <a:r>
              <a:rPr lang="en" sz="135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$ </a:t>
            </a:r>
            <a:r>
              <a:rPr lang="en" sz="1500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rPr>
              <a:t>git push -u origin &lt;branch-name&gt;</a:t>
            </a:r>
            <a:endParaRPr sz="1500">
              <a:solidFill>
                <a:schemeClr val="dk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80"/>
          <p:cNvSpPr txBox="1"/>
          <p:nvPr>
            <p:ph type="title"/>
          </p:nvPr>
        </p:nvSpPr>
        <p:spPr>
          <a:xfrm>
            <a:off x="1761575" y="406375"/>
            <a:ext cx="56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Existing Local Project to Git</a:t>
            </a:r>
            <a:endParaRPr/>
          </a:p>
        </p:txBody>
      </p:sp>
      <p:sp>
        <p:nvSpPr>
          <p:cNvPr id="1219" name="Google Shape;1219;p180"/>
          <p:cNvSpPr txBox="1"/>
          <p:nvPr/>
        </p:nvSpPr>
        <p:spPr>
          <a:xfrm>
            <a:off x="1227350" y="731800"/>
            <a:ext cx="74592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Concert One"/>
                <a:ea typeface="Concert One"/>
                <a:cs typeface="Concert One"/>
                <a:sym typeface="Concert One"/>
              </a:rPr>
              <a:t>Make sure you:</a:t>
            </a:r>
            <a:endParaRPr sz="1700">
              <a:solidFill>
                <a:schemeClr val="dk2"/>
              </a:solidFill>
              <a:latin typeface="Concert One"/>
              <a:ea typeface="Concert One"/>
              <a:cs typeface="Concert One"/>
              <a:sym typeface="Concert On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Concert One"/>
              <a:buAutoNum type="arabicPeriod"/>
            </a:pPr>
            <a:r>
              <a:rPr lang="en" sz="1700">
                <a:solidFill>
                  <a:schemeClr val="dk2"/>
                </a:solidFill>
                <a:latin typeface="Concert One"/>
                <a:ea typeface="Concert One"/>
                <a:cs typeface="Concert One"/>
                <a:sym typeface="Concert One"/>
              </a:rPr>
              <a:t>Replace </a:t>
            </a:r>
            <a:r>
              <a:rPr lang="en" sz="1700">
                <a:solidFill>
                  <a:schemeClr val="dk2"/>
                </a:solidFill>
                <a:latin typeface="Concert One"/>
                <a:ea typeface="Concert One"/>
                <a:cs typeface="Concert One"/>
                <a:sym typeface="Concert One"/>
              </a:rPr>
              <a:t>&lt;remote-repo-url&gt; with your actual remote repo url e.g. </a:t>
            </a:r>
            <a:r>
              <a:rPr lang="en" sz="1700">
                <a:solidFill>
                  <a:schemeClr val="dk2"/>
                </a:solidFill>
                <a:latin typeface="Concert One"/>
                <a:ea typeface="Concert One"/>
                <a:cs typeface="Concert One"/>
                <a:sym typeface="Concert One"/>
              </a:rPr>
              <a:t>https://github.com/Winnie-Fred/django-sept-sqi</a:t>
            </a:r>
            <a:endParaRPr sz="1700">
              <a:solidFill>
                <a:schemeClr val="dk2"/>
              </a:solidFill>
              <a:latin typeface="Concert One"/>
              <a:ea typeface="Concert One"/>
              <a:cs typeface="Concert One"/>
              <a:sym typeface="Concert On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Concert One"/>
              <a:buAutoNum type="arabicPeriod"/>
            </a:pPr>
            <a:r>
              <a:rPr lang="en" sz="1700">
                <a:solidFill>
                  <a:schemeClr val="dk2"/>
                </a:solidFill>
                <a:latin typeface="Concert One"/>
                <a:ea typeface="Concert One"/>
                <a:cs typeface="Concert One"/>
                <a:sym typeface="Concert One"/>
              </a:rPr>
              <a:t>Replace "Your commit message" with your actual commit </a:t>
            </a:r>
            <a:br>
              <a:rPr lang="en" sz="1700">
                <a:solidFill>
                  <a:schemeClr val="dk2"/>
                </a:solidFill>
                <a:latin typeface="Concert One"/>
                <a:ea typeface="Concert One"/>
                <a:cs typeface="Concert One"/>
                <a:sym typeface="Concert One"/>
              </a:rPr>
            </a:br>
            <a:r>
              <a:rPr lang="en" sz="1700">
                <a:solidFill>
                  <a:schemeClr val="dk2"/>
                </a:solidFill>
                <a:latin typeface="Concert One"/>
                <a:ea typeface="Concert One"/>
                <a:cs typeface="Concert One"/>
                <a:sym typeface="Concert One"/>
              </a:rPr>
              <a:t>message.</a:t>
            </a:r>
            <a:endParaRPr sz="1700">
              <a:solidFill>
                <a:schemeClr val="dk2"/>
              </a:solidFill>
              <a:latin typeface="Concert One"/>
              <a:ea typeface="Concert One"/>
              <a:cs typeface="Concert One"/>
              <a:sym typeface="Concert On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Concert One"/>
              <a:buAutoNum type="arabicPeriod"/>
            </a:pPr>
            <a:r>
              <a:rPr lang="en" sz="1700">
                <a:solidFill>
                  <a:schemeClr val="dk2"/>
                </a:solidFill>
                <a:latin typeface="Concert One"/>
                <a:ea typeface="Concert One"/>
                <a:cs typeface="Concert One"/>
                <a:sym typeface="Concert One"/>
              </a:rPr>
              <a:t>Replace </a:t>
            </a:r>
            <a:r>
              <a:rPr lang="en" sz="1700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rPr>
              <a:t>&lt;branch-name&gt; with the actual branch name (either the remote or </a:t>
            </a:r>
            <a:r>
              <a:rPr lang="en" sz="1700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rPr>
              <a:t>local</a:t>
            </a:r>
            <a:r>
              <a:rPr lang="en" sz="1700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rPr>
              <a:t> branch), usually main or master.</a:t>
            </a:r>
            <a:endParaRPr sz="1700">
              <a:solidFill>
                <a:schemeClr val="dk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181"/>
          <p:cNvSpPr txBox="1"/>
          <p:nvPr>
            <p:ph type="title"/>
          </p:nvPr>
        </p:nvSpPr>
        <p:spPr>
          <a:xfrm>
            <a:off x="2426100" y="1386676"/>
            <a:ext cx="4291800" cy="24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Can you apply your knowledge</a:t>
            </a:r>
            <a:endParaRPr sz="4700"/>
          </a:p>
        </p:txBody>
      </p:sp>
      <p:pic>
        <p:nvPicPr>
          <p:cNvPr id="1225" name="Google Shape;1225;p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7675" y="3863182"/>
            <a:ext cx="2481200" cy="44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6" name="Google Shape;1226;p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100000">
            <a:off x="5808082" y="1187449"/>
            <a:ext cx="633085" cy="417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7" name="Google Shape;1227;p1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7700" y="3186978"/>
            <a:ext cx="621600" cy="6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8" name="Google Shape;1228;p181"/>
          <p:cNvPicPr preferRelativeResize="0"/>
          <p:nvPr/>
        </p:nvPicPr>
        <p:blipFill rotWithShape="1">
          <a:blip r:embed="rId6">
            <a:alphaModFix/>
          </a:blip>
          <a:srcRect b="21025" l="0" r="8892" t="16970"/>
          <a:stretch/>
        </p:blipFill>
        <p:spPr>
          <a:xfrm rot="10800000">
            <a:off x="1002325" y="3226875"/>
            <a:ext cx="2036850" cy="810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9" name="Google Shape;1229;p181"/>
          <p:cNvGrpSpPr/>
          <p:nvPr/>
        </p:nvGrpSpPr>
        <p:grpSpPr>
          <a:xfrm rot="1299773">
            <a:off x="6597092" y="2669697"/>
            <a:ext cx="421380" cy="627379"/>
            <a:chOff x="1611400" y="4264325"/>
            <a:chExt cx="204725" cy="304875"/>
          </a:xfrm>
        </p:grpSpPr>
        <p:sp>
          <p:nvSpPr>
            <p:cNvPr id="1230" name="Google Shape;1230;p181"/>
            <p:cNvSpPr/>
            <p:nvPr/>
          </p:nvSpPr>
          <p:spPr>
            <a:xfrm>
              <a:off x="1611400" y="4264325"/>
              <a:ext cx="204725" cy="224825"/>
            </a:xfrm>
            <a:custGeom>
              <a:rect b="b" l="l" r="r" t="t"/>
              <a:pathLst>
                <a:path extrusionOk="0" h="8993" w="8189">
                  <a:moveTo>
                    <a:pt x="3561" y="0"/>
                  </a:moveTo>
                  <a:cubicBezTo>
                    <a:pt x="1727" y="0"/>
                    <a:pt x="0" y="1490"/>
                    <a:pt x="935" y="3575"/>
                  </a:cubicBezTo>
                  <a:cubicBezTo>
                    <a:pt x="1077" y="3892"/>
                    <a:pt x="1311" y="4020"/>
                    <a:pt x="1557" y="4020"/>
                  </a:cubicBezTo>
                  <a:cubicBezTo>
                    <a:pt x="2000" y="4020"/>
                    <a:pt x="2483" y="3607"/>
                    <a:pt x="2546" y="3138"/>
                  </a:cubicBezTo>
                  <a:cubicBezTo>
                    <a:pt x="2652" y="2350"/>
                    <a:pt x="3006" y="2037"/>
                    <a:pt x="3405" y="2037"/>
                  </a:cubicBezTo>
                  <a:cubicBezTo>
                    <a:pt x="4054" y="2037"/>
                    <a:pt x="4819" y="2864"/>
                    <a:pt x="4821" y="3825"/>
                  </a:cubicBezTo>
                  <a:cubicBezTo>
                    <a:pt x="4825" y="5165"/>
                    <a:pt x="3942" y="6358"/>
                    <a:pt x="3228" y="7421"/>
                  </a:cubicBezTo>
                  <a:cubicBezTo>
                    <a:pt x="2689" y="8221"/>
                    <a:pt x="3437" y="8993"/>
                    <a:pt x="4195" y="8993"/>
                  </a:cubicBezTo>
                  <a:cubicBezTo>
                    <a:pt x="4522" y="8993"/>
                    <a:pt x="4850" y="8849"/>
                    <a:pt x="5078" y="8503"/>
                  </a:cubicBezTo>
                  <a:cubicBezTo>
                    <a:pt x="6537" y="6287"/>
                    <a:pt x="8188" y="2626"/>
                    <a:pt x="5438" y="602"/>
                  </a:cubicBezTo>
                  <a:cubicBezTo>
                    <a:pt x="4875" y="188"/>
                    <a:pt x="4211" y="0"/>
                    <a:pt x="356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81"/>
            <p:cNvSpPr/>
            <p:nvPr/>
          </p:nvSpPr>
          <p:spPr>
            <a:xfrm>
              <a:off x="1688575" y="4506825"/>
              <a:ext cx="60375" cy="62375"/>
            </a:xfrm>
            <a:custGeom>
              <a:rect b="b" l="l" r="r" t="t"/>
              <a:pathLst>
                <a:path extrusionOk="0" h="2495" w="2415">
                  <a:moveTo>
                    <a:pt x="1242" y="0"/>
                  </a:moveTo>
                  <a:cubicBezTo>
                    <a:pt x="1230" y="0"/>
                    <a:pt x="1219" y="1"/>
                    <a:pt x="1207" y="1"/>
                  </a:cubicBezTo>
                  <a:cubicBezTo>
                    <a:pt x="1005" y="10"/>
                    <a:pt x="807" y="63"/>
                    <a:pt x="629" y="158"/>
                  </a:cubicBezTo>
                  <a:cubicBezTo>
                    <a:pt x="403" y="277"/>
                    <a:pt x="150" y="585"/>
                    <a:pt x="103" y="841"/>
                  </a:cubicBezTo>
                  <a:cubicBezTo>
                    <a:pt x="93" y="897"/>
                    <a:pt x="83" y="952"/>
                    <a:pt x="73" y="1007"/>
                  </a:cubicBezTo>
                  <a:cubicBezTo>
                    <a:pt x="0" y="1417"/>
                    <a:pt x="50" y="1851"/>
                    <a:pt x="375" y="2151"/>
                  </a:cubicBezTo>
                  <a:cubicBezTo>
                    <a:pt x="605" y="2361"/>
                    <a:pt x="887" y="2495"/>
                    <a:pt x="1207" y="2495"/>
                  </a:cubicBezTo>
                  <a:cubicBezTo>
                    <a:pt x="1517" y="2490"/>
                    <a:pt x="1814" y="2367"/>
                    <a:pt x="2037" y="2151"/>
                  </a:cubicBezTo>
                  <a:cubicBezTo>
                    <a:pt x="2354" y="1833"/>
                    <a:pt x="2415" y="1430"/>
                    <a:pt x="2339" y="1007"/>
                  </a:cubicBezTo>
                  <a:cubicBezTo>
                    <a:pt x="2329" y="952"/>
                    <a:pt x="2319" y="897"/>
                    <a:pt x="2309" y="841"/>
                  </a:cubicBezTo>
                  <a:cubicBezTo>
                    <a:pt x="2267" y="605"/>
                    <a:pt x="2080" y="387"/>
                    <a:pt x="1900" y="247"/>
                  </a:cubicBezTo>
                  <a:cubicBezTo>
                    <a:pt x="1716" y="105"/>
                    <a:pt x="1480" y="0"/>
                    <a:pt x="124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82"/>
          <p:cNvSpPr txBox="1"/>
          <p:nvPr>
            <p:ph type="title"/>
          </p:nvPr>
        </p:nvSpPr>
        <p:spPr>
          <a:xfrm>
            <a:off x="1761575" y="406375"/>
            <a:ext cx="56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Pushing a Django Project to GitHub</a:t>
            </a:r>
            <a:endParaRPr sz="2600"/>
          </a:p>
        </p:txBody>
      </p:sp>
      <p:sp>
        <p:nvSpPr>
          <p:cNvPr id="1237" name="Google Shape;1237;p182"/>
          <p:cNvSpPr txBox="1"/>
          <p:nvPr/>
        </p:nvSpPr>
        <p:spPr>
          <a:xfrm>
            <a:off x="1303550" y="1112800"/>
            <a:ext cx="7204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cert One"/>
                <a:ea typeface="Concert One"/>
                <a:cs typeface="Concert One"/>
                <a:sym typeface="Concert One"/>
              </a:rPr>
              <a:t>Create a django project and create one app within it, and one view within that app. </a:t>
            </a:r>
            <a:r>
              <a:rPr lang="en" sz="1500">
                <a:solidFill>
                  <a:schemeClr val="dk2"/>
                </a:solidFill>
                <a:latin typeface="Concert One"/>
                <a:ea typeface="Concert One"/>
                <a:cs typeface="Concert One"/>
                <a:sym typeface="Concert One"/>
              </a:rPr>
              <a:t>Push the django project directory to a public repository on GitHub called `pratice-django-git`. Share the link to the repo.</a:t>
            </a:r>
            <a:endParaRPr sz="1500">
              <a:solidFill>
                <a:schemeClr val="dk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1238" name="Google Shape;1238;p182"/>
          <p:cNvPicPr preferRelativeResize="0"/>
          <p:nvPr/>
        </p:nvPicPr>
        <p:blipFill rotWithShape="1">
          <a:blip r:embed="rId3">
            <a:alphaModFix/>
          </a:blip>
          <a:srcRect b="21025" l="0" r="8892" t="16970"/>
          <a:stretch/>
        </p:blipFill>
        <p:spPr>
          <a:xfrm rot="-5400000">
            <a:off x="1075050" y="71705"/>
            <a:ext cx="1217550" cy="810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9" name="Google Shape;1239;p182"/>
          <p:cNvGrpSpPr/>
          <p:nvPr/>
        </p:nvGrpSpPr>
        <p:grpSpPr>
          <a:xfrm rot="-1620039">
            <a:off x="7079699" y="3185406"/>
            <a:ext cx="2183469" cy="1846479"/>
            <a:chOff x="5766575" y="2263466"/>
            <a:chExt cx="2183473" cy="1846482"/>
          </a:xfrm>
        </p:grpSpPr>
        <p:pic>
          <p:nvPicPr>
            <p:cNvPr id="1240" name="Google Shape;1240;p18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66575" y="2552512"/>
              <a:ext cx="2183473" cy="15574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1" name="Google Shape;1241;p182"/>
            <p:cNvSpPr txBox="1"/>
            <p:nvPr/>
          </p:nvSpPr>
          <p:spPr>
            <a:xfrm>
              <a:off x="5992525" y="3364800"/>
              <a:ext cx="1700100" cy="46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rgbClr val="B44141"/>
                  </a:solidFill>
                  <a:latin typeface="Concert One"/>
                  <a:ea typeface="Concert One"/>
                  <a:cs typeface="Concert One"/>
                  <a:sym typeface="Concert One"/>
                </a:rPr>
                <a:t>Super Easy</a:t>
              </a:r>
              <a:endParaRPr b="1" sz="2100">
                <a:solidFill>
                  <a:srgbClr val="B44141"/>
                </a:solidFill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sp>
          <p:nvSpPr>
            <p:cNvPr id="1242" name="Google Shape;1242;p182"/>
            <p:cNvSpPr/>
            <p:nvPr/>
          </p:nvSpPr>
          <p:spPr>
            <a:xfrm rot="1079268">
              <a:off x="6441066" y="2380299"/>
              <a:ext cx="834495" cy="491790"/>
            </a:xfrm>
            <a:custGeom>
              <a:rect b="b" l="l" r="r" t="t"/>
              <a:pathLst>
                <a:path extrusionOk="0" h="25961" w="44052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rgbClr val="595959">
                <a:alpha val="2678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82"/>
            <p:cNvSpPr/>
            <p:nvPr/>
          </p:nvSpPr>
          <p:spPr>
            <a:xfrm>
              <a:off x="6693578" y="3001842"/>
              <a:ext cx="325417" cy="317924"/>
            </a:xfrm>
            <a:custGeom>
              <a:rect b="b" l="l" r="r" t="t"/>
              <a:pathLst>
                <a:path extrusionOk="0" h="10564" w="10813">
                  <a:moveTo>
                    <a:pt x="5692" y="1978"/>
                  </a:moveTo>
                  <a:cubicBezTo>
                    <a:pt x="5859" y="2621"/>
                    <a:pt x="6168" y="3216"/>
                    <a:pt x="6621" y="3740"/>
                  </a:cubicBezTo>
                  <a:cubicBezTo>
                    <a:pt x="7240" y="4360"/>
                    <a:pt x="8050" y="4788"/>
                    <a:pt x="8907" y="5026"/>
                  </a:cubicBezTo>
                  <a:cubicBezTo>
                    <a:pt x="8407" y="5241"/>
                    <a:pt x="7859" y="5360"/>
                    <a:pt x="7311" y="5384"/>
                  </a:cubicBezTo>
                  <a:cubicBezTo>
                    <a:pt x="7002" y="5384"/>
                    <a:pt x="6788" y="5693"/>
                    <a:pt x="6883" y="5979"/>
                  </a:cubicBezTo>
                  <a:cubicBezTo>
                    <a:pt x="7097" y="7074"/>
                    <a:pt x="7954" y="8241"/>
                    <a:pt x="7978" y="9408"/>
                  </a:cubicBezTo>
                  <a:cubicBezTo>
                    <a:pt x="7097" y="8837"/>
                    <a:pt x="6573" y="7551"/>
                    <a:pt x="5978" y="6789"/>
                  </a:cubicBezTo>
                  <a:cubicBezTo>
                    <a:pt x="5895" y="6693"/>
                    <a:pt x="5775" y="6646"/>
                    <a:pt x="5656" y="6646"/>
                  </a:cubicBezTo>
                  <a:cubicBezTo>
                    <a:pt x="5537" y="6646"/>
                    <a:pt x="5418" y="6693"/>
                    <a:pt x="5335" y="6789"/>
                  </a:cubicBezTo>
                  <a:cubicBezTo>
                    <a:pt x="4811" y="7360"/>
                    <a:pt x="4287" y="7932"/>
                    <a:pt x="3787" y="8503"/>
                  </a:cubicBezTo>
                  <a:cubicBezTo>
                    <a:pt x="4001" y="7598"/>
                    <a:pt x="4216" y="6693"/>
                    <a:pt x="4001" y="5741"/>
                  </a:cubicBezTo>
                  <a:cubicBezTo>
                    <a:pt x="3906" y="5384"/>
                    <a:pt x="3477" y="5265"/>
                    <a:pt x="3192" y="5145"/>
                  </a:cubicBezTo>
                  <a:cubicBezTo>
                    <a:pt x="2906" y="5050"/>
                    <a:pt x="2572" y="4907"/>
                    <a:pt x="2263" y="4788"/>
                  </a:cubicBezTo>
                  <a:cubicBezTo>
                    <a:pt x="2525" y="4693"/>
                    <a:pt x="2763" y="4598"/>
                    <a:pt x="3001" y="4526"/>
                  </a:cubicBezTo>
                  <a:cubicBezTo>
                    <a:pt x="3525" y="4360"/>
                    <a:pt x="4263" y="4240"/>
                    <a:pt x="4668" y="3836"/>
                  </a:cubicBezTo>
                  <a:cubicBezTo>
                    <a:pt x="5144" y="3312"/>
                    <a:pt x="5502" y="2669"/>
                    <a:pt x="5692" y="1978"/>
                  </a:cubicBezTo>
                  <a:close/>
                  <a:moveTo>
                    <a:pt x="5723" y="0"/>
                  </a:moveTo>
                  <a:cubicBezTo>
                    <a:pt x="5674" y="0"/>
                    <a:pt x="5624" y="8"/>
                    <a:pt x="5573" y="25"/>
                  </a:cubicBezTo>
                  <a:cubicBezTo>
                    <a:pt x="5383" y="49"/>
                    <a:pt x="5240" y="216"/>
                    <a:pt x="5240" y="406"/>
                  </a:cubicBezTo>
                  <a:cubicBezTo>
                    <a:pt x="4954" y="1240"/>
                    <a:pt x="4716" y="2716"/>
                    <a:pt x="3977" y="3216"/>
                  </a:cubicBezTo>
                  <a:cubicBezTo>
                    <a:pt x="3573" y="3455"/>
                    <a:pt x="3025" y="3550"/>
                    <a:pt x="2572" y="3693"/>
                  </a:cubicBezTo>
                  <a:cubicBezTo>
                    <a:pt x="1858" y="3883"/>
                    <a:pt x="1215" y="4217"/>
                    <a:pt x="501" y="4431"/>
                  </a:cubicBezTo>
                  <a:cubicBezTo>
                    <a:pt x="0" y="4574"/>
                    <a:pt x="96" y="5336"/>
                    <a:pt x="620" y="5336"/>
                  </a:cubicBezTo>
                  <a:cubicBezTo>
                    <a:pt x="1215" y="5384"/>
                    <a:pt x="1810" y="5550"/>
                    <a:pt x="2358" y="5788"/>
                  </a:cubicBezTo>
                  <a:cubicBezTo>
                    <a:pt x="3096" y="6074"/>
                    <a:pt x="3144" y="5931"/>
                    <a:pt x="3168" y="6598"/>
                  </a:cubicBezTo>
                  <a:cubicBezTo>
                    <a:pt x="3263" y="7765"/>
                    <a:pt x="2644" y="8932"/>
                    <a:pt x="2549" y="10099"/>
                  </a:cubicBezTo>
                  <a:cubicBezTo>
                    <a:pt x="2565" y="10375"/>
                    <a:pt x="2792" y="10563"/>
                    <a:pt x="3034" y="10563"/>
                  </a:cubicBezTo>
                  <a:cubicBezTo>
                    <a:pt x="3145" y="10563"/>
                    <a:pt x="3260" y="10523"/>
                    <a:pt x="3358" y="10432"/>
                  </a:cubicBezTo>
                  <a:cubicBezTo>
                    <a:pt x="4073" y="9527"/>
                    <a:pt x="4835" y="8694"/>
                    <a:pt x="5621" y="7836"/>
                  </a:cubicBezTo>
                  <a:cubicBezTo>
                    <a:pt x="6335" y="8884"/>
                    <a:pt x="6954" y="10218"/>
                    <a:pt x="8264" y="10504"/>
                  </a:cubicBezTo>
                  <a:cubicBezTo>
                    <a:pt x="8305" y="10516"/>
                    <a:pt x="8347" y="10522"/>
                    <a:pt x="8389" y="10522"/>
                  </a:cubicBezTo>
                  <a:cubicBezTo>
                    <a:pt x="8587" y="10522"/>
                    <a:pt x="8777" y="10387"/>
                    <a:pt x="8836" y="10170"/>
                  </a:cubicBezTo>
                  <a:cubicBezTo>
                    <a:pt x="9145" y="8813"/>
                    <a:pt x="8336" y="7551"/>
                    <a:pt x="7907" y="6265"/>
                  </a:cubicBezTo>
                  <a:cubicBezTo>
                    <a:pt x="8812" y="6074"/>
                    <a:pt x="9669" y="5741"/>
                    <a:pt x="10455" y="5288"/>
                  </a:cubicBezTo>
                  <a:cubicBezTo>
                    <a:pt x="10812" y="5074"/>
                    <a:pt x="10741" y="4550"/>
                    <a:pt x="10360" y="4431"/>
                  </a:cubicBezTo>
                  <a:cubicBezTo>
                    <a:pt x="9360" y="4217"/>
                    <a:pt x="8216" y="3931"/>
                    <a:pt x="7431" y="3240"/>
                  </a:cubicBezTo>
                  <a:cubicBezTo>
                    <a:pt x="6621" y="2573"/>
                    <a:pt x="6502" y="1311"/>
                    <a:pt x="6168" y="383"/>
                  </a:cubicBezTo>
                  <a:cubicBezTo>
                    <a:pt x="6129" y="167"/>
                    <a:pt x="5946" y="0"/>
                    <a:pt x="572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183"/>
          <p:cNvSpPr txBox="1"/>
          <p:nvPr>
            <p:ph type="title"/>
          </p:nvPr>
        </p:nvSpPr>
        <p:spPr>
          <a:xfrm>
            <a:off x="1041650" y="1003422"/>
            <a:ext cx="2802600" cy="7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249" name="Google Shape;1249;p183"/>
          <p:cNvSpPr txBox="1"/>
          <p:nvPr>
            <p:ph idx="1" type="subTitle"/>
          </p:nvPr>
        </p:nvSpPr>
        <p:spPr>
          <a:xfrm>
            <a:off x="1058450" y="1757352"/>
            <a:ext cx="27690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 winiigboama@gmail.com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0" name="Google Shape;1250;p183"/>
          <p:cNvPicPr preferRelativeResize="0"/>
          <p:nvPr/>
        </p:nvPicPr>
        <p:blipFill rotWithShape="1">
          <a:blip r:embed="rId3">
            <a:alphaModFix/>
          </a:blip>
          <a:srcRect b="21025" l="0" r="8892" t="16970"/>
          <a:stretch/>
        </p:blipFill>
        <p:spPr>
          <a:xfrm rot="-5400000">
            <a:off x="5989875" y="490898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1" name="Google Shape;1251;p183"/>
          <p:cNvPicPr preferRelativeResize="0"/>
          <p:nvPr/>
        </p:nvPicPr>
        <p:blipFill rotWithShape="1">
          <a:blip r:embed="rId3">
            <a:alphaModFix/>
          </a:blip>
          <a:srcRect b="21025" l="0" r="8892" t="16970"/>
          <a:stretch/>
        </p:blipFill>
        <p:spPr>
          <a:xfrm rot="-5400000">
            <a:off x="6542325" y="490898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2" name="Google Shape;1252;p183"/>
          <p:cNvPicPr preferRelativeResize="0"/>
          <p:nvPr/>
        </p:nvPicPr>
        <p:blipFill rotWithShape="1">
          <a:blip r:embed="rId3">
            <a:alphaModFix/>
          </a:blip>
          <a:srcRect b="21025" l="0" r="8892" t="16970"/>
          <a:stretch/>
        </p:blipFill>
        <p:spPr>
          <a:xfrm rot="-5400000">
            <a:off x="7085250" y="490898"/>
            <a:ext cx="2036850" cy="810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3" name="Google Shape;1253;p183"/>
          <p:cNvGrpSpPr/>
          <p:nvPr/>
        </p:nvGrpSpPr>
        <p:grpSpPr>
          <a:xfrm>
            <a:off x="7400159" y="291277"/>
            <a:ext cx="282068" cy="274480"/>
            <a:chOff x="7400159" y="291277"/>
            <a:chExt cx="282068" cy="274480"/>
          </a:xfrm>
        </p:grpSpPr>
        <p:sp>
          <p:nvSpPr>
            <p:cNvPr id="1254" name="Google Shape;1254;p183"/>
            <p:cNvSpPr/>
            <p:nvPr/>
          </p:nvSpPr>
          <p:spPr>
            <a:xfrm>
              <a:off x="7613904" y="322889"/>
              <a:ext cx="37563" cy="33951"/>
            </a:xfrm>
            <a:custGeom>
              <a:rect b="b" l="l" r="r" t="t"/>
              <a:pathLst>
                <a:path extrusionOk="0" h="9145" w="10118">
                  <a:moveTo>
                    <a:pt x="4732" y="2689"/>
                  </a:moveTo>
                  <a:cubicBezTo>
                    <a:pt x="5672" y="2689"/>
                    <a:pt x="6415" y="3023"/>
                    <a:pt x="6839" y="3655"/>
                  </a:cubicBezTo>
                  <a:cubicBezTo>
                    <a:pt x="7264" y="4290"/>
                    <a:pt x="7264" y="5087"/>
                    <a:pt x="6844" y="5689"/>
                  </a:cubicBezTo>
                  <a:cubicBezTo>
                    <a:pt x="6470" y="6224"/>
                    <a:pt x="5776" y="6456"/>
                    <a:pt x="5101" y="6456"/>
                  </a:cubicBezTo>
                  <a:cubicBezTo>
                    <a:pt x="4845" y="6456"/>
                    <a:pt x="4592" y="6422"/>
                    <a:pt x="4360" y="6360"/>
                  </a:cubicBezTo>
                  <a:cubicBezTo>
                    <a:pt x="3875" y="6230"/>
                    <a:pt x="3050" y="5864"/>
                    <a:pt x="2967" y="4881"/>
                  </a:cubicBezTo>
                  <a:cubicBezTo>
                    <a:pt x="2822" y="3159"/>
                    <a:pt x="3572" y="2847"/>
                    <a:pt x="3691" y="2811"/>
                  </a:cubicBezTo>
                  <a:cubicBezTo>
                    <a:pt x="4033" y="2733"/>
                    <a:pt x="4381" y="2692"/>
                    <a:pt x="4732" y="2689"/>
                  </a:cubicBezTo>
                  <a:close/>
                  <a:moveTo>
                    <a:pt x="4732" y="0"/>
                  </a:moveTo>
                  <a:cubicBezTo>
                    <a:pt x="4218" y="0"/>
                    <a:pt x="3682" y="59"/>
                    <a:pt x="3132" y="180"/>
                  </a:cubicBezTo>
                  <a:cubicBezTo>
                    <a:pt x="2023" y="407"/>
                    <a:pt x="1" y="1730"/>
                    <a:pt x="286" y="5108"/>
                  </a:cubicBezTo>
                  <a:cubicBezTo>
                    <a:pt x="445" y="6966"/>
                    <a:pt x="1737" y="8441"/>
                    <a:pt x="3662" y="8956"/>
                  </a:cubicBezTo>
                  <a:cubicBezTo>
                    <a:pt x="4126" y="9082"/>
                    <a:pt x="4604" y="9145"/>
                    <a:pt x="5085" y="9145"/>
                  </a:cubicBezTo>
                  <a:cubicBezTo>
                    <a:pt x="6686" y="9145"/>
                    <a:pt x="8199" y="8443"/>
                    <a:pt x="9050" y="7226"/>
                  </a:cubicBezTo>
                  <a:cubicBezTo>
                    <a:pt x="10107" y="5710"/>
                    <a:pt x="10118" y="3722"/>
                    <a:pt x="9076" y="2163"/>
                  </a:cubicBezTo>
                  <a:cubicBezTo>
                    <a:pt x="8138" y="758"/>
                    <a:pt x="6574" y="0"/>
                    <a:pt x="47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83"/>
            <p:cNvSpPr/>
            <p:nvPr/>
          </p:nvSpPr>
          <p:spPr>
            <a:xfrm>
              <a:off x="7454520" y="344442"/>
              <a:ext cx="180320" cy="168978"/>
            </a:xfrm>
            <a:custGeom>
              <a:rect b="b" l="l" r="r" t="t"/>
              <a:pathLst>
                <a:path extrusionOk="0" h="45516" w="48571">
                  <a:moveTo>
                    <a:pt x="23895" y="2651"/>
                  </a:moveTo>
                  <a:cubicBezTo>
                    <a:pt x="25170" y="2651"/>
                    <a:pt x="26002" y="2785"/>
                    <a:pt x="26138" y="2811"/>
                  </a:cubicBezTo>
                  <a:cubicBezTo>
                    <a:pt x="26199" y="2822"/>
                    <a:pt x="26260" y="2829"/>
                    <a:pt x="26322" y="2831"/>
                  </a:cubicBezTo>
                  <a:cubicBezTo>
                    <a:pt x="31983" y="3067"/>
                    <a:pt x="36907" y="6166"/>
                    <a:pt x="41377" y="12305"/>
                  </a:cubicBezTo>
                  <a:cubicBezTo>
                    <a:pt x="44043" y="15967"/>
                    <a:pt x="45712" y="23481"/>
                    <a:pt x="43562" y="30198"/>
                  </a:cubicBezTo>
                  <a:cubicBezTo>
                    <a:pt x="42330" y="34042"/>
                    <a:pt x="39326" y="39138"/>
                    <a:pt x="32011" y="41576"/>
                  </a:cubicBezTo>
                  <a:cubicBezTo>
                    <a:pt x="29553" y="42395"/>
                    <a:pt x="26996" y="42791"/>
                    <a:pt x="24471" y="42791"/>
                  </a:cubicBezTo>
                  <a:cubicBezTo>
                    <a:pt x="18646" y="42791"/>
                    <a:pt x="12991" y="40683"/>
                    <a:pt x="9109" y="36799"/>
                  </a:cubicBezTo>
                  <a:cubicBezTo>
                    <a:pt x="4202" y="31892"/>
                    <a:pt x="2850" y="25142"/>
                    <a:pt x="5302" y="17790"/>
                  </a:cubicBezTo>
                  <a:cubicBezTo>
                    <a:pt x="9804" y="4277"/>
                    <a:pt x="19492" y="2651"/>
                    <a:pt x="23895" y="2651"/>
                  </a:cubicBezTo>
                  <a:close/>
                  <a:moveTo>
                    <a:pt x="24154" y="0"/>
                  </a:moveTo>
                  <a:cubicBezTo>
                    <a:pt x="19138" y="0"/>
                    <a:pt x="7804" y="1774"/>
                    <a:pt x="2751" y="16939"/>
                  </a:cubicBezTo>
                  <a:cubicBezTo>
                    <a:pt x="1" y="25187"/>
                    <a:pt x="1625" y="33120"/>
                    <a:pt x="7205" y="38700"/>
                  </a:cubicBezTo>
                  <a:cubicBezTo>
                    <a:pt x="11640" y="43135"/>
                    <a:pt x="17868" y="45515"/>
                    <a:pt x="24352" y="45515"/>
                  </a:cubicBezTo>
                  <a:cubicBezTo>
                    <a:pt x="27245" y="45511"/>
                    <a:pt x="30119" y="45043"/>
                    <a:pt x="32862" y="44127"/>
                  </a:cubicBezTo>
                  <a:cubicBezTo>
                    <a:pt x="41247" y="41331"/>
                    <a:pt x="44701" y="35456"/>
                    <a:pt x="46124" y="31017"/>
                  </a:cubicBezTo>
                  <a:cubicBezTo>
                    <a:pt x="48571" y="23377"/>
                    <a:pt x="46683" y="15025"/>
                    <a:pt x="43551" y="10724"/>
                  </a:cubicBezTo>
                  <a:cubicBezTo>
                    <a:pt x="38657" y="3998"/>
                    <a:pt x="32923" y="440"/>
                    <a:pt x="26509" y="148"/>
                  </a:cubicBezTo>
                  <a:cubicBezTo>
                    <a:pt x="26217" y="105"/>
                    <a:pt x="25371" y="0"/>
                    <a:pt x="24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83"/>
            <p:cNvSpPr/>
            <p:nvPr/>
          </p:nvSpPr>
          <p:spPr>
            <a:xfrm>
              <a:off x="7400159" y="291277"/>
              <a:ext cx="282068" cy="274480"/>
            </a:xfrm>
            <a:custGeom>
              <a:rect b="b" l="l" r="r" t="t"/>
              <a:pathLst>
                <a:path extrusionOk="0" h="73934" w="75978">
                  <a:moveTo>
                    <a:pt x="51311" y="2690"/>
                  </a:moveTo>
                  <a:cubicBezTo>
                    <a:pt x="58159" y="2690"/>
                    <a:pt x="63248" y="2796"/>
                    <a:pt x="64173" y="3076"/>
                  </a:cubicBezTo>
                  <a:lnTo>
                    <a:pt x="64440" y="3172"/>
                  </a:lnTo>
                  <a:cubicBezTo>
                    <a:pt x="67188" y="4144"/>
                    <a:pt x="71341" y="5612"/>
                    <a:pt x="72270" y="15103"/>
                  </a:cubicBezTo>
                  <a:cubicBezTo>
                    <a:pt x="73297" y="25545"/>
                    <a:pt x="72277" y="55362"/>
                    <a:pt x="72266" y="55661"/>
                  </a:cubicBezTo>
                  <a:cubicBezTo>
                    <a:pt x="72266" y="55697"/>
                    <a:pt x="72266" y="55731"/>
                    <a:pt x="72266" y="55767"/>
                  </a:cubicBezTo>
                  <a:lnTo>
                    <a:pt x="72266" y="55767"/>
                  </a:lnTo>
                  <a:cubicBezTo>
                    <a:pt x="72272" y="55893"/>
                    <a:pt x="72716" y="68241"/>
                    <a:pt x="64340" y="70062"/>
                  </a:cubicBezTo>
                  <a:cubicBezTo>
                    <a:pt x="60094" y="70985"/>
                    <a:pt x="49624" y="71238"/>
                    <a:pt x="39431" y="71238"/>
                  </a:cubicBezTo>
                  <a:cubicBezTo>
                    <a:pt x="27873" y="71238"/>
                    <a:pt x="16671" y="70913"/>
                    <a:pt x="15296" y="70872"/>
                  </a:cubicBezTo>
                  <a:cubicBezTo>
                    <a:pt x="14232" y="70601"/>
                    <a:pt x="5741" y="68167"/>
                    <a:pt x="4325" y="59665"/>
                  </a:cubicBezTo>
                  <a:cubicBezTo>
                    <a:pt x="2701" y="49914"/>
                    <a:pt x="5564" y="12942"/>
                    <a:pt x="5592" y="12570"/>
                  </a:cubicBezTo>
                  <a:cubicBezTo>
                    <a:pt x="5594" y="12535"/>
                    <a:pt x="5596" y="12500"/>
                    <a:pt x="5596" y="12464"/>
                  </a:cubicBezTo>
                  <a:cubicBezTo>
                    <a:pt x="5596" y="12093"/>
                    <a:pt x="5733" y="3384"/>
                    <a:pt x="17444" y="3154"/>
                  </a:cubicBezTo>
                  <a:cubicBezTo>
                    <a:pt x="27462" y="2917"/>
                    <a:pt x="41275" y="2690"/>
                    <a:pt x="51311" y="2690"/>
                  </a:cubicBezTo>
                  <a:close/>
                  <a:moveTo>
                    <a:pt x="50310" y="1"/>
                  </a:moveTo>
                  <a:cubicBezTo>
                    <a:pt x="38047" y="1"/>
                    <a:pt x="21993" y="358"/>
                    <a:pt x="17388" y="467"/>
                  </a:cubicBezTo>
                  <a:cubicBezTo>
                    <a:pt x="3702" y="735"/>
                    <a:pt x="2950" y="11351"/>
                    <a:pt x="2909" y="12384"/>
                  </a:cubicBezTo>
                  <a:cubicBezTo>
                    <a:pt x="2764" y="14246"/>
                    <a:pt x="1" y="50083"/>
                    <a:pt x="1672" y="60107"/>
                  </a:cubicBezTo>
                  <a:cubicBezTo>
                    <a:pt x="3472" y="70906"/>
                    <a:pt x="14362" y="73423"/>
                    <a:pt x="14826" y="73524"/>
                  </a:cubicBezTo>
                  <a:cubicBezTo>
                    <a:pt x="14908" y="73542"/>
                    <a:pt x="14990" y="73552"/>
                    <a:pt x="15073" y="73555"/>
                  </a:cubicBezTo>
                  <a:cubicBezTo>
                    <a:pt x="15947" y="73583"/>
                    <a:pt x="27362" y="73934"/>
                    <a:pt x="39277" y="73934"/>
                  </a:cubicBezTo>
                  <a:cubicBezTo>
                    <a:pt x="49654" y="73934"/>
                    <a:pt x="60414" y="73667"/>
                    <a:pt x="64912" y="72691"/>
                  </a:cubicBezTo>
                  <a:cubicBezTo>
                    <a:pt x="75278" y="70436"/>
                    <a:pt x="74997" y="56852"/>
                    <a:pt x="74953" y="55704"/>
                  </a:cubicBezTo>
                  <a:cubicBezTo>
                    <a:pt x="75018" y="53883"/>
                    <a:pt x="75978" y="25344"/>
                    <a:pt x="74949" y="14839"/>
                  </a:cubicBezTo>
                  <a:cubicBezTo>
                    <a:pt x="73849" y="3648"/>
                    <a:pt x="68314" y="1688"/>
                    <a:pt x="65338" y="636"/>
                  </a:cubicBezTo>
                  <a:lnTo>
                    <a:pt x="65081" y="545"/>
                  </a:lnTo>
                  <a:cubicBezTo>
                    <a:pt x="63935" y="135"/>
                    <a:pt x="57837" y="1"/>
                    <a:pt x="50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183"/>
          <p:cNvGrpSpPr/>
          <p:nvPr/>
        </p:nvGrpSpPr>
        <p:grpSpPr>
          <a:xfrm>
            <a:off x="7953799" y="283851"/>
            <a:ext cx="299752" cy="289321"/>
            <a:chOff x="4958324" y="-1574249"/>
            <a:chExt cx="299752" cy="289321"/>
          </a:xfrm>
        </p:grpSpPr>
        <p:sp>
          <p:nvSpPr>
            <p:cNvPr id="1258" name="Google Shape;1258;p183"/>
            <p:cNvSpPr/>
            <p:nvPr/>
          </p:nvSpPr>
          <p:spPr>
            <a:xfrm>
              <a:off x="4958324" y="-1485711"/>
              <a:ext cx="78260" cy="196774"/>
            </a:xfrm>
            <a:custGeom>
              <a:rect b="b" l="l" r="r" t="t"/>
              <a:pathLst>
                <a:path extrusionOk="0" h="53003" w="21080">
                  <a:moveTo>
                    <a:pt x="10803" y="2702"/>
                  </a:moveTo>
                  <a:cubicBezTo>
                    <a:pt x="13638" y="2702"/>
                    <a:pt x="16471" y="2813"/>
                    <a:pt x="17822" y="2968"/>
                  </a:cubicBezTo>
                  <a:cubicBezTo>
                    <a:pt x="18570" y="8401"/>
                    <a:pt x="17918" y="43933"/>
                    <a:pt x="17543" y="49230"/>
                  </a:cubicBezTo>
                  <a:cubicBezTo>
                    <a:pt x="16166" y="49949"/>
                    <a:pt x="10952" y="50301"/>
                    <a:pt x="7064" y="50301"/>
                  </a:cubicBezTo>
                  <a:cubicBezTo>
                    <a:pt x="5412" y="50301"/>
                    <a:pt x="3999" y="50237"/>
                    <a:pt x="3223" y="50111"/>
                  </a:cubicBezTo>
                  <a:cubicBezTo>
                    <a:pt x="2631" y="45726"/>
                    <a:pt x="3039" y="19747"/>
                    <a:pt x="3467" y="3176"/>
                  </a:cubicBezTo>
                  <a:cubicBezTo>
                    <a:pt x="4671" y="2832"/>
                    <a:pt x="7739" y="2702"/>
                    <a:pt x="10803" y="2702"/>
                  </a:cubicBezTo>
                  <a:close/>
                  <a:moveTo>
                    <a:pt x="10587" y="0"/>
                  </a:moveTo>
                  <a:cubicBezTo>
                    <a:pt x="6701" y="0"/>
                    <a:pt x="2739" y="267"/>
                    <a:pt x="1553" y="1121"/>
                  </a:cubicBezTo>
                  <a:cubicBezTo>
                    <a:pt x="910" y="1582"/>
                    <a:pt x="802" y="2174"/>
                    <a:pt x="793" y="2483"/>
                  </a:cubicBezTo>
                  <a:cubicBezTo>
                    <a:pt x="789" y="2676"/>
                    <a:pt x="477" y="14625"/>
                    <a:pt x="323" y="26522"/>
                  </a:cubicBezTo>
                  <a:cubicBezTo>
                    <a:pt x="0" y="51382"/>
                    <a:pt x="553" y="51751"/>
                    <a:pt x="1393" y="52311"/>
                  </a:cubicBezTo>
                  <a:cubicBezTo>
                    <a:pt x="2088" y="52775"/>
                    <a:pt x="4600" y="53002"/>
                    <a:pt x="7543" y="53002"/>
                  </a:cubicBezTo>
                  <a:cubicBezTo>
                    <a:pt x="11735" y="53002"/>
                    <a:pt x="16803" y="52539"/>
                    <a:pt x="18721" y="51631"/>
                  </a:cubicBezTo>
                  <a:cubicBezTo>
                    <a:pt x="19841" y="51101"/>
                    <a:pt x="20137" y="50378"/>
                    <a:pt x="20189" y="49862"/>
                  </a:cubicBezTo>
                  <a:cubicBezTo>
                    <a:pt x="20300" y="48745"/>
                    <a:pt x="20638" y="36863"/>
                    <a:pt x="20785" y="25147"/>
                  </a:cubicBezTo>
                  <a:cubicBezTo>
                    <a:pt x="21079" y="1065"/>
                    <a:pt x="20506" y="887"/>
                    <a:pt x="19245" y="500"/>
                  </a:cubicBezTo>
                  <a:cubicBezTo>
                    <a:pt x="18551" y="286"/>
                    <a:pt x="14610" y="0"/>
                    <a:pt x="10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83"/>
            <p:cNvSpPr/>
            <p:nvPr/>
          </p:nvSpPr>
          <p:spPr>
            <a:xfrm>
              <a:off x="4958643" y="-1574249"/>
              <a:ext cx="75995" cy="74573"/>
            </a:xfrm>
            <a:custGeom>
              <a:rect b="b" l="l" r="r" t="t"/>
              <a:pathLst>
                <a:path extrusionOk="0" h="20087" w="20470">
                  <a:moveTo>
                    <a:pt x="10338" y="2694"/>
                  </a:moveTo>
                  <a:cubicBezTo>
                    <a:pt x="11722" y="2694"/>
                    <a:pt x="13985" y="2941"/>
                    <a:pt x="15612" y="4358"/>
                  </a:cubicBezTo>
                  <a:cubicBezTo>
                    <a:pt x="16844" y="5432"/>
                    <a:pt x="17516" y="7039"/>
                    <a:pt x="17609" y="9135"/>
                  </a:cubicBezTo>
                  <a:cubicBezTo>
                    <a:pt x="17739" y="12050"/>
                    <a:pt x="16316" y="14796"/>
                    <a:pt x="13895" y="16296"/>
                  </a:cubicBezTo>
                  <a:cubicBezTo>
                    <a:pt x="12720" y="17026"/>
                    <a:pt x="11421" y="17392"/>
                    <a:pt x="10126" y="17392"/>
                  </a:cubicBezTo>
                  <a:cubicBezTo>
                    <a:pt x="8969" y="17392"/>
                    <a:pt x="7815" y="17100"/>
                    <a:pt x="6755" y="16515"/>
                  </a:cubicBezTo>
                  <a:cubicBezTo>
                    <a:pt x="2054" y="13917"/>
                    <a:pt x="3416" y="8016"/>
                    <a:pt x="3617" y="7247"/>
                  </a:cubicBezTo>
                  <a:cubicBezTo>
                    <a:pt x="4258" y="5800"/>
                    <a:pt x="6601" y="2994"/>
                    <a:pt x="9362" y="2736"/>
                  </a:cubicBezTo>
                  <a:cubicBezTo>
                    <a:pt x="9579" y="2716"/>
                    <a:pt x="9918" y="2694"/>
                    <a:pt x="10338" y="2694"/>
                  </a:cubicBezTo>
                  <a:close/>
                  <a:moveTo>
                    <a:pt x="10378" y="1"/>
                  </a:moveTo>
                  <a:cubicBezTo>
                    <a:pt x="9872" y="1"/>
                    <a:pt x="9440" y="28"/>
                    <a:pt x="9113" y="59"/>
                  </a:cubicBezTo>
                  <a:cubicBezTo>
                    <a:pt x="5226" y="421"/>
                    <a:pt x="2088" y="3918"/>
                    <a:pt x="1101" y="6285"/>
                  </a:cubicBezTo>
                  <a:cubicBezTo>
                    <a:pt x="1082" y="6333"/>
                    <a:pt x="1064" y="6381"/>
                    <a:pt x="1051" y="6430"/>
                  </a:cubicBezTo>
                  <a:cubicBezTo>
                    <a:pt x="189" y="9417"/>
                    <a:pt x="1" y="15857"/>
                    <a:pt x="5454" y="18869"/>
                  </a:cubicBezTo>
                  <a:cubicBezTo>
                    <a:pt x="6926" y="19681"/>
                    <a:pt x="8524" y="20086"/>
                    <a:pt x="10125" y="20086"/>
                  </a:cubicBezTo>
                  <a:cubicBezTo>
                    <a:pt x="11909" y="20086"/>
                    <a:pt x="13698" y="19584"/>
                    <a:pt x="15311" y="18581"/>
                  </a:cubicBezTo>
                  <a:cubicBezTo>
                    <a:pt x="18559" y="16567"/>
                    <a:pt x="20469" y="12901"/>
                    <a:pt x="20296" y="9014"/>
                  </a:cubicBezTo>
                  <a:cubicBezTo>
                    <a:pt x="20168" y="6155"/>
                    <a:pt x="19185" y="3905"/>
                    <a:pt x="17379" y="2331"/>
                  </a:cubicBezTo>
                  <a:cubicBezTo>
                    <a:pt x="15138" y="378"/>
                    <a:pt x="12253" y="1"/>
                    <a:pt x="103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83"/>
            <p:cNvSpPr/>
            <p:nvPr/>
          </p:nvSpPr>
          <p:spPr>
            <a:xfrm>
              <a:off x="5065913" y="-1485244"/>
              <a:ext cx="192163" cy="200315"/>
            </a:xfrm>
            <a:custGeom>
              <a:rect b="b" l="l" r="r" t="t"/>
              <a:pathLst>
                <a:path extrusionOk="0" h="53957" w="51761">
                  <a:moveTo>
                    <a:pt x="31818" y="2691"/>
                  </a:moveTo>
                  <a:cubicBezTo>
                    <a:pt x="32135" y="2691"/>
                    <a:pt x="32436" y="2707"/>
                    <a:pt x="32723" y="2740"/>
                  </a:cubicBezTo>
                  <a:cubicBezTo>
                    <a:pt x="39473" y="3507"/>
                    <a:pt x="45937" y="6151"/>
                    <a:pt x="47520" y="20194"/>
                  </a:cubicBezTo>
                  <a:cubicBezTo>
                    <a:pt x="48960" y="32928"/>
                    <a:pt x="47715" y="48370"/>
                    <a:pt x="47548" y="50343"/>
                  </a:cubicBezTo>
                  <a:lnTo>
                    <a:pt x="47546" y="50343"/>
                  </a:lnTo>
                  <a:cubicBezTo>
                    <a:pt x="47281" y="50567"/>
                    <a:pt x="46160" y="51267"/>
                    <a:pt x="42466" y="51267"/>
                  </a:cubicBezTo>
                  <a:cubicBezTo>
                    <a:pt x="42138" y="51267"/>
                    <a:pt x="41791" y="51262"/>
                    <a:pt x="41422" y="51250"/>
                  </a:cubicBezTo>
                  <a:cubicBezTo>
                    <a:pt x="36855" y="51098"/>
                    <a:pt x="35584" y="50784"/>
                    <a:pt x="35339" y="50568"/>
                  </a:cubicBezTo>
                  <a:cubicBezTo>
                    <a:pt x="35302" y="50503"/>
                    <a:pt x="35257" y="50260"/>
                    <a:pt x="35226" y="50106"/>
                  </a:cubicBezTo>
                  <a:cubicBezTo>
                    <a:pt x="35203" y="49775"/>
                    <a:pt x="35326" y="48166"/>
                    <a:pt x="35458" y="46464"/>
                  </a:cubicBezTo>
                  <a:cubicBezTo>
                    <a:pt x="36595" y="31656"/>
                    <a:pt x="37011" y="17570"/>
                    <a:pt x="32407" y="14778"/>
                  </a:cubicBezTo>
                  <a:cubicBezTo>
                    <a:pt x="30085" y="13371"/>
                    <a:pt x="27937" y="12676"/>
                    <a:pt x="25893" y="12676"/>
                  </a:cubicBezTo>
                  <a:cubicBezTo>
                    <a:pt x="25178" y="12676"/>
                    <a:pt x="24468" y="12762"/>
                    <a:pt x="23775" y="12933"/>
                  </a:cubicBezTo>
                  <a:cubicBezTo>
                    <a:pt x="20772" y="13676"/>
                    <a:pt x="18147" y="15976"/>
                    <a:pt x="15748" y="19967"/>
                  </a:cubicBezTo>
                  <a:cubicBezTo>
                    <a:pt x="15620" y="20179"/>
                    <a:pt x="15553" y="20424"/>
                    <a:pt x="15557" y="20673"/>
                  </a:cubicBezTo>
                  <a:cubicBezTo>
                    <a:pt x="15702" y="34201"/>
                    <a:pt x="15345" y="48134"/>
                    <a:pt x="15035" y="50416"/>
                  </a:cubicBezTo>
                  <a:cubicBezTo>
                    <a:pt x="14700" y="50546"/>
                    <a:pt x="14059" y="50592"/>
                    <a:pt x="13296" y="50592"/>
                  </a:cubicBezTo>
                  <a:cubicBezTo>
                    <a:pt x="12073" y="50592"/>
                    <a:pt x="10534" y="50473"/>
                    <a:pt x="9429" y="50388"/>
                  </a:cubicBezTo>
                  <a:cubicBezTo>
                    <a:pt x="8068" y="50285"/>
                    <a:pt x="6653" y="50177"/>
                    <a:pt x="5454" y="50177"/>
                  </a:cubicBezTo>
                  <a:cubicBezTo>
                    <a:pt x="5397" y="50177"/>
                    <a:pt x="5341" y="50177"/>
                    <a:pt x="5286" y="50178"/>
                  </a:cubicBezTo>
                  <a:cubicBezTo>
                    <a:pt x="5246" y="50179"/>
                    <a:pt x="5206" y="50179"/>
                    <a:pt x="5166" y="50179"/>
                  </a:cubicBezTo>
                  <a:cubicBezTo>
                    <a:pt x="3507" y="50179"/>
                    <a:pt x="2899" y="49562"/>
                    <a:pt x="2884" y="48970"/>
                  </a:cubicBezTo>
                  <a:cubicBezTo>
                    <a:pt x="2811" y="31944"/>
                    <a:pt x="2746" y="6337"/>
                    <a:pt x="2863" y="3860"/>
                  </a:cubicBezTo>
                  <a:cubicBezTo>
                    <a:pt x="2919" y="3791"/>
                    <a:pt x="3090" y="3628"/>
                    <a:pt x="3538" y="3444"/>
                  </a:cubicBezTo>
                  <a:cubicBezTo>
                    <a:pt x="4779" y="2934"/>
                    <a:pt x="6793" y="2753"/>
                    <a:pt x="8805" y="2753"/>
                  </a:cubicBezTo>
                  <a:cubicBezTo>
                    <a:pt x="11218" y="2753"/>
                    <a:pt x="13627" y="3014"/>
                    <a:pt x="14689" y="3280"/>
                  </a:cubicBezTo>
                  <a:cubicBezTo>
                    <a:pt x="14795" y="3743"/>
                    <a:pt x="14972" y="4819"/>
                    <a:pt x="15137" y="7260"/>
                  </a:cubicBezTo>
                  <a:cubicBezTo>
                    <a:pt x="15188" y="8007"/>
                    <a:pt x="15813" y="8517"/>
                    <a:pt x="16483" y="8517"/>
                  </a:cubicBezTo>
                  <a:cubicBezTo>
                    <a:pt x="16719" y="8517"/>
                    <a:pt x="16959" y="8454"/>
                    <a:pt x="17183" y="8317"/>
                  </a:cubicBezTo>
                  <a:cubicBezTo>
                    <a:pt x="23064" y="4706"/>
                    <a:pt x="28319" y="2691"/>
                    <a:pt x="31818" y="2691"/>
                  </a:cubicBezTo>
                  <a:close/>
                  <a:moveTo>
                    <a:pt x="31791" y="0"/>
                  </a:moveTo>
                  <a:cubicBezTo>
                    <a:pt x="27361" y="0"/>
                    <a:pt x="21985" y="2431"/>
                    <a:pt x="17645" y="4917"/>
                  </a:cubicBezTo>
                  <a:cubicBezTo>
                    <a:pt x="17326" y="1814"/>
                    <a:pt x="16917" y="1274"/>
                    <a:pt x="16187" y="954"/>
                  </a:cubicBezTo>
                  <a:cubicBezTo>
                    <a:pt x="15128" y="482"/>
                    <a:pt x="12064" y="60"/>
                    <a:pt x="8934" y="60"/>
                  </a:cubicBezTo>
                  <a:cubicBezTo>
                    <a:pt x="6394" y="60"/>
                    <a:pt x="3810" y="338"/>
                    <a:pt x="2217" y="1090"/>
                  </a:cubicBezTo>
                  <a:cubicBezTo>
                    <a:pt x="1152" y="1593"/>
                    <a:pt x="487" y="2299"/>
                    <a:pt x="245" y="3182"/>
                  </a:cubicBezTo>
                  <a:cubicBezTo>
                    <a:pt x="184" y="3401"/>
                    <a:pt x="0" y="4064"/>
                    <a:pt x="197" y="48922"/>
                  </a:cubicBezTo>
                  <a:cubicBezTo>
                    <a:pt x="191" y="49067"/>
                    <a:pt x="169" y="50379"/>
                    <a:pt x="1239" y="51477"/>
                  </a:cubicBezTo>
                  <a:cubicBezTo>
                    <a:pt x="2128" y="52397"/>
                    <a:pt x="3468" y="52868"/>
                    <a:pt x="5187" y="52868"/>
                  </a:cubicBezTo>
                  <a:cubicBezTo>
                    <a:pt x="5229" y="52868"/>
                    <a:pt x="5271" y="52868"/>
                    <a:pt x="5314" y="52867"/>
                  </a:cubicBezTo>
                  <a:cubicBezTo>
                    <a:pt x="5391" y="52866"/>
                    <a:pt x="5469" y="52866"/>
                    <a:pt x="5549" y="52866"/>
                  </a:cubicBezTo>
                  <a:cubicBezTo>
                    <a:pt x="6636" y="52866"/>
                    <a:pt x="7947" y="52972"/>
                    <a:pt x="9221" y="53069"/>
                  </a:cubicBezTo>
                  <a:cubicBezTo>
                    <a:pt x="10665" y="53180"/>
                    <a:pt x="12004" y="53283"/>
                    <a:pt x="13171" y="53283"/>
                  </a:cubicBezTo>
                  <a:cubicBezTo>
                    <a:pt x="15342" y="53283"/>
                    <a:pt x="16922" y="52927"/>
                    <a:pt x="17500" y="51605"/>
                  </a:cubicBezTo>
                  <a:cubicBezTo>
                    <a:pt x="18173" y="50070"/>
                    <a:pt x="18346" y="30851"/>
                    <a:pt x="18249" y="21030"/>
                  </a:cubicBezTo>
                  <a:cubicBezTo>
                    <a:pt x="20178" y="17925"/>
                    <a:pt x="22253" y="16082"/>
                    <a:pt x="24420" y="15545"/>
                  </a:cubicBezTo>
                  <a:cubicBezTo>
                    <a:pt x="24893" y="15428"/>
                    <a:pt x="25378" y="15369"/>
                    <a:pt x="25877" y="15369"/>
                  </a:cubicBezTo>
                  <a:cubicBezTo>
                    <a:pt x="27431" y="15369"/>
                    <a:pt x="29127" y="15937"/>
                    <a:pt x="31014" y="17080"/>
                  </a:cubicBezTo>
                  <a:cubicBezTo>
                    <a:pt x="33552" y="18618"/>
                    <a:pt x="34146" y="28434"/>
                    <a:pt x="32777" y="46258"/>
                  </a:cubicBezTo>
                  <a:cubicBezTo>
                    <a:pt x="32539" y="49381"/>
                    <a:pt x="32494" y="50091"/>
                    <a:pt x="32582" y="50568"/>
                  </a:cubicBezTo>
                  <a:cubicBezTo>
                    <a:pt x="33067" y="53205"/>
                    <a:pt x="34375" y="53708"/>
                    <a:pt x="41333" y="53937"/>
                  </a:cubicBezTo>
                  <a:cubicBezTo>
                    <a:pt x="41721" y="53950"/>
                    <a:pt x="42093" y="53957"/>
                    <a:pt x="42448" y="53957"/>
                  </a:cubicBezTo>
                  <a:cubicBezTo>
                    <a:pt x="48999" y="53957"/>
                    <a:pt x="50049" y="51878"/>
                    <a:pt x="50199" y="50877"/>
                  </a:cubicBezTo>
                  <a:cubicBezTo>
                    <a:pt x="50214" y="50708"/>
                    <a:pt x="51760" y="33761"/>
                    <a:pt x="50194" y="19891"/>
                  </a:cubicBezTo>
                  <a:cubicBezTo>
                    <a:pt x="48763" y="7201"/>
                    <a:pt x="43629" y="1272"/>
                    <a:pt x="33028" y="68"/>
                  </a:cubicBezTo>
                  <a:cubicBezTo>
                    <a:pt x="32626" y="22"/>
                    <a:pt x="32212" y="0"/>
                    <a:pt x="31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1" name="Google Shape;1261;p183"/>
          <p:cNvSpPr/>
          <p:nvPr/>
        </p:nvSpPr>
        <p:spPr>
          <a:xfrm>
            <a:off x="6878873" y="264080"/>
            <a:ext cx="177981" cy="328887"/>
          </a:xfrm>
          <a:custGeom>
            <a:rect b="b" l="l" r="r" t="t"/>
            <a:pathLst>
              <a:path extrusionOk="0" h="88589" w="47941">
                <a:moveTo>
                  <a:pt x="38141" y="2691"/>
                </a:moveTo>
                <a:cubicBezTo>
                  <a:pt x="43569" y="2691"/>
                  <a:pt x="44491" y="4019"/>
                  <a:pt x="44606" y="4701"/>
                </a:cubicBezTo>
                <a:lnTo>
                  <a:pt x="44660" y="5022"/>
                </a:lnTo>
                <a:cubicBezTo>
                  <a:pt x="44844" y="6092"/>
                  <a:pt x="45229" y="8318"/>
                  <a:pt x="45056" y="10271"/>
                </a:cubicBezTo>
                <a:cubicBezTo>
                  <a:pt x="44798" y="13194"/>
                  <a:pt x="43521" y="13415"/>
                  <a:pt x="43038" y="13498"/>
                </a:cubicBezTo>
                <a:cubicBezTo>
                  <a:pt x="42397" y="13608"/>
                  <a:pt x="41671" y="13710"/>
                  <a:pt x="40898" y="13816"/>
                </a:cubicBezTo>
                <a:cubicBezTo>
                  <a:pt x="36035" y="14494"/>
                  <a:pt x="28681" y="15518"/>
                  <a:pt x="28722" y="21257"/>
                </a:cubicBezTo>
                <a:cubicBezTo>
                  <a:pt x="28732" y="22476"/>
                  <a:pt x="28810" y="26265"/>
                  <a:pt x="28921" y="31564"/>
                </a:cubicBezTo>
                <a:cubicBezTo>
                  <a:pt x="28936" y="32294"/>
                  <a:pt x="29534" y="32881"/>
                  <a:pt x="30266" y="32881"/>
                </a:cubicBezTo>
                <a:lnTo>
                  <a:pt x="30417" y="32881"/>
                </a:lnTo>
                <a:cubicBezTo>
                  <a:pt x="39181" y="32881"/>
                  <a:pt x="41522" y="33182"/>
                  <a:pt x="42139" y="33331"/>
                </a:cubicBezTo>
                <a:cubicBezTo>
                  <a:pt x="43239" y="35122"/>
                  <a:pt x="43363" y="44174"/>
                  <a:pt x="42297" y="45744"/>
                </a:cubicBezTo>
                <a:cubicBezTo>
                  <a:pt x="41373" y="45989"/>
                  <a:pt x="37330" y="46511"/>
                  <a:pt x="30504" y="47017"/>
                </a:cubicBezTo>
                <a:cubicBezTo>
                  <a:pt x="29791" y="47069"/>
                  <a:pt x="29246" y="47669"/>
                  <a:pt x="29259" y="48384"/>
                </a:cubicBezTo>
                <a:cubicBezTo>
                  <a:pt x="29778" y="75929"/>
                  <a:pt x="29655" y="83246"/>
                  <a:pt x="29460" y="84394"/>
                </a:cubicBezTo>
                <a:cubicBezTo>
                  <a:pt x="28902" y="85003"/>
                  <a:pt x="26053" y="85926"/>
                  <a:pt x="22979" y="85926"/>
                </a:cubicBezTo>
                <a:cubicBezTo>
                  <a:pt x="21770" y="85926"/>
                  <a:pt x="20526" y="85783"/>
                  <a:pt x="19373" y="85423"/>
                </a:cubicBezTo>
                <a:cubicBezTo>
                  <a:pt x="17132" y="84719"/>
                  <a:pt x="16008" y="83391"/>
                  <a:pt x="15936" y="81358"/>
                </a:cubicBezTo>
                <a:cubicBezTo>
                  <a:pt x="15930" y="81195"/>
                  <a:pt x="15308" y="65021"/>
                  <a:pt x="15101" y="49066"/>
                </a:cubicBezTo>
                <a:cubicBezTo>
                  <a:pt x="15090" y="48330"/>
                  <a:pt x="14490" y="47738"/>
                  <a:pt x="13756" y="47738"/>
                </a:cubicBezTo>
                <a:lnTo>
                  <a:pt x="13667" y="47738"/>
                </a:lnTo>
                <a:cubicBezTo>
                  <a:pt x="6436" y="47738"/>
                  <a:pt x="5230" y="47085"/>
                  <a:pt x="5146" y="47035"/>
                </a:cubicBezTo>
                <a:cubicBezTo>
                  <a:pt x="3043" y="45166"/>
                  <a:pt x="2508" y="35417"/>
                  <a:pt x="3476" y="33500"/>
                </a:cubicBezTo>
                <a:cubicBezTo>
                  <a:pt x="4680" y="33420"/>
                  <a:pt x="8379" y="33271"/>
                  <a:pt x="13786" y="33126"/>
                </a:cubicBezTo>
                <a:cubicBezTo>
                  <a:pt x="14505" y="33108"/>
                  <a:pt x="15083" y="32526"/>
                  <a:pt x="15096" y="31807"/>
                </a:cubicBezTo>
                <a:cubicBezTo>
                  <a:pt x="15211" y="25371"/>
                  <a:pt x="15488" y="21010"/>
                  <a:pt x="15915" y="18842"/>
                </a:cubicBezTo>
                <a:cubicBezTo>
                  <a:pt x="17875" y="8892"/>
                  <a:pt x="23115" y="4008"/>
                  <a:pt x="32908" y="2997"/>
                </a:cubicBezTo>
                <a:cubicBezTo>
                  <a:pt x="35003" y="2781"/>
                  <a:pt x="36725" y="2691"/>
                  <a:pt x="38141" y="2691"/>
                </a:cubicBezTo>
                <a:close/>
                <a:moveTo>
                  <a:pt x="38089" y="1"/>
                </a:moveTo>
                <a:cubicBezTo>
                  <a:pt x="36249" y="1"/>
                  <a:pt x="34354" y="148"/>
                  <a:pt x="32633" y="325"/>
                </a:cubicBezTo>
                <a:cubicBezTo>
                  <a:pt x="21621" y="1460"/>
                  <a:pt x="15471" y="7179"/>
                  <a:pt x="13275" y="18324"/>
                </a:cubicBezTo>
                <a:cubicBezTo>
                  <a:pt x="12842" y="20525"/>
                  <a:pt x="12565" y="24507"/>
                  <a:pt x="12433" y="30475"/>
                </a:cubicBezTo>
                <a:cubicBezTo>
                  <a:pt x="2742" y="30739"/>
                  <a:pt x="2493" y="30878"/>
                  <a:pt x="2207" y="31032"/>
                </a:cubicBezTo>
                <a:cubicBezTo>
                  <a:pt x="1250" y="31545"/>
                  <a:pt x="687" y="32781"/>
                  <a:pt x="438" y="34917"/>
                </a:cubicBezTo>
                <a:cubicBezTo>
                  <a:pt x="0" y="38663"/>
                  <a:pt x="600" y="46591"/>
                  <a:pt x="3361" y="49044"/>
                </a:cubicBezTo>
                <a:cubicBezTo>
                  <a:pt x="4089" y="49690"/>
                  <a:pt x="5759" y="50350"/>
                  <a:pt x="12433" y="50422"/>
                </a:cubicBezTo>
                <a:cubicBezTo>
                  <a:pt x="12656" y="65972"/>
                  <a:pt x="13245" y="81306"/>
                  <a:pt x="13251" y="81458"/>
                </a:cubicBezTo>
                <a:cubicBezTo>
                  <a:pt x="13383" y="85282"/>
                  <a:pt x="16103" y="87833"/>
                  <a:pt x="20716" y="88456"/>
                </a:cubicBezTo>
                <a:cubicBezTo>
                  <a:pt x="21393" y="88543"/>
                  <a:pt x="22074" y="88589"/>
                  <a:pt x="22758" y="88589"/>
                </a:cubicBezTo>
                <a:cubicBezTo>
                  <a:pt x="22789" y="88589"/>
                  <a:pt x="22820" y="88589"/>
                  <a:pt x="22851" y="88589"/>
                </a:cubicBezTo>
                <a:cubicBezTo>
                  <a:pt x="26682" y="88589"/>
                  <a:pt x="31331" y="87456"/>
                  <a:pt x="32018" y="85260"/>
                </a:cubicBezTo>
                <a:cubicBezTo>
                  <a:pt x="32206" y="84654"/>
                  <a:pt x="32598" y="83400"/>
                  <a:pt x="31972" y="49603"/>
                </a:cubicBezTo>
                <a:cubicBezTo>
                  <a:pt x="35448" y="49328"/>
                  <a:pt x="42291" y="48730"/>
                  <a:pt x="43516" y="48163"/>
                </a:cubicBezTo>
                <a:cubicBezTo>
                  <a:pt x="44573" y="47676"/>
                  <a:pt x="45186" y="46348"/>
                  <a:pt x="45502" y="43867"/>
                </a:cubicBezTo>
                <a:cubicBezTo>
                  <a:pt x="45873" y="40952"/>
                  <a:pt x="45914" y="32896"/>
                  <a:pt x="43807" y="31175"/>
                </a:cubicBezTo>
                <a:cubicBezTo>
                  <a:pt x="43289" y="30750"/>
                  <a:pt x="42650" y="30226"/>
                  <a:pt x="31582" y="30194"/>
                </a:cubicBezTo>
                <a:cubicBezTo>
                  <a:pt x="31487" y="25616"/>
                  <a:pt x="31420" y="22339"/>
                  <a:pt x="31411" y="21237"/>
                </a:cubicBezTo>
                <a:cubicBezTo>
                  <a:pt x="31390" y="18114"/>
                  <a:pt x="36063" y="17205"/>
                  <a:pt x="41269" y="16479"/>
                </a:cubicBezTo>
                <a:cubicBezTo>
                  <a:pt x="42074" y="16369"/>
                  <a:pt x="42828" y="16263"/>
                  <a:pt x="43497" y="16148"/>
                </a:cubicBezTo>
                <a:cubicBezTo>
                  <a:pt x="45229" y="15849"/>
                  <a:pt x="47371" y="14628"/>
                  <a:pt x="47737" y="10507"/>
                </a:cubicBezTo>
                <a:cubicBezTo>
                  <a:pt x="47941" y="8205"/>
                  <a:pt x="47514" y="5747"/>
                  <a:pt x="47310" y="4565"/>
                </a:cubicBezTo>
                <a:lnTo>
                  <a:pt x="47256" y="4260"/>
                </a:lnTo>
                <a:cubicBezTo>
                  <a:pt x="46692" y="865"/>
                  <a:pt x="42552" y="1"/>
                  <a:pt x="380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183"/>
          <p:cNvSpPr txBox="1"/>
          <p:nvPr/>
        </p:nvSpPr>
        <p:spPr>
          <a:xfrm rot="-417866">
            <a:off x="7054142" y="3665421"/>
            <a:ext cx="1088632" cy="7975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Please keep this slide for attribution.</a:t>
            </a:r>
            <a:endParaRPr sz="1200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