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15"/>
  </p:notesMasterIdLst>
  <p:sldIdLst>
    <p:sldId id="256" r:id="rId2"/>
    <p:sldId id="258" r:id="rId3"/>
    <p:sldId id="259" r:id="rId4"/>
    <p:sldId id="261" r:id="rId5"/>
    <p:sldId id="262" r:id="rId6"/>
    <p:sldId id="267" r:id="rId7"/>
    <p:sldId id="273" r:id="rId8"/>
    <p:sldId id="281" r:id="rId9"/>
    <p:sldId id="319" r:id="rId10"/>
    <p:sldId id="278" r:id="rId11"/>
    <p:sldId id="272" r:id="rId12"/>
    <p:sldId id="263" r:id="rId13"/>
    <p:sldId id="29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par défaut" id="{7D90D5C2-1A42-47ED-ABB6-5052BF8F7680}">
          <p14:sldIdLst>
            <p14:sldId id="256"/>
            <p14:sldId id="258"/>
            <p14:sldId id="259"/>
            <p14:sldId id="261"/>
            <p14:sldId id="262"/>
            <p14:sldId id="267"/>
            <p14:sldId id="273"/>
            <p14:sldId id="281"/>
            <p14:sldId id="319"/>
            <p14:sldId id="278"/>
            <p14:sldId id="272"/>
            <p14:sldId id="263"/>
            <p14:sldId id="291"/>
          </p14:sldIdLst>
        </p14:section>
        <p14:section name="Section sans titre" id="{EA77B527-6372-47C5-B2D9-33C5308D3F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DECFF"/>
    <a:srgbClr val="FF5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1F6DDD-A99A-493B-9426-8090F31A7DD7}">
  <a:tblStyle styleId="{1B1F6DDD-A99A-493B-9426-8090F31A7D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F25983-95D8-44C6-AB57-999402AFEBA8}"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94660"/>
  </p:normalViewPr>
  <p:slideViewPr>
    <p:cSldViewPr snapToGrid="0">
      <p:cViewPr varScale="1">
        <p:scale>
          <a:sx n="107" d="100"/>
          <a:sy n="107" d="100"/>
        </p:scale>
        <p:origin x="10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ed143d5643_2_16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ed143d5643_2_16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d143d5643_2_14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d143d5643_2_14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ed143d5643_2_15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ed143d5643_2_15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ed143d5643_2_15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ed143d5643_2_15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0">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428525" y="2257725"/>
            <a:ext cx="3128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b="1"/>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7" name="Google Shape;107;p17"/>
          <p:cNvSpPr txBox="1">
            <a:spLocks noGrp="1"/>
          </p:cNvSpPr>
          <p:nvPr>
            <p:ph type="subTitle" idx="1"/>
          </p:nvPr>
        </p:nvSpPr>
        <p:spPr>
          <a:xfrm flipH="1">
            <a:off x="428525" y="3099525"/>
            <a:ext cx="31284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8" name="Google Shape;108;p17"/>
          <p:cNvSpPr txBox="1">
            <a:spLocks noGrp="1"/>
          </p:cNvSpPr>
          <p:nvPr>
            <p:ph type="title" idx="2" hasCustomPrompt="1"/>
          </p:nvPr>
        </p:nvSpPr>
        <p:spPr>
          <a:xfrm flipH="1">
            <a:off x="1608425" y="1035675"/>
            <a:ext cx="19485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r" rtl="0">
              <a:spcBef>
                <a:spcPts val="0"/>
              </a:spcBef>
              <a:spcAft>
                <a:spcPts val="0"/>
              </a:spcAft>
              <a:buClr>
                <a:schemeClr val="lt1"/>
              </a:buClr>
              <a:buSzPts val="8900"/>
              <a:buNone/>
              <a:defRPr sz="8900">
                <a:solidFill>
                  <a:schemeClr val="lt1"/>
                </a:solidFill>
              </a:defRPr>
            </a:lvl2pPr>
            <a:lvl3pPr lvl="2" algn="r" rtl="0">
              <a:spcBef>
                <a:spcPts val="0"/>
              </a:spcBef>
              <a:spcAft>
                <a:spcPts val="0"/>
              </a:spcAft>
              <a:buClr>
                <a:schemeClr val="lt1"/>
              </a:buClr>
              <a:buSzPts val="8900"/>
              <a:buNone/>
              <a:defRPr sz="8900">
                <a:solidFill>
                  <a:schemeClr val="lt1"/>
                </a:solidFill>
              </a:defRPr>
            </a:lvl3pPr>
            <a:lvl4pPr lvl="3" algn="r" rtl="0">
              <a:spcBef>
                <a:spcPts val="0"/>
              </a:spcBef>
              <a:spcAft>
                <a:spcPts val="0"/>
              </a:spcAft>
              <a:buClr>
                <a:schemeClr val="lt1"/>
              </a:buClr>
              <a:buSzPts val="8900"/>
              <a:buNone/>
              <a:defRPr sz="8900">
                <a:solidFill>
                  <a:schemeClr val="lt1"/>
                </a:solidFill>
              </a:defRPr>
            </a:lvl4pPr>
            <a:lvl5pPr lvl="4" algn="r" rtl="0">
              <a:spcBef>
                <a:spcPts val="0"/>
              </a:spcBef>
              <a:spcAft>
                <a:spcPts val="0"/>
              </a:spcAft>
              <a:buClr>
                <a:schemeClr val="lt1"/>
              </a:buClr>
              <a:buSzPts val="8900"/>
              <a:buNone/>
              <a:defRPr sz="8900">
                <a:solidFill>
                  <a:schemeClr val="lt1"/>
                </a:solidFill>
              </a:defRPr>
            </a:lvl5pPr>
            <a:lvl6pPr lvl="5" algn="r" rtl="0">
              <a:spcBef>
                <a:spcPts val="0"/>
              </a:spcBef>
              <a:spcAft>
                <a:spcPts val="0"/>
              </a:spcAft>
              <a:buClr>
                <a:schemeClr val="lt1"/>
              </a:buClr>
              <a:buSzPts val="8900"/>
              <a:buNone/>
              <a:defRPr sz="8900">
                <a:solidFill>
                  <a:schemeClr val="lt1"/>
                </a:solidFill>
              </a:defRPr>
            </a:lvl6pPr>
            <a:lvl7pPr lvl="6" algn="r" rtl="0">
              <a:spcBef>
                <a:spcPts val="0"/>
              </a:spcBef>
              <a:spcAft>
                <a:spcPts val="0"/>
              </a:spcAft>
              <a:buClr>
                <a:schemeClr val="lt1"/>
              </a:buClr>
              <a:buSzPts val="8900"/>
              <a:buNone/>
              <a:defRPr sz="8900">
                <a:solidFill>
                  <a:schemeClr val="lt1"/>
                </a:solidFill>
              </a:defRPr>
            </a:lvl7pPr>
            <a:lvl8pPr lvl="7" algn="r" rtl="0">
              <a:spcBef>
                <a:spcPts val="0"/>
              </a:spcBef>
              <a:spcAft>
                <a:spcPts val="0"/>
              </a:spcAft>
              <a:buClr>
                <a:schemeClr val="lt1"/>
              </a:buClr>
              <a:buSzPts val="8900"/>
              <a:buNone/>
              <a:defRPr sz="8900">
                <a:solidFill>
                  <a:schemeClr val="lt1"/>
                </a:solidFill>
              </a:defRPr>
            </a:lvl8pPr>
            <a:lvl9pPr lvl="8" algn="r" rtl="0">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38" name="Google Shape;138;p20"/>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21">
    <p:spTree>
      <p:nvGrpSpPr>
        <p:cNvPr id="1" name="Shape 162"/>
        <p:cNvGrpSpPr/>
        <p:nvPr/>
      </p:nvGrpSpPr>
      <p:grpSpPr>
        <a:xfrm>
          <a:off x="0" y="0"/>
          <a:ext cx="0" cy="0"/>
          <a:chOff x="0" y="0"/>
          <a:chExt cx="0" cy="0"/>
        </a:xfrm>
      </p:grpSpPr>
      <p:sp>
        <p:nvSpPr>
          <p:cNvPr id="163" name="Google Shape;163;p23"/>
          <p:cNvSpPr/>
          <p:nvPr/>
        </p:nvSpPr>
        <p:spPr>
          <a:xfrm>
            <a:off x="378600" y="1565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65" name="Google Shape;165;p2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7748824" y="632675"/>
            <a:ext cx="636900" cy="3228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233296" y="2125283"/>
            <a:ext cx="1150439" cy="3018223"/>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4438625" y="445025"/>
            <a:ext cx="3457800" cy="120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2" name="Google Shape;182;p25"/>
          <p:cNvSpPr txBox="1">
            <a:spLocks noGrp="1"/>
          </p:cNvSpPr>
          <p:nvPr>
            <p:ph type="subTitle" idx="1"/>
          </p:nvPr>
        </p:nvSpPr>
        <p:spPr>
          <a:xfrm>
            <a:off x="4438625" y="1956325"/>
            <a:ext cx="3992100" cy="241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endParaRPr/>
          </a:p>
        </p:txBody>
      </p:sp>
      <p:cxnSp>
        <p:nvCxnSpPr>
          <p:cNvPr id="183" name="Google Shape;183;p25"/>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
  <p:cSld name="CUSTOM_6">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58" name="Google Shape;258;p35"/>
          <p:cNvSpPr txBox="1">
            <a:spLocks noGrp="1"/>
          </p:cNvSpPr>
          <p:nvPr>
            <p:ph type="subTitle" idx="1"/>
          </p:nvPr>
        </p:nvSpPr>
        <p:spPr>
          <a:xfrm>
            <a:off x="713225" y="180979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9" name="Google Shape;259;p35"/>
          <p:cNvSpPr txBox="1">
            <a:spLocks noGrp="1"/>
          </p:cNvSpPr>
          <p:nvPr>
            <p:ph type="subTitle" idx="2"/>
          </p:nvPr>
        </p:nvSpPr>
        <p:spPr>
          <a:xfrm>
            <a:off x="2986750" y="180979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0" name="Google Shape;260;p35"/>
          <p:cNvSpPr txBox="1">
            <a:spLocks noGrp="1"/>
          </p:cNvSpPr>
          <p:nvPr>
            <p:ph type="subTitle" idx="3"/>
          </p:nvPr>
        </p:nvSpPr>
        <p:spPr>
          <a:xfrm>
            <a:off x="713225" y="2166297"/>
            <a:ext cx="2085900" cy="567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5"/>
          <p:cNvSpPr txBox="1">
            <a:spLocks noGrp="1"/>
          </p:cNvSpPr>
          <p:nvPr>
            <p:ph type="subTitle" idx="4"/>
          </p:nvPr>
        </p:nvSpPr>
        <p:spPr>
          <a:xfrm>
            <a:off x="2986750" y="2163776"/>
            <a:ext cx="2085900" cy="567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2" name="Google Shape;262;p35"/>
          <p:cNvSpPr txBox="1">
            <a:spLocks noGrp="1"/>
          </p:cNvSpPr>
          <p:nvPr>
            <p:ph type="subTitle" idx="5"/>
          </p:nvPr>
        </p:nvSpPr>
        <p:spPr>
          <a:xfrm>
            <a:off x="5260275" y="180979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3" name="Google Shape;263;p35"/>
          <p:cNvSpPr txBox="1">
            <a:spLocks noGrp="1"/>
          </p:cNvSpPr>
          <p:nvPr>
            <p:ph type="subTitle" idx="6"/>
          </p:nvPr>
        </p:nvSpPr>
        <p:spPr>
          <a:xfrm>
            <a:off x="5260275" y="2163776"/>
            <a:ext cx="2085900" cy="567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4" name="Google Shape;264;p35"/>
          <p:cNvSpPr txBox="1">
            <a:spLocks noGrp="1"/>
          </p:cNvSpPr>
          <p:nvPr>
            <p:ph type="subTitle" idx="7"/>
          </p:nvPr>
        </p:nvSpPr>
        <p:spPr>
          <a:xfrm>
            <a:off x="713225" y="338774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35"/>
          <p:cNvSpPr txBox="1">
            <a:spLocks noGrp="1"/>
          </p:cNvSpPr>
          <p:nvPr>
            <p:ph type="subTitle" idx="8"/>
          </p:nvPr>
        </p:nvSpPr>
        <p:spPr>
          <a:xfrm>
            <a:off x="2986750" y="3387748"/>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6" name="Google Shape;266;p35"/>
          <p:cNvSpPr txBox="1">
            <a:spLocks noGrp="1"/>
          </p:cNvSpPr>
          <p:nvPr>
            <p:ph type="subTitle" idx="9"/>
          </p:nvPr>
        </p:nvSpPr>
        <p:spPr>
          <a:xfrm>
            <a:off x="713225" y="3741857"/>
            <a:ext cx="2085900" cy="570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7" name="Google Shape;267;p35"/>
          <p:cNvSpPr txBox="1">
            <a:spLocks noGrp="1"/>
          </p:cNvSpPr>
          <p:nvPr>
            <p:ph type="subTitle" idx="13"/>
          </p:nvPr>
        </p:nvSpPr>
        <p:spPr>
          <a:xfrm>
            <a:off x="2986750" y="3739326"/>
            <a:ext cx="2085900" cy="570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 name="Google Shape;268;p35"/>
          <p:cNvSpPr txBox="1">
            <a:spLocks noGrp="1"/>
          </p:cNvSpPr>
          <p:nvPr>
            <p:ph type="subTitle" idx="14"/>
          </p:nvPr>
        </p:nvSpPr>
        <p:spPr>
          <a:xfrm>
            <a:off x="5260275" y="3387748"/>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35"/>
          <p:cNvSpPr txBox="1">
            <a:spLocks noGrp="1"/>
          </p:cNvSpPr>
          <p:nvPr>
            <p:ph type="subTitle" idx="15"/>
          </p:nvPr>
        </p:nvSpPr>
        <p:spPr>
          <a:xfrm>
            <a:off x="5260275" y="3739326"/>
            <a:ext cx="2085900" cy="570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70" name="Google Shape;270;p35"/>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35" name="Google Shape;35;p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4431200" y="1473100"/>
            <a:ext cx="3999900" cy="82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5400" b="1"/>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48" name="Google Shape;48;p9"/>
          <p:cNvSpPr txBox="1">
            <a:spLocks noGrp="1"/>
          </p:cNvSpPr>
          <p:nvPr>
            <p:ph type="subTitle" idx="1"/>
          </p:nvPr>
        </p:nvSpPr>
        <p:spPr>
          <a:xfrm>
            <a:off x="4431200" y="2347125"/>
            <a:ext cx="3999900" cy="132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cxnSp>
        <p:nvCxnSpPr>
          <p:cNvPr id="49" name="Google Shape;49;p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38950" y="2257726"/>
            <a:ext cx="349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9" name="Google Shape;99;p16"/>
          <p:cNvSpPr txBox="1">
            <a:spLocks noGrp="1"/>
          </p:cNvSpPr>
          <p:nvPr>
            <p:ph type="subTitle" idx="1"/>
          </p:nvPr>
        </p:nvSpPr>
        <p:spPr>
          <a:xfrm>
            <a:off x="4938950" y="3099525"/>
            <a:ext cx="31284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6"/>
          <p:cNvSpPr txBox="1">
            <a:spLocks noGrp="1"/>
          </p:cNvSpPr>
          <p:nvPr>
            <p:ph type="title" idx="2" hasCustomPrompt="1"/>
          </p:nvPr>
        </p:nvSpPr>
        <p:spPr>
          <a:xfrm>
            <a:off x="4938950" y="1035675"/>
            <a:ext cx="19485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1" r:id="rId8"/>
    <p:sldLayoutId id="2147483662" r:id="rId9"/>
    <p:sldLayoutId id="2147483663" r:id="rId10"/>
    <p:sldLayoutId id="2147483666" r:id="rId11"/>
    <p:sldLayoutId id="2147483669" r:id="rId12"/>
    <p:sldLayoutId id="2147483671" r:id="rId13"/>
    <p:sldLayoutId id="2147483681" r:id="rId14"/>
    <p:sldLayoutId id="2147483683" r:id="rId15"/>
    <p:sldLayoutId id="2147483684" r:id="rId16"/>
    <p:sldLayoutId id="214748368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9853" y="1931742"/>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txBox="1">
            <a:spLocks noGrp="1"/>
          </p:cNvSpPr>
          <p:nvPr>
            <p:ph type="ctrTitle"/>
          </p:nvPr>
        </p:nvSpPr>
        <p:spPr>
          <a:xfrm>
            <a:off x="1238699" y="-483109"/>
            <a:ext cx="8479731" cy="213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5400" i="1" dirty="0">
                <a:effectLst>
                  <a:outerShdw blurRad="38100" dist="38100" dir="2700000" algn="tl">
                    <a:srgbClr val="000000">
                      <a:alpha val="43137"/>
                    </a:srgbClr>
                  </a:outerShdw>
                </a:effectLst>
              </a:rPr>
              <a:t>Presentation d’application</a:t>
            </a:r>
            <a:endParaRPr sz="5400" i="1" dirty="0">
              <a:effectLst>
                <a:outerShdw blurRad="38100" dist="38100" dir="2700000" algn="tl">
                  <a:srgbClr val="000000">
                    <a:alpha val="43137"/>
                  </a:srgbClr>
                </a:outerShdw>
              </a:effectLst>
            </a:endParaRPr>
          </a:p>
        </p:txBody>
      </p:sp>
      <p:sp>
        <p:nvSpPr>
          <p:cNvPr id="321" name="Google Shape;321;p42"/>
          <p:cNvSpPr txBox="1">
            <a:spLocks noGrp="1"/>
          </p:cNvSpPr>
          <p:nvPr>
            <p:ph type="subTitle" idx="1"/>
          </p:nvPr>
        </p:nvSpPr>
        <p:spPr>
          <a:xfrm>
            <a:off x="6300694" y="857031"/>
            <a:ext cx="3052123" cy="4506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FC703"/>
              </a:buClr>
              <a:buSzPts val="1100"/>
              <a:buFont typeface="Arial"/>
              <a:buNone/>
            </a:pPr>
            <a:r>
              <a:rPr lang="en" sz="2400" i="1" dirty="0">
                <a:solidFill>
                  <a:srgbClr val="FF522F"/>
                </a:solidFill>
                <a:effectLst>
                  <a:outerShdw blurRad="38100" dist="38100" dir="2700000" algn="tl">
                    <a:srgbClr val="000000">
                      <a:alpha val="43137"/>
                    </a:srgbClr>
                  </a:outerShdw>
                </a:effectLst>
              </a:rPr>
              <a:t>Gestion de scolarité</a:t>
            </a:r>
            <a:endParaRPr sz="2400" i="1" dirty="0">
              <a:solidFill>
                <a:srgbClr val="FF522F"/>
              </a:solidFill>
              <a:effectLst>
                <a:outerShdw blurRad="38100" dist="38100" dir="2700000" algn="tl">
                  <a:srgbClr val="000000">
                    <a:alpha val="43137"/>
                  </a:srgbClr>
                </a:outerShdw>
              </a:effectLst>
            </a:endParaRPr>
          </a:p>
          <a:p>
            <a:pPr marL="0" lvl="0" indent="0" algn="l" rtl="0">
              <a:spcBef>
                <a:spcPts val="0"/>
              </a:spcBef>
              <a:spcAft>
                <a:spcPts val="0"/>
              </a:spcAft>
              <a:buNone/>
            </a:pPr>
            <a:endParaRPr sz="2000" dirty="0">
              <a:solidFill>
                <a:srgbClr val="FF522F"/>
              </a:solidFill>
            </a:endParaRPr>
          </a:p>
        </p:txBody>
      </p:sp>
      <p:grpSp>
        <p:nvGrpSpPr>
          <p:cNvPr id="358" name="Google Shape;358;p42"/>
          <p:cNvGrpSpPr/>
          <p:nvPr/>
        </p:nvGrpSpPr>
        <p:grpSpPr>
          <a:xfrm flipH="1">
            <a:off x="7455911" y="2436722"/>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39AD1B84-C7EE-81AE-D2B2-F7C1ACB6F2DE}"/>
              </a:ext>
            </a:extLst>
          </p:cNvPr>
          <p:cNvSpPr txBox="1"/>
          <p:nvPr/>
        </p:nvSpPr>
        <p:spPr>
          <a:xfrm>
            <a:off x="4009618" y="2698488"/>
            <a:ext cx="2688172" cy="1415772"/>
          </a:xfrm>
          <a:prstGeom prst="rect">
            <a:avLst/>
          </a:prstGeom>
          <a:noFill/>
        </p:spPr>
        <p:txBody>
          <a:bodyPr wrap="square" rtlCol="0">
            <a:spAutoFit/>
          </a:bodyPr>
          <a:lstStyle/>
          <a:p>
            <a:r>
              <a:rPr lang="fr-FR" sz="1600" b="1" i="1" dirty="0">
                <a:solidFill>
                  <a:srgbClr val="FF522F"/>
                </a:solidFill>
              </a:rPr>
              <a:t>Présenté par :</a:t>
            </a:r>
          </a:p>
          <a:p>
            <a:r>
              <a:rPr lang="fr-FR" dirty="0"/>
              <a:t>AIT LHASSAN 	Ayoub</a:t>
            </a:r>
          </a:p>
          <a:p>
            <a:r>
              <a:rPr lang="fr-FR" dirty="0"/>
              <a:t>OUDRA 		Brahim</a:t>
            </a:r>
          </a:p>
          <a:p>
            <a:r>
              <a:rPr lang="fr-FR" dirty="0"/>
              <a:t>AASSAB 		</a:t>
            </a:r>
            <a:r>
              <a:rPr lang="fr-FR" dirty="0" err="1"/>
              <a:t>Hiba</a:t>
            </a:r>
            <a:endParaRPr lang="fr-FR" dirty="0"/>
          </a:p>
          <a:p>
            <a:r>
              <a:rPr lang="fr-FR" dirty="0"/>
              <a:t>ER-RACHEDY 	Yassine</a:t>
            </a:r>
          </a:p>
          <a:p>
            <a:r>
              <a:rPr lang="fr-FR" dirty="0"/>
              <a:t>AIT EL KAMEL 	Ismail</a:t>
            </a:r>
          </a:p>
        </p:txBody>
      </p:sp>
      <p:sp>
        <p:nvSpPr>
          <p:cNvPr id="3" name="ZoneTexte 2">
            <a:extLst>
              <a:ext uri="{FF2B5EF4-FFF2-40B4-BE49-F238E27FC236}">
                <a16:creationId xmlns:a16="http://schemas.microsoft.com/office/drawing/2014/main" id="{5839BF3C-6341-5C9E-1DE7-4DF3F2AC777A}"/>
              </a:ext>
            </a:extLst>
          </p:cNvPr>
          <p:cNvSpPr txBox="1"/>
          <p:nvPr/>
        </p:nvSpPr>
        <p:spPr>
          <a:xfrm>
            <a:off x="4043599" y="4106662"/>
            <a:ext cx="2238252" cy="553998"/>
          </a:xfrm>
          <a:prstGeom prst="rect">
            <a:avLst/>
          </a:prstGeom>
          <a:noFill/>
        </p:spPr>
        <p:txBody>
          <a:bodyPr wrap="square" rtlCol="0">
            <a:spAutoFit/>
          </a:bodyPr>
          <a:lstStyle/>
          <a:p>
            <a:r>
              <a:rPr lang="fr-FR" sz="1600" b="1" i="1" dirty="0">
                <a:solidFill>
                  <a:srgbClr val="FF522F"/>
                </a:solidFill>
              </a:rPr>
              <a:t>Encadré par:</a:t>
            </a:r>
          </a:p>
          <a:p>
            <a:r>
              <a:rPr lang="fr-FR" dirty="0"/>
              <a:t>Mr, HATOUCHI Khalid</a:t>
            </a:r>
          </a:p>
        </p:txBody>
      </p:sp>
      <p:sp>
        <p:nvSpPr>
          <p:cNvPr id="4" name="ZoneTexte 3">
            <a:extLst>
              <a:ext uri="{FF2B5EF4-FFF2-40B4-BE49-F238E27FC236}">
                <a16:creationId xmlns:a16="http://schemas.microsoft.com/office/drawing/2014/main" id="{0C82F347-CE6F-57BE-1549-692709DEEB28}"/>
              </a:ext>
            </a:extLst>
          </p:cNvPr>
          <p:cNvSpPr txBox="1"/>
          <p:nvPr/>
        </p:nvSpPr>
        <p:spPr>
          <a:xfrm>
            <a:off x="7354312" y="1024074"/>
            <a:ext cx="1734938" cy="769441"/>
          </a:xfrm>
          <a:prstGeom prst="rect">
            <a:avLst/>
          </a:prstGeom>
          <a:noFill/>
        </p:spPr>
        <p:txBody>
          <a:bodyPr wrap="square" rtlCol="0">
            <a:spAutoFit/>
          </a:bodyPr>
          <a:lstStyle/>
          <a:p>
            <a:r>
              <a:rPr lang="fr-FR" sz="4400" b="1" i="1" dirty="0">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2022-2023</a:t>
            </a:r>
          </a:p>
        </p:txBody>
      </p:sp>
      <p:grpSp>
        <p:nvGrpSpPr>
          <p:cNvPr id="5" name="Google Shape;397;p45">
            <a:extLst>
              <a:ext uri="{FF2B5EF4-FFF2-40B4-BE49-F238E27FC236}">
                <a16:creationId xmlns:a16="http://schemas.microsoft.com/office/drawing/2014/main" id="{4350FAD0-AAD3-BA72-C04C-63BA7088EBEF}"/>
              </a:ext>
            </a:extLst>
          </p:cNvPr>
          <p:cNvGrpSpPr/>
          <p:nvPr/>
        </p:nvGrpSpPr>
        <p:grpSpPr>
          <a:xfrm>
            <a:off x="129930" y="2068700"/>
            <a:ext cx="3830668" cy="2664266"/>
            <a:chOff x="671750" y="1774982"/>
            <a:chExt cx="3830668" cy="2664266"/>
          </a:xfrm>
        </p:grpSpPr>
        <p:sp>
          <p:nvSpPr>
            <p:cNvPr id="6" name="Google Shape;398;p45">
              <a:extLst>
                <a:ext uri="{FF2B5EF4-FFF2-40B4-BE49-F238E27FC236}">
                  <a16:creationId xmlns:a16="http://schemas.microsoft.com/office/drawing/2014/main" id="{704BB9FB-DD4C-EC01-D57A-60EA41712528}"/>
                </a:ext>
              </a:extLst>
            </p:cNvPr>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9;p45">
              <a:extLst>
                <a:ext uri="{FF2B5EF4-FFF2-40B4-BE49-F238E27FC236}">
                  <a16:creationId xmlns:a16="http://schemas.microsoft.com/office/drawing/2014/main" id="{002DF2EA-7CF1-1747-C1AE-032926186876}"/>
                </a:ext>
              </a:extLst>
            </p:cNvPr>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0;p45">
              <a:extLst>
                <a:ext uri="{FF2B5EF4-FFF2-40B4-BE49-F238E27FC236}">
                  <a16:creationId xmlns:a16="http://schemas.microsoft.com/office/drawing/2014/main" id="{67002FA5-683B-FAE7-1953-03CFE1C25B76}"/>
                </a:ext>
              </a:extLst>
            </p:cNvPr>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1;p45">
              <a:extLst>
                <a:ext uri="{FF2B5EF4-FFF2-40B4-BE49-F238E27FC236}">
                  <a16:creationId xmlns:a16="http://schemas.microsoft.com/office/drawing/2014/main" id="{B1F54FCD-4BBB-3071-8029-CE1AA18C1274}"/>
                </a:ext>
              </a:extLst>
            </p:cNvPr>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p45">
              <a:extLst>
                <a:ext uri="{FF2B5EF4-FFF2-40B4-BE49-F238E27FC236}">
                  <a16:creationId xmlns:a16="http://schemas.microsoft.com/office/drawing/2014/main" id="{C4001C60-5901-F450-5D23-E0E7FFEA860C}"/>
                </a:ext>
              </a:extLst>
            </p:cNvPr>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3;p45">
              <a:extLst>
                <a:ext uri="{FF2B5EF4-FFF2-40B4-BE49-F238E27FC236}">
                  <a16:creationId xmlns:a16="http://schemas.microsoft.com/office/drawing/2014/main" id="{78BB7E6E-1BC6-8DFA-CD2A-65410F6A0E6E}"/>
                </a:ext>
              </a:extLst>
            </p:cNvPr>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p45">
              <a:extLst>
                <a:ext uri="{FF2B5EF4-FFF2-40B4-BE49-F238E27FC236}">
                  <a16:creationId xmlns:a16="http://schemas.microsoft.com/office/drawing/2014/main" id="{0DF8B3AD-C004-1140-21A4-56A7F52C6EB5}"/>
                </a:ext>
              </a:extLst>
            </p:cNvPr>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5;p45">
              <a:extLst>
                <a:ext uri="{FF2B5EF4-FFF2-40B4-BE49-F238E27FC236}">
                  <a16:creationId xmlns:a16="http://schemas.microsoft.com/office/drawing/2014/main" id="{50AD0501-3DA7-4D0C-6E04-938728932F60}"/>
                </a:ext>
              </a:extLst>
            </p:cNvPr>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6;p45">
              <a:extLst>
                <a:ext uri="{FF2B5EF4-FFF2-40B4-BE49-F238E27FC236}">
                  <a16:creationId xmlns:a16="http://schemas.microsoft.com/office/drawing/2014/main" id="{EB48A2A4-2823-264C-F1BC-3192C2F1AA19}"/>
                </a:ext>
              </a:extLst>
            </p:cNvPr>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7;p45">
              <a:extLst>
                <a:ext uri="{FF2B5EF4-FFF2-40B4-BE49-F238E27FC236}">
                  <a16:creationId xmlns:a16="http://schemas.microsoft.com/office/drawing/2014/main" id="{32F7DDAD-B0F1-B288-DDBD-ED4909D8BF94}"/>
                </a:ext>
              </a:extLst>
            </p:cNvPr>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8;p45">
              <a:extLst>
                <a:ext uri="{FF2B5EF4-FFF2-40B4-BE49-F238E27FC236}">
                  <a16:creationId xmlns:a16="http://schemas.microsoft.com/office/drawing/2014/main" id="{5EA2C74F-A80C-DCF9-18C1-F2302C4DF2FF}"/>
                </a:ext>
              </a:extLst>
            </p:cNvPr>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9;p45">
              <a:extLst>
                <a:ext uri="{FF2B5EF4-FFF2-40B4-BE49-F238E27FC236}">
                  <a16:creationId xmlns:a16="http://schemas.microsoft.com/office/drawing/2014/main" id="{612B3EE1-76B2-81C0-DDAE-F0E03E705A87}"/>
                </a:ext>
              </a:extLst>
            </p:cNvPr>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0;p45">
              <a:extLst>
                <a:ext uri="{FF2B5EF4-FFF2-40B4-BE49-F238E27FC236}">
                  <a16:creationId xmlns:a16="http://schemas.microsoft.com/office/drawing/2014/main" id="{417411D7-2275-614A-759A-8747D0349943}"/>
                </a:ext>
              </a:extLst>
            </p:cNvPr>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1;p45">
              <a:extLst>
                <a:ext uri="{FF2B5EF4-FFF2-40B4-BE49-F238E27FC236}">
                  <a16:creationId xmlns:a16="http://schemas.microsoft.com/office/drawing/2014/main" id="{C96D06B3-301F-21D0-A9A2-9BE46D5E9023}"/>
                </a:ext>
              </a:extLst>
            </p:cNvPr>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2;p45">
              <a:extLst>
                <a:ext uri="{FF2B5EF4-FFF2-40B4-BE49-F238E27FC236}">
                  <a16:creationId xmlns:a16="http://schemas.microsoft.com/office/drawing/2014/main" id="{F5D63E17-0C96-DD27-DC75-0714F0EEAC1B}"/>
                </a:ext>
              </a:extLst>
            </p:cNvPr>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3;p45">
              <a:extLst>
                <a:ext uri="{FF2B5EF4-FFF2-40B4-BE49-F238E27FC236}">
                  <a16:creationId xmlns:a16="http://schemas.microsoft.com/office/drawing/2014/main" id="{B8FDE241-A0E4-B884-8B21-07CD7EBCE603}"/>
                </a:ext>
              </a:extLst>
            </p:cNvPr>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4;p45">
              <a:extLst>
                <a:ext uri="{FF2B5EF4-FFF2-40B4-BE49-F238E27FC236}">
                  <a16:creationId xmlns:a16="http://schemas.microsoft.com/office/drawing/2014/main" id="{52AF88F4-C353-7B9C-1FBF-C1998C77BAE3}"/>
                </a:ext>
              </a:extLst>
            </p:cNvPr>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5;p45">
              <a:extLst>
                <a:ext uri="{FF2B5EF4-FFF2-40B4-BE49-F238E27FC236}">
                  <a16:creationId xmlns:a16="http://schemas.microsoft.com/office/drawing/2014/main" id="{537586F2-6C84-ECEF-E3DD-7EDB9AD8D8BA}"/>
                </a:ext>
              </a:extLst>
            </p:cNvPr>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6;p45">
              <a:extLst>
                <a:ext uri="{FF2B5EF4-FFF2-40B4-BE49-F238E27FC236}">
                  <a16:creationId xmlns:a16="http://schemas.microsoft.com/office/drawing/2014/main" id="{2DD558C5-4783-D67B-7E35-2FD23AE45D87}"/>
                </a:ext>
              </a:extLst>
            </p:cNvPr>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7;p45">
              <a:extLst>
                <a:ext uri="{FF2B5EF4-FFF2-40B4-BE49-F238E27FC236}">
                  <a16:creationId xmlns:a16="http://schemas.microsoft.com/office/drawing/2014/main" id="{AC983158-06D0-A3CE-02F3-890A7B5FB53D}"/>
                </a:ext>
              </a:extLst>
            </p:cNvPr>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8;p45">
              <a:extLst>
                <a:ext uri="{FF2B5EF4-FFF2-40B4-BE49-F238E27FC236}">
                  <a16:creationId xmlns:a16="http://schemas.microsoft.com/office/drawing/2014/main" id="{5B260EFC-7925-7509-DC9A-ACBB6EB1F657}"/>
                </a:ext>
              </a:extLst>
            </p:cNvPr>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9;p45">
              <a:extLst>
                <a:ext uri="{FF2B5EF4-FFF2-40B4-BE49-F238E27FC236}">
                  <a16:creationId xmlns:a16="http://schemas.microsoft.com/office/drawing/2014/main" id="{44BBD584-4282-E9E6-7A60-0925175A1C2A}"/>
                </a:ext>
              </a:extLst>
            </p:cNvPr>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0;p45">
              <a:extLst>
                <a:ext uri="{FF2B5EF4-FFF2-40B4-BE49-F238E27FC236}">
                  <a16:creationId xmlns:a16="http://schemas.microsoft.com/office/drawing/2014/main" id="{FD24BB46-5AC6-E297-2D98-159E1A6EC052}"/>
                </a:ext>
              </a:extLst>
            </p:cNvPr>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1;p45">
              <a:extLst>
                <a:ext uri="{FF2B5EF4-FFF2-40B4-BE49-F238E27FC236}">
                  <a16:creationId xmlns:a16="http://schemas.microsoft.com/office/drawing/2014/main" id="{66F8D9A1-8CE8-8C3A-9FE7-C92953A4CEBF}"/>
                </a:ext>
              </a:extLst>
            </p:cNvPr>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2;p45">
              <a:extLst>
                <a:ext uri="{FF2B5EF4-FFF2-40B4-BE49-F238E27FC236}">
                  <a16:creationId xmlns:a16="http://schemas.microsoft.com/office/drawing/2014/main" id="{170D2DA2-D681-1EE3-70FC-D47B2EA71FE8}"/>
                </a:ext>
              </a:extLst>
            </p:cNvPr>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3;p45">
              <a:extLst>
                <a:ext uri="{FF2B5EF4-FFF2-40B4-BE49-F238E27FC236}">
                  <a16:creationId xmlns:a16="http://schemas.microsoft.com/office/drawing/2014/main" id="{6492B1DC-96A7-596E-FC7E-6B5702676808}"/>
                </a:ext>
              </a:extLst>
            </p:cNvPr>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24;p45">
              <a:extLst>
                <a:ext uri="{FF2B5EF4-FFF2-40B4-BE49-F238E27FC236}">
                  <a16:creationId xmlns:a16="http://schemas.microsoft.com/office/drawing/2014/main" id="{22973BA5-9B81-AB4B-E788-DDD4F4AD6E9F}"/>
                </a:ext>
              </a:extLst>
            </p:cNvPr>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25;p45">
              <a:extLst>
                <a:ext uri="{FF2B5EF4-FFF2-40B4-BE49-F238E27FC236}">
                  <a16:creationId xmlns:a16="http://schemas.microsoft.com/office/drawing/2014/main" id="{416F2167-08FD-8420-366A-4C92AAB08231}"/>
                </a:ext>
              </a:extLst>
            </p:cNvPr>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26;p45">
              <a:extLst>
                <a:ext uri="{FF2B5EF4-FFF2-40B4-BE49-F238E27FC236}">
                  <a16:creationId xmlns:a16="http://schemas.microsoft.com/office/drawing/2014/main" id="{57279A0E-3C28-1860-CBD3-C8B2EDD3F09A}"/>
                </a:ext>
              </a:extLst>
            </p:cNvPr>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27;p45">
              <a:extLst>
                <a:ext uri="{FF2B5EF4-FFF2-40B4-BE49-F238E27FC236}">
                  <a16:creationId xmlns:a16="http://schemas.microsoft.com/office/drawing/2014/main" id="{C83E1345-D9B4-4DD6-C092-88566C82DD00}"/>
                </a:ext>
              </a:extLst>
            </p:cNvPr>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28;p45">
              <a:extLst>
                <a:ext uri="{FF2B5EF4-FFF2-40B4-BE49-F238E27FC236}">
                  <a16:creationId xmlns:a16="http://schemas.microsoft.com/office/drawing/2014/main" id="{45826B93-C3D0-20A8-CFDA-F392B7E5FB13}"/>
                </a:ext>
              </a:extLst>
            </p:cNvPr>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29;p45">
              <a:extLst>
                <a:ext uri="{FF2B5EF4-FFF2-40B4-BE49-F238E27FC236}">
                  <a16:creationId xmlns:a16="http://schemas.microsoft.com/office/drawing/2014/main" id="{A9F6B4D7-DDBA-72CC-84A1-A87CB19D43E7}"/>
                </a:ext>
              </a:extLst>
            </p:cNvPr>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30;p45">
              <a:extLst>
                <a:ext uri="{FF2B5EF4-FFF2-40B4-BE49-F238E27FC236}">
                  <a16:creationId xmlns:a16="http://schemas.microsoft.com/office/drawing/2014/main" id="{27BF6F7A-88EF-46E8-8102-62633DAC629A}"/>
                </a:ext>
              </a:extLst>
            </p:cNvPr>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31;p45">
              <a:extLst>
                <a:ext uri="{FF2B5EF4-FFF2-40B4-BE49-F238E27FC236}">
                  <a16:creationId xmlns:a16="http://schemas.microsoft.com/office/drawing/2014/main" id="{CB40283F-DBF8-D755-E073-EFFD4FB11DE3}"/>
                </a:ext>
              </a:extLst>
            </p:cNvPr>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32;p45">
              <a:extLst>
                <a:ext uri="{FF2B5EF4-FFF2-40B4-BE49-F238E27FC236}">
                  <a16:creationId xmlns:a16="http://schemas.microsoft.com/office/drawing/2014/main" id="{73CF62B1-5900-375F-924E-AAD27698BD21}"/>
                </a:ext>
              </a:extLst>
            </p:cNvPr>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33;p45">
              <a:extLst>
                <a:ext uri="{FF2B5EF4-FFF2-40B4-BE49-F238E27FC236}">
                  <a16:creationId xmlns:a16="http://schemas.microsoft.com/office/drawing/2014/main" id="{E4C80B7C-0EFC-AA26-E8DD-57F950DDC462}"/>
                </a:ext>
              </a:extLst>
            </p:cNvPr>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34;p45">
              <a:extLst>
                <a:ext uri="{FF2B5EF4-FFF2-40B4-BE49-F238E27FC236}">
                  <a16:creationId xmlns:a16="http://schemas.microsoft.com/office/drawing/2014/main" id="{694966E2-6438-047E-6386-9A2823952A07}"/>
                </a:ext>
              </a:extLst>
            </p:cNvPr>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35;p45">
              <a:extLst>
                <a:ext uri="{FF2B5EF4-FFF2-40B4-BE49-F238E27FC236}">
                  <a16:creationId xmlns:a16="http://schemas.microsoft.com/office/drawing/2014/main" id="{D1880BBE-FF75-B747-BD63-D50B6950D04A}"/>
                </a:ext>
              </a:extLst>
            </p:cNvPr>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36;p45">
              <a:extLst>
                <a:ext uri="{FF2B5EF4-FFF2-40B4-BE49-F238E27FC236}">
                  <a16:creationId xmlns:a16="http://schemas.microsoft.com/office/drawing/2014/main" id="{88EA3E6E-0519-7EC8-1311-77DF5092F8EB}"/>
                </a:ext>
              </a:extLst>
            </p:cNvPr>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37;p45">
              <a:extLst>
                <a:ext uri="{FF2B5EF4-FFF2-40B4-BE49-F238E27FC236}">
                  <a16:creationId xmlns:a16="http://schemas.microsoft.com/office/drawing/2014/main" id="{3F5F5691-9A0E-EF3B-1B9B-839B0FB102ED}"/>
                </a:ext>
              </a:extLst>
            </p:cNvPr>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38;p45">
              <a:extLst>
                <a:ext uri="{FF2B5EF4-FFF2-40B4-BE49-F238E27FC236}">
                  <a16:creationId xmlns:a16="http://schemas.microsoft.com/office/drawing/2014/main" id="{F4F57CE2-4767-0868-A4C9-C6B254D2FBB3}"/>
                </a:ext>
              </a:extLst>
            </p:cNvPr>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39;p45">
              <a:extLst>
                <a:ext uri="{FF2B5EF4-FFF2-40B4-BE49-F238E27FC236}">
                  <a16:creationId xmlns:a16="http://schemas.microsoft.com/office/drawing/2014/main" id="{CD352A62-548F-45B3-6E71-6189CD2BBE9E}"/>
                </a:ext>
              </a:extLst>
            </p:cNvPr>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0;p45">
              <a:extLst>
                <a:ext uri="{FF2B5EF4-FFF2-40B4-BE49-F238E27FC236}">
                  <a16:creationId xmlns:a16="http://schemas.microsoft.com/office/drawing/2014/main" id="{88C22DC2-CD77-8824-606C-8EB316534430}"/>
                </a:ext>
              </a:extLst>
            </p:cNvPr>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1;p45">
              <a:extLst>
                <a:ext uri="{FF2B5EF4-FFF2-40B4-BE49-F238E27FC236}">
                  <a16:creationId xmlns:a16="http://schemas.microsoft.com/office/drawing/2014/main" id="{40C9F0DF-87E7-DF87-0E2F-BAC41BD3D509}"/>
                </a:ext>
              </a:extLst>
            </p:cNvPr>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42;p45">
              <a:extLst>
                <a:ext uri="{FF2B5EF4-FFF2-40B4-BE49-F238E27FC236}">
                  <a16:creationId xmlns:a16="http://schemas.microsoft.com/office/drawing/2014/main" id="{18E38872-2A69-01CE-CFF0-9997958DBF5A}"/>
                </a:ext>
              </a:extLst>
            </p:cNvPr>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43;p45">
              <a:extLst>
                <a:ext uri="{FF2B5EF4-FFF2-40B4-BE49-F238E27FC236}">
                  <a16:creationId xmlns:a16="http://schemas.microsoft.com/office/drawing/2014/main" id="{6B80EB77-D75E-0F09-FF71-3474313870D3}"/>
                </a:ext>
              </a:extLst>
            </p:cNvPr>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44;p45">
              <a:extLst>
                <a:ext uri="{FF2B5EF4-FFF2-40B4-BE49-F238E27FC236}">
                  <a16:creationId xmlns:a16="http://schemas.microsoft.com/office/drawing/2014/main" id="{417F875C-E862-18DA-B96C-5E9C498F37F8}"/>
                </a:ext>
              </a:extLst>
            </p:cNvPr>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45;p45">
              <a:extLst>
                <a:ext uri="{FF2B5EF4-FFF2-40B4-BE49-F238E27FC236}">
                  <a16:creationId xmlns:a16="http://schemas.microsoft.com/office/drawing/2014/main" id="{BEE4DD6F-5249-2767-0350-9A151D887F56}"/>
                </a:ext>
              </a:extLst>
            </p:cNvPr>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46;p45">
              <a:extLst>
                <a:ext uri="{FF2B5EF4-FFF2-40B4-BE49-F238E27FC236}">
                  <a16:creationId xmlns:a16="http://schemas.microsoft.com/office/drawing/2014/main" id="{2CAAB4E6-A94E-1FAA-A22A-83997311D218}"/>
                </a:ext>
              </a:extLst>
            </p:cNvPr>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47;p45">
              <a:extLst>
                <a:ext uri="{FF2B5EF4-FFF2-40B4-BE49-F238E27FC236}">
                  <a16:creationId xmlns:a16="http://schemas.microsoft.com/office/drawing/2014/main" id="{1F7CD9E7-5F38-7FEF-51EF-6D9BEAE93A6F}"/>
                </a:ext>
              </a:extLst>
            </p:cNvPr>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48;p45">
              <a:extLst>
                <a:ext uri="{FF2B5EF4-FFF2-40B4-BE49-F238E27FC236}">
                  <a16:creationId xmlns:a16="http://schemas.microsoft.com/office/drawing/2014/main" id="{C791B681-0BA3-7C2F-E32F-056895D68C77}"/>
                </a:ext>
              </a:extLst>
            </p:cNvPr>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49;p45">
              <a:extLst>
                <a:ext uri="{FF2B5EF4-FFF2-40B4-BE49-F238E27FC236}">
                  <a16:creationId xmlns:a16="http://schemas.microsoft.com/office/drawing/2014/main" id="{4C333726-B31E-1679-017F-4225CEA63732}"/>
                </a:ext>
              </a:extLst>
            </p:cNvPr>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0;p45">
              <a:extLst>
                <a:ext uri="{FF2B5EF4-FFF2-40B4-BE49-F238E27FC236}">
                  <a16:creationId xmlns:a16="http://schemas.microsoft.com/office/drawing/2014/main" id="{DB10ED6E-3C98-ED49-9F3F-A81B2A8DF851}"/>
                </a:ext>
              </a:extLst>
            </p:cNvPr>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1;p45">
              <a:extLst>
                <a:ext uri="{FF2B5EF4-FFF2-40B4-BE49-F238E27FC236}">
                  <a16:creationId xmlns:a16="http://schemas.microsoft.com/office/drawing/2014/main" id="{99E0B9D4-A795-41D6-298D-2B55FCBC77F5}"/>
                </a:ext>
              </a:extLst>
            </p:cNvPr>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2;p45">
              <a:extLst>
                <a:ext uri="{FF2B5EF4-FFF2-40B4-BE49-F238E27FC236}">
                  <a16:creationId xmlns:a16="http://schemas.microsoft.com/office/drawing/2014/main" id="{104AB6BF-61B5-F16E-6BBE-7FF659324992}"/>
                </a:ext>
              </a:extLst>
            </p:cNvPr>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453;p45">
            <a:extLst>
              <a:ext uri="{FF2B5EF4-FFF2-40B4-BE49-F238E27FC236}">
                <a16:creationId xmlns:a16="http://schemas.microsoft.com/office/drawing/2014/main" id="{E40E25D6-2B5C-660B-AD10-2699D96315F4}"/>
              </a:ext>
            </a:extLst>
          </p:cNvPr>
          <p:cNvGrpSpPr/>
          <p:nvPr/>
        </p:nvGrpSpPr>
        <p:grpSpPr>
          <a:xfrm flipH="1">
            <a:off x="-137842" y="2269866"/>
            <a:ext cx="920707" cy="2844252"/>
            <a:chOff x="2207201" y="1773500"/>
            <a:chExt cx="661665" cy="2044019"/>
          </a:xfrm>
        </p:grpSpPr>
        <p:sp>
          <p:nvSpPr>
            <p:cNvPr id="318" name="Google Shape;454;p45">
              <a:extLst>
                <a:ext uri="{FF2B5EF4-FFF2-40B4-BE49-F238E27FC236}">
                  <a16:creationId xmlns:a16="http://schemas.microsoft.com/office/drawing/2014/main" id="{9FAA97D6-0346-D69E-2292-39423AAD64DD}"/>
                </a:ext>
              </a:extLst>
            </p:cNvPr>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55;p45">
              <a:extLst>
                <a:ext uri="{FF2B5EF4-FFF2-40B4-BE49-F238E27FC236}">
                  <a16:creationId xmlns:a16="http://schemas.microsoft.com/office/drawing/2014/main" id="{C190CB03-13D6-97A0-7D60-789F0C0F99E1}"/>
                </a:ext>
              </a:extLst>
            </p:cNvPr>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56;p45">
              <a:extLst>
                <a:ext uri="{FF2B5EF4-FFF2-40B4-BE49-F238E27FC236}">
                  <a16:creationId xmlns:a16="http://schemas.microsoft.com/office/drawing/2014/main" id="{77507E64-EF6A-FB6D-9224-B869E3208586}"/>
                </a:ext>
              </a:extLst>
            </p:cNvPr>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64"/>
          <p:cNvSpPr/>
          <p:nvPr/>
        </p:nvSpPr>
        <p:spPr>
          <a:xfrm>
            <a:off x="5412500" y="18767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4"/>
          <p:cNvSpPr txBox="1">
            <a:spLocks noGrp="1"/>
          </p:cNvSpPr>
          <p:nvPr>
            <p:ph type="title"/>
          </p:nvPr>
        </p:nvSpPr>
        <p:spPr>
          <a:xfrm flipH="1">
            <a:off x="454521" y="2803845"/>
            <a:ext cx="462350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Partie Ptratique</a:t>
            </a:r>
            <a:endParaRPr dirty="0"/>
          </a:p>
        </p:txBody>
      </p:sp>
      <p:sp>
        <p:nvSpPr>
          <p:cNvPr id="1282" name="Google Shape;1282;p64"/>
          <p:cNvSpPr txBox="1">
            <a:spLocks noGrp="1"/>
          </p:cNvSpPr>
          <p:nvPr>
            <p:ph type="title" idx="2"/>
          </p:nvPr>
        </p:nvSpPr>
        <p:spPr>
          <a:xfrm flipH="1">
            <a:off x="-125546" y="1643606"/>
            <a:ext cx="19485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grpSp>
        <p:nvGrpSpPr>
          <p:cNvPr id="1283" name="Google Shape;1283;p64"/>
          <p:cNvGrpSpPr/>
          <p:nvPr/>
        </p:nvGrpSpPr>
        <p:grpSpPr>
          <a:xfrm flipH="1">
            <a:off x="4954998" y="1944546"/>
            <a:ext cx="2698516" cy="2537795"/>
            <a:chOff x="1200125" y="1530875"/>
            <a:chExt cx="3065450" cy="2882875"/>
          </a:xfrm>
        </p:grpSpPr>
        <p:sp>
          <p:nvSpPr>
            <p:cNvPr id="1284" name="Google Shape;1284;p64"/>
            <p:cNvSpPr/>
            <p:nvPr/>
          </p:nvSpPr>
          <p:spPr>
            <a:xfrm>
              <a:off x="3968425" y="3753525"/>
              <a:ext cx="297150" cy="615100"/>
            </a:xfrm>
            <a:custGeom>
              <a:avLst/>
              <a:gdLst/>
              <a:ahLst/>
              <a:cxnLst/>
              <a:rect l="l" t="t" r="r" b="b"/>
              <a:pathLst>
                <a:path w="11886" h="24604" extrusionOk="0">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4"/>
            <p:cNvSpPr/>
            <p:nvPr/>
          </p:nvSpPr>
          <p:spPr>
            <a:xfrm>
              <a:off x="1877200" y="3879525"/>
              <a:ext cx="2117850" cy="477225"/>
            </a:xfrm>
            <a:custGeom>
              <a:avLst/>
              <a:gdLst/>
              <a:ahLst/>
              <a:cxnLst/>
              <a:rect l="l" t="t" r="r" b="b"/>
              <a:pathLst>
                <a:path w="84714" h="19089" extrusionOk="0">
                  <a:moveTo>
                    <a:pt x="21825" y="1"/>
                  </a:moveTo>
                  <a:lnTo>
                    <a:pt x="1" y="19089"/>
                  </a:lnTo>
                  <a:lnTo>
                    <a:pt x="84713" y="19089"/>
                  </a:lnTo>
                  <a:lnTo>
                    <a:pt x="84713" y="4773"/>
                  </a:lnTo>
                  <a:lnTo>
                    <a:pt x="218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4"/>
            <p:cNvSpPr/>
            <p:nvPr/>
          </p:nvSpPr>
          <p:spPr>
            <a:xfrm>
              <a:off x="2872650" y="4117375"/>
              <a:ext cx="621625" cy="296375"/>
            </a:xfrm>
            <a:custGeom>
              <a:avLst/>
              <a:gdLst/>
              <a:ahLst/>
              <a:cxnLst/>
              <a:rect l="l" t="t" r="r" b="b"/>
              <a:pathLst>
                <a:path w="24865" h="11855" extrusionOk="0">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4"/>
            <p:cNvSpPr/>
            <p:nvPr/>
          </p:nvSpPr>
          <p:spPr>
            <a:xfrm>
              <a:off x="1360475" y="3038200"/>
              <a:ext cx="1975750" cy="1375525"/>
            </a:xfrm>
            <a:custGeom>
              <a:avLst/>
              <a:gdLst/>
              <a:ahLst/>
              <a:cxnLst/>
              <a:rect l="l" t="t" r="r" b="b"/>
              <a:pathLst>
                <a:path w="79030" h="55021" extrusionOk="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4"/>
            <p:cNvSpPr/>
            <p:nvPr/>
          </p:nvSpPr>
          <p:spPr>
            <a:xfrm>
              <a:off x="2497275" y="2954750"/>
              <a:ext cx="691525" cy="323725"/>
            </a:xfrm>
            <a:custGeom>
              <a:avLst/>
              <a:gdLst/>
              <a:ahLst/>
              <a:cxnLst/>
              <a:rect l="l" t="t" r="r" b="b"/>
              <a:pathLst>
                <a:path w="27661" h="12949" extrusionOk="0">
                  <a:moveTo>
                    <a:pt x="27661" y="0"/>
                  </a:moveTo>
                  <a:lnTo>
                    <a:pt x="21703" y="304"/>
                  </a:lnTo>
                  <a:lnTo>
                    <a:pt x="0" y="10943"/>
                  </a:lnTo>
                  <a:lnTo>
                    <a:pt x="639" y="12949"/>
                  </a:lnTo>
                  <a:lnTo>
                    <a:pt x="27661" y="2280"/>
                  </a:lnTo>
                  <a:lnTo>
                    <a:pt x="276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4"/>
            <p:cNvSpPr/>
            <p:nvPr/>
          </p:nvSpPr>
          <p:spPr>
            <a:xfrm>
              <a:off x="3000325" y="2285275"/>
              <a:ext cx="188475" cy="700650"/>
            </a:xfrm>
            <a:custGeom>
              <a:avLst/>
              <a:gdLst/>
              <a:ahLst/>
              <a:cxnLst/>
              <a:rect l="l" t="t" r="r" b="b"/>
              <a:pathLst>
                <a:path w="7539" h="28026" extrusionOk="0">
                  <a:moveTo>
                    <a:pt x="5836" y="1"/>
                  </a:moveTo>
                  <a:cubicBezTo>
                    <a:pt x="5411" y="1"/>
                    <a:pt x="5076" y="305"/>
                    <a:pt x="4985" y="700"/>
                  </a:cubicBezTo>
                  <a:lnTo>
                    <a:pt x="0" y="28025"/>
                  </a:lnTo>
                  <a:lnTo>
                    <a:pt x="2432" y="28025"/>
                  </a:lnTo>
                  <a:lnTo>
                    <a:pt x="753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4"/>
            <p:cNvSpPr/>
            <p:nvPr/>
          </p:nvSpPr>
          <p:spPr>
            <a:xfrm>
              <a:off x="2469925" y="2921300"/>
              <a:ext cx="591225" cy="307775"/>
            </a:xfrm>
            <a:custGeom>
              <a:avLst/>
              <a:gdLst/>
              <a:ahLst/>
              <a:cxnLst/>
              <a:rect l="l" t="t" r="r" b="b"/>
              <a:pathLst>
                <a:path w="23649" h="12311" extrusionOk="0">
                  <a:moveTo>
                    <a:pt x="22554" y="1"/>
                  </a:moveTo>
                  <a:lnTo>
                    <a:pt x="0" y="9758"/>
                  </a:lnTo>
                  <a:lnTo>
                    <a:pt x="1094" y="12311"/>
                  </a:lnTo>
                  <a:lnTo>
                    <a:pt x="23648" y="2554"/>
                  </a:lnTo>
                  <a:lnTo>
                    <a:pt x="2255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4"/>
            <p:cNvSpPr/>
            <p:nvPr/>
          </p:nvSpPr>
          <p:spPr>
            <a:xfrm>
              <a:off x="3061125" y="2276900"/>
              <a:ext cx="256775" cy="708250"/>
            </a:xfrm>
            <a:custGeom>
              <a:avLst/>
              <a:gdLst/>
              <a:ahLst/>
              <a:cxnLst/>
              <a:rect l="l" t="t" r="r" b="b"/>
              <a:pathLst>
                <a:path w="10271" h="28330" extrusionOk="0">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4"/>
            <p:cNvSpPr/>
            <p:nvPr/>
          </p:nvSpPr>
          <p:spPr>
            <a:xfrm>
              <a:off x="1960800" y="2520075"/>
              <a:ext cx="320700" cy="758400"/>
            </a:xfrm>
            <a:custGeom>
              <a:avLst/>
              <a:gdLst/>
              <a:ahLst/>
              <a:cxnLst/>
              <a:rect l="l" t="t" r="r" b="b"/>
              <a:pathLst>
                <a:path w="12828" h="30336" extrusionOk="0">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4"/>
            <p:cNvSpPr/>
            <p:nvPr/>
          </p:nvSpPr>
          <p:spPr>
            <a:xfrm>
              <a:off x="2006375" y="2447125"/>
              <a:ext cx="128450" cy="176325"/>
            </a:xfrm>
            <a:custGeom>
              <a:avLst/>
              <a:gdLst/>
              <a:ahLst/>
              <a:cxnLst/>
              <a:rect l="l" t="t" r="r" b="b"/>
              <a:pathLst>
                <a:path w="5138" h="7053" extrusionOk="0">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4"/>
            <p:cNvSpPr/>
            <p:nvPr/>
          </p:nvSpPr>
          <p:spPr>
            <a:xfrm>
              <a:off x="1778425" y="2535275"/>
              <a:ext cx="355650" cy="993200"/>
            </a:xfrm>
            <a:custGeom>
              <a:avLst/>
              <a:gdLst/>
              <a:ahLst/>
              <a:cxnLst/>
              <a:rect l="l" t="t" r="r" b="b"/>
              <a:pathLst>
                <a:path w="14226" h="39728" extrusionOk="0">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4"/>
            <p:cNvSpPr/>
            <p:nvPr/>
          </p:nvSpPr>
          <p:spPr>
            <a:xfrm>
              <a:off x="1778425" y="2167500"/>
              <a:ext cx="276625" cy="506100"/>
            </a:xfrm>
            <a:custGeom>
              <a:avLst/>
              <a:gdLst/>
              <a:ahLst/>
              <a:cxnLst/>
              <a:rect l="l" t="t" r="r" b="b"/>
              <a:pathLst>
                <a:path w="11065" h="20244" extrusionOk="0">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4"/>
            <p:cNvSpPr/>
            <p:nvPr/>
          </p:nvSpPr>
          <p:spPr>
            <a:xfrm>
              <a:off x="1691775" y="2297425"/>
              <a:ext cx="278150" cy="326025"/>
            </a:xfrm>
            <a:custGeom>
              <a:avLst/>
              <a:gdLst/>
              <a:ahLst/>
              <a:cxnLst/>
              <a:rect l="l" t="t" r="r" b="b"/>
              <a:pathLst>
                <a:path w="11126" h="13041" extrusionOk="0">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4"/>
            <p:cNvSpPr/>
            <p:nvPr/>
          </p:nvSpPr>
          <p:spPr>
            <a:xfrm>
              <a:off x="1321050" y="3781450"/>
              <a:ext cx="402675" cy="255450"/>
            </a:xfrm>
            <a:custGeom>
              <a:avLst/>
              <a:gdLst/>
              <a:ahLst/>
              <a:cxnLst/>
              <a:rect l="l" t="t" r="r" b="b"/>
              <a:pathLst>
                <a:path w="16107" h="10218" extrusionOk="0">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4"/>
            <p:cNvSpPr/>
            <p:nvPr/>
          </p:nvSpPr>
          <p:spPr>
            <a:xfrm>
              <a:off x="1200125" y="2457450"/>
              <a:ext cx="788050" cy="1486675"/>
            </a:xfrm>
            <a:custGeom>
              <a:avLst/>
              <a:gdLst/>
              <a:ahLst/>
              <a:cxnLst/>
              <a:rect l="l" t="t" r="r" b="b"/>
              <a:pathLst>
                <a:path w="31522" h="59467" extrusionOk="0">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4"/>
            <p:cNvSpPr/>
            <p:nvPr/>
          </p:nvSpPr>
          <p:spPr>
            <a:xfrm>
              <a:off x="2235875" y="2846825"/>
              <a:ext cx="7625" cy="35750"/>
            </a:xfrm>
            <a:custGeom>
              <a:avLst/>
              <a:gdLst/>
              <a:ahLst/>
              <a:cxnLst/>
              <a:rect l="l" t="t" r="r" b="b"/>
              <a:pathLst>
                <a:path w="305" h="1430" extrusionOk="0">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4"/>
            <p:cNvSpPr/>
            <p:nvPr/>
          </p:nvSpPr>
          <p:spPr>
            <a:xfrm>
              <a:off x="2538300" y="2747675"/>
              <a:ext cx="422525" cy="251475"/>
            </a:xfrm>
            <a:custGeom>
              <a:avLst/>
              <a:gdLst/>
              <a:ahLst/>
              <a:cxnLst/>
              <a:rect l="l" t="t" r="r" b="b"/>
              <a:pathLst>
                <a:path w="16901" h="10059" extrusionOk="0">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4"/>
            <p:cNvSpPr/>
            <p:nvPr/>
          </p:nvSpPr>
          <p:spPr>
            <a:xfrm>
              <a:off x="2741950" y="2878175"/>
              <a:ext cx="118575" cy="39350"/>
            </a:xfrm>
            <a:custGeom>
              <a:avLst/>
              <a:gdLst/>
              <a:ahLst/>
              <a:cxnLst/>
              <a:rect l="l" t="t" r="r" b="b"/>
              <a:pathLst>
                <a:path w="4743" h="1574" extrusionOk="0">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4"/>
            <p:cNvSpPr/>
            <p:nvPr/>
          </p:nvSpPr>
          <p:spPr>
            <a:xfrm>
              <a:off x="2484350" y="2797825"/>
              <a:ext cx="395925" cy="241350"/>
            </a:xfrm>
            <a:custGeom>
              <a:avLst/>
              <a:gdLst/>
              <a:ahLst/>
              <a:cxnLst/>
              <a:rect l="l" t="t" r="r" b="b"/>
              <a:pathLst>
                <a:path w="15837" h="9654" extrusionOk="0">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4"/>
            <p:cNvSpPr/>
            <p:nvPr/>
          </p:nvSpPr>
          <p:spPr>
            <a:xfrm>
              <a:off x="1328550" y="2519975"/>
              <a:ext cx="1247775" cy="1409025"/>
            </a:xfrm>
            <a:custGeom>
              <a:avLst/>
              <a:gdLst/>
              <a:ahLst/>
              <a:cxnLst/>
              <a:rect l="l" t="t" r="r" b="b"/>
              <a:pathLst>
                <a:path w="49911" h="56361" extrusionOk="0">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4"/>
            <p:cNvSpPr/>
            <p:nvPr/>
          </p:nvSpPr>
          <p:spPr>
            <a:xfrm>
              <a:off x="2406075" y="2849875"/>
              <a:ext cx="203675" cy="241675"/>
            </a:xfrm>
            <a:custGeom>
              <a:avLst/>
              <a:gdLst/>
              <a:ahLst/>
              <a:cxnLst/>
              <a:rect l="l" t="t" r="r" b="b"/>
              <a:pathLst>
                <a:path w="8147" h="9667" extrusionOk="0">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4"/>
            <p:cNvSpPr/>
            <p:nvPr/>
          </p:nvSpPr>
          <p:spPr>
            <a:xfrm>
              <a:off x="1830850" y="1842225"/>
              <a:ext cx="570700" cy="574550"/>
            </a:xfrm>
            <a:custGeom>
              <a:avLst/>
              <a:gdLst/>
              <a:ahLst/>
              <a:cxnLst/>
              <a:rect l="l" t="t" r="r" b="b"/>
              <a:pathLst>
                <a:path w="22828" h="22982" extrusionOk="0">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p:nvPr/>
          </p:nvSpPr>
          <p:spPr>
            <a:xfrm>
              <a:off x="1577800" y="1530875"/>
              <a:ext cx="1133800" cy="710100"/>
            </a:xfrm>
            <a:custGeom>
              <a:avLst/>
              <a:gdLst/>
              <a:ahLst/>
              <a:cxnLst/>
              <a:rect l="l" t="t" r="r" b="b"/>
              <a:pathLst>
                <a:path w="45352" h="28404" extrusionOk="0">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4"/>
            <p:cNvSpPr/>
            <p:nvPr/>
          </p:nvSpPr>
          <p:spPr>
            <a:xfrm>
              <a:off x="1578575" y="1771775"/>
              <a:ext cx="1107175" cy="326600"/>
            </a:xfrm>
            <a:custGeom>
              <a:avLst/>
              <a:gdLst/>
              <a:ahLst/>
              <a:cxnLst/>
              <a:rect l="l" t="t" r="r" b="b"/>
              <a:pathLst>
                <a:path w="44287" h="13064" extrusionOk="0">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64"/>
          <p:cNvGrpSpPr/>
          <p:nvPr/>
        </p:nvGrpSpPr>
        <p:grpSpPr>
          <a:xfrm>
            <a:off x="7497374" y="1853382"/>
            <a:ext cx="1628002" cy="3290198"/>
            <a:chOff x="6795049" y="1179275"/>
            <a:chExt cx="916719" cy="1852694"/>
          </a:xfrm>
        </p:grpSpPr>
        <p:sp>
          <p:nvSpPr>
            <p:cNvPr id="1309" name="Google Shape;1309;p64"/>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4"/>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4"/>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4"/>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8"/>
          <p:cNvSpPr txBox="1">
            <a:spLocks noGrp="1"/>
          </p:cNvSpPr>
          <p:nvPr>
            <p:ph type="title"/>
          </p:nvPr>
        </p:nvSpPr>
        <p:spPr>
          <a:xfrm>
            <a:off x="5033450" y="2257726"/>
            <a:ext cx="349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986" name="Google Shape;986;p58"/>
          <p:cNvSpPr txBox="1">
            <a:spLocks noGrp="1"/>
          </p:cNvSpPr>
          <p:nvPr>
            <p:ph type="title" idx="2"/>
          </p:nvPr>
        </p:nvSpPr>
        <p:spPr>
          <a:xfrm>
            <a:off x="5033450" y="1035675"/>
            <a:ext cx="19485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txBox="1">
            <a:spLocks noGrp="1"/>
          </p:cNvSpPr>
          <p:nvPr>
            <p:ph type="title"/>
          </p:nvPr>
        </p:nvSpPr>
        <p:spPr>
          <a:xfrm>
            <a:off x="4525881" y="1108882"/>
            <a:ext cx="3457800" cy="774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Conclusion</a:t>
            </a:r>
            <a:endParaRPr dirty="0"/>
          </a:p>
        </p:txBody>
      </p:sp>
      <p:sp>
        <p:nvSpPr>
          <p:cNvPr id="678" name="Google Shape;678;p49"/>
          <p:cNvSpPr txBox="1">
            <a:spLocks noGrp="1"/>
          </p:cNvSpPr>
          <p:nvPr>
            <p:ph type="subTitle" idx="1"/>
          </p:nvPr>
        </p:nvSpPr>
        <p:spPr>
          <a:xfrm>
            <a:off x="4438625" y="1956325"/>
            <a:ext cx="3992100" cy="24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r>
              <a:rPr lang="fr-FR" dirty="0"/>
              <a:t>En résumé, notre application de gestion de scolarité est un outil puissant et polyvalent qui répond aux besoins spécifiques des établissements éducatifs. Nous sommes fiers du travail accompli et nous espérons qu'elle sera utile et appréciée par les utilisateurs. Merci de nous avoir écoutés et n'hésitez pas à poser vos questions</a:t>
            </a:r>
            <a:endParaRPr dirty="0"/>
          </a:p>
        </p:txBody>
      </p:sp>
      <p:grpSp>
        <p:nvGrpSpPr>
          <p:cNvPr id="2" name="Google Shape;725;p50">
            <a:extLst>
              <a:ext uri="{FF2B5EF4-FFF2-40B4-BE49-F238E27FC236}">
                <a16:creationId xmlns:a16="http://schemas.microsoft.com/office/drawing/2014/main" id="{AE5B2044-A4E9-1556-E28F-0CC0AB4DD148}"/>
              </a:ext>
            </a:extLst>
          </p:cNvPr>
          <p:cNvGrpSpPr/>
          <p:nvPr/>
        </p:nvGrpSpPr>
        <p:grpSpPr>
          <a:xfrm>
            <a:off x="472901" y="1995843"/>
            <a:ext cx="3965724" cy="1995583"/>
            <a:chOff x="3166750" y="2814925"/>
            <a:chExt cx="2981075" cy="1500100"/>
          </a:xfrm>
        </p:grpSpPr>
        <p:sp>
          <p:nvSpPr>
            <p:cNvPr id="3" name="Google Shape;726;p50">
              <a:extLst>
                <a:ext uri="{FF2B5EF4-FFF2-40B4-BE49-F238E27FC236}">
                  <a16:creationId xmlns:a16="http://schemas.microsoft.com/office/drawing/2014/main" id="{DA857283-1885-88A9-4CBA-9EEDE23C86A8}"/>
                </a:ext>
              </a:extLst>
            </p:cNvPr>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27;p50">
              <a:extLst>
                <a:ext uri="{FF2B5EF4-FFF2-40B4-BE49-F238E27FC236}">
                  <a16:creationId xmlns:a16="http://schemas.microsoft.com/office/drawing/2014/main" id="{33E68E34-8980-E487-306F-D0303B33FFF6}"/>
                </a:ext>
              </a:extLst>
            </p:cNvPr>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8;p50">
              <a:extLst>
                <a:ext uri="{FF2B5EF4-FFF2-40B4-BE49-F238E27FC236}">
                  <a16:creationId xmlns:a16="http://schemas.microsoft.com/office/drawing/2014/main" id="{00B8E5CF-AFFA-87FD-11E2-5F9161C67A3E}"/>
                </a:ext>
              </a:extLst>
            </p:cNvPr>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9;p50">
              <a:extLst>
                <a:ext uri="{FF2B5EF4-FFF2-40B4-BE49-F238E27FC236}">
                  <a16:creationId xmlns:a16="http://schemas.microsoft.com/office/drawing/2014/main" id="{C9FE66E6-0849-5683-3516-D08EA39DBF92}"/>
                </a:ext>
              </a:extLst>
            </p:cNvPr>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0;p50">
              <a:extLst>
                <a:ext uri="{FF2B5EF4-FFF2-40B4-BE49-F238E27FC236}">
                  <a16:creationId xmlns:a16="http://schemas.microsoft.com/office/drawing/2014/main" id="{69E5E203-E073-D939-E767-0E5A6EA3C265}"/>
                </a:ext>
              </a:extLst>
            </p:cNvPr>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1;p50">
              <a:extLst>
                <a:ext uri="{FF2B5EF4-FFF2-40B4-BE49-F238E27FC236}">
                  <a16:creationId xmlns:a16="http://schemas.microsoft.com/office/drawing/2014/main" id="{FBDAAE49-E9CB-FCBB-082B-35C00608DA24}"/>
                </a:ext>
              </a:extLst>
            </p:cNvPr>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2;p50">
              <a:extLst>
                <a:ext uri="{FF2B5EF4-FFF2-40B4-BE49-F238E27FC236}">
                  <a16:creationId xmlns:a16="http://schemas.microsoft.com/office/drawing/2014/main" id="{17DD2DB6-99CD-0C56-414E-25D6FD89DF60}"/>
                </a:ext>
              </a:extLst>
            </p:cNvPr>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3;p50">
              <a:extLst>
                <a:ext uri="{FF2B5EF4-FFF2-40B4-BE49-F238E27FC236}">
                  <a16:creationId xmlns:a16="http://schemas.microsoft.com/office/drawing/2014/main" id="{400273C3-0318-FFC3-E3E6-544474398634}"/>
                </a:ext>
              </a:extLst>
            </p:cNvPr>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4;p50">
              <a:extLst>
                <a:ext uri="{FF2B5EF4-FFF2-40B4-BE49-F238E27FC236}">
                  <a16:creationId xmlns:a16="http://schemas.microsoft.com/office/drawing/2014/main" id="{BFA5B846-507C-349E-9CD5-FE29D6CD9DB3}"/>
                </a:ext>
              </a:extLst>
            </p:cNvPr>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5;p50">
              <a:extLst>
                <a:ext uri="{FF2B5EF4-FFF2-40B4-BE49-F238E27FC236}">
                  <a16:creationId xmlns:a16="http://schemas.microsoft.com/office/drawing/2014/main" id="{E163777D-2FBA-7A59-4942-96DD7BFA8F4F}"/>
                </a:ext>
              </a:extLst>
            </p:cNvPr>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6;p50">
              <a:extLst>
                <a:ext uri="{FF2B5EF4-FFF2-40B4-BE49-F238E27FC236}">
                  <a16:creationId xmlns:a16="http://schemas.microsoft.com/office/drawing/2014/main" id="{7797692D-76B5-FEA9-F2BA-F5340C0C22EB}"/>
                </a:ext>
              </a:extLst>
            </p:cNvPr>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7;p50">
              <a:extLst>
                <a:ext uri="{FF2B5EF4-FFF2-40B4-BE49-F238E27FC236}">
                  <a16:creationId xmlns:a16="http://schemas.microsoft.com/office/drawing/2014/main" id="{71508D03-22CC-E397-C7FB-A50973D6BC9A}"/>
                </a:ext>
              </a:extLst>
            </p:cNvPr>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8;p50">
              <a:extLst>
                <a:ext uri="{FF2B5EF4-FFF2-40B4-BE49-F238E27FC236}">
                  <a16:creationId xmlns:a16="http://schemas.microsoft.com/office/drawing/2014/main" id="{2B6055D7-9095-A558-0938-18DE610FC9C7}"/>
                </a:ext>
              </a:extLst>
            </p:cNvPr>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9;p50">
              <a:extLst>
                <a:ext uri="{FF2B5EF4-FFF2-40B4-BE49-F238E27FC236}">
                  <a16:creationId xmlns:a16="http://schemas.microsoft.com/office/drawing/2014/main" id="{093054D2-709C-0E4A-5BBC-E9B31AB0AC2E}"/>
                </a:ext>
              </a:extLst>
            </p:cNvPr>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0;p50">
              <a:extLst>
                <a:ext uri="{FF2B5EF4-FFF2-40B4-BE49-F238E27FC236}">
                  <a16:creationId xmlns:a16="http://schemas.microsoft.com/office/drawing/2014/main" id="{6FCC9D4A-35A4-DAC0-90BC-3857C608D7C6}"/>
                </a:ext>
              </a:extLst>
            </p:cNvPr>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1;p50">
              <a:extLst>
                <a:ext uri="{FF2B5EF4-FFF2-40B4-BE49-F238E27FC236}">
                  <a16:creationId xmlns:a16="http://schemas.microsoft.com/office/drawing/2014/main" id="{F3E046A1-9095-617F-03D6-562CE53CBBA3}"/>
                </a:ext>
              </a:extLst>
            </p:cNvPr>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2;p50">
              <a:extLst>
                <a:ext uri="{FF2B5EF4-FFF2-40B4-BE49-F238E27FC236}">
                  <a16:creationId xmlns:a16="http://schemas.microsoft.com/office/drawing/2014/main" id="{B7828346-4BE9-A7A2-765F-A0E0D113C5D0}"/>
                </a:ext>
              </a:extLst>
            </p:cNvPr>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3;p50">
              <a:extLst>
                <a:ext uri="{FF2B5EF4-FFF2-40B4-BE49-F238E27FC236}">
                  <a16:creationId xmlns:a16="http://schemas.microsoft.com/office/drawing/2014/main" id="{69D432A4-BA68-E890-B410-72251509E631}"/>
                </a:ext>
              </a:extLst>
            </p:cNvPr>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4;p50">
              <a:extLst>
                <a:ext uri="{FF2B5EF4-FFF2-40B4-BE49-F238E27FC236}">
                  <a16:creationId xmlns:a16="http://schemas.microsoft.com/office/drawing/2014/main" id="{9B0D41CC-7C29-05B4-01AF-F96CABC4BBF8}"/>
                </a:ext>
              </a:extLst>
            </p:cNvPr>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5;p50">
              <a:extLst>
                <a:ext uri="{FF2B5EF4-FFF2-40B4-BE49-F238E27FC236}">
                  <a16:creationId xmlns:a16="http://schemas.microsoft.com/office/drawing/2014/main" id="{FF6D4B7E-85C7-9D64-063D-B7004ACB1E9A}"/>
                </a:ext>
              </a:extLst>
            </p:cNvPr>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6;p50">
              <a:extLst>
                <a:ext uri="{FF2B5EF4-FFF2-40B4-BE49-F238E27FC236}">
                  <a16:creationId xmlns:a16="http://schemas.microsoft.com/office/drawing/2014/main" id="{4B624EA2-D3BE-3D2E-0680-0A8AF708DEED}"/>
                </a:ext>
              </a:extLst>
            </p:cNvPr>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7;p50">
              <a:extLst>
                <a:ext uri="{FF2B5EF4-FFF2-40B4-BE49-F238E27FC236}">
                  <a16:creationId xmlns:a16="http://schemas.microsoft.com/office/drawing/2014/main" id="{18682A24-A3E4-B3DE-5A62-158BAA7AB36D}"/>
                </a:ext>
              </a:extLst>
            </p:cNvPr>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8;p50">
              <a:extLst>
                <a:ext uri="{FF2B5EF4-FFF2-40B4-BE49-F238E27FC236}">
                  <a16:creationId xmlns:a16="http://schemas.microsoft.com/office/drawing/2014/main" id="{E6FB695C-6C52-BDA3-6326-B5B0B8887994}"/>
                </a:ext>
              </a:extLst>
            </p:cNvPr>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9;p50">
              <a:extLst>
                <a:ext uri="{FF2B5EF4-FFF2-40B4-BE49-F238E27FC236}">
                  <a16:creationId xmlns:a16="http://schemas.microsoft.com/office/drawing/2014/main" id="{D7F1B71B-0578-834F-D331-FF0037B3F99F}"/>
                </a:ext>
              </a:extLst>
            </p:cNvPr>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0;p50">
              <a:extLst>
                <a:ext uri="{FF2B5EF4-FFF2-40B4-BE49-F238E27FC236}">
                  <a16:creationId xmlns:a16="http://schemas.microsoft.com/office/drawing/2014/main" id="{4F8FC9A5-D4E0-288C-1E84-E326EF93FB55}"/>
                </a:ext>
              </a:extLst>
            </p:cNvPr>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1;p50">
              <a:extLst>
                <a:ext uri="{FF2B5EF4-FFF2-40B4-BE49-F238E27FC236}">
                  <a16:creationId xmlns:a16="http://schemas.microsoft.com/office/drawing/2014/main" id="{3A6EBC9F-5D4D-0D19-122F-7A88B63F95FE}"/>
                </a:ext>
              </a:extLst>
            </p:cNvPr>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2;p50">
              <a:extLst>
                <a:ext uri="{FF2B5EF4-FFF2-40B4-BE49-F238E27FC236}">
                  <a16:creationId xmlns:a16="http://schemas.microsoft.com/office/drawing/2014/main" id="{55DCE462-32F7-026C-C683-FA51E72BD3B9}"/>
                </a:ext>
              </a:extLst>
            </p:cNvPr>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3;p50">
              <a:extLst>
                <a:ext uri="{FF2B5EF4-FFF2-40B4-BE49-F238E27FC236}">
                  <a16:creationId xmlns:a16="http://schemas.microsoft.com/office/drawing/2014/main" id="{9E7A501C-E841-4146-4AD7-168C25CD4B58}"/>
                </a:ext>
              </a:extLst>
            </p:cNvPr>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707;p49">
            <a:extLst>
              <a:ext uri="{FF2B5EF4-FFF2-40B4-BE49-F238E27FC236}">
                <a16:creationId xmlns:a16="http://schemas.microsoft.com/office/drawing/2014/main" id="{3B7CEBEF-13A2-863F-97AB-D661EDDA36A7}"/>
              </a:ext>
            </a:extLst>
          </p:cNvPr>
          <p:cNvGrpSpPr/>
          <p:nvPr/>
        </p:nvGrpSpPr>
        <p:grpSpPr>
          <a:xfrm flipH="1">
            <a:off x="-476212" y="2677757"/>
            <a:ext cx="1671184" cy="2440924"/>
            <a:chOff x="6795049" y="1179275"/>
            <a:chExt cx="1268451" cy="1852694"/>
          </a:xfrm>
        </p:grpSpPr>
        <p:sp>
          <p:nvSpPr>
            <p:cNvPr id="673" name="Google Shape;708;p49">
              <a:extLst>
                <a:ext uri="{FF2B5EF4-FFF2-40B4-BE49-F238E27FC236}">
                  <a16:creationId xmlns:a16="http://schemas.microsoft.com/office/drawing/2014/main" id="{BF6AF349-9211-31E6-531D-1ECF9CF32FE6}"/>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709;p49">
              <a:extLst>
                <a:ext uri="{FF2B5EF4-FFF2-40B4-BE49-F238E27FC236}">
                  <a16:creationId xmlns:a16="http://schemas.microsoft.com/office/drawing/2014/main" id="{3F1E15D4-8DF3-04A3-D855-1736E480468D}"/>
                </a:ext>
              </a:extLst>
            </p:cNvPr>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710;p49">
              <a:extLst>
                <a:ext uri="{FF2B5EF4-FFF2-40B4-BE49-F238E27FC236}">
                  <a16:creationId xmlns:a16="http://schemas.microsoft.com/office/drawing/2014/main" id="{64A76D0B-58CA-BFB0-72D1-A88DFB7A812D}"/>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1;p49">
              <a:extLst>
                <a:ext uri="{FF2B5EF4-FFF2-40B4-BE49-F238E27FC236}">
                  <a16:creationId xmlns:a16="http://schemas.microsoft.com/office/drawing/2014/main" id="{8B5D481E-E287-C348-26D5-563E3FE79B35}"/>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2;p49">
              <a:extLst>
                <a:ext uri="{FF2B5EF4-FFF2-40B4-BE49-F238E27FC236}">
                  <a16:creationId xmlns:a16="http://schemas.microsoft.com/office/drawing/2014/main" id="{5DCDFCDE-885B-81AF-E9BE-2E74B2B73EB4}"/>
                </a:ext>
              </a:extLst>
            </p:cNvPr>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3;p49">
              <a:extLst>
                <a:ext uri="{FF2B5EF4-FFF2-40B4-BE49-F238E27FC236}">
                  <a16:creationId xmlns:a16="http://schemas.microsoft.com/office/drawing/2014/main" id="{C9A0235A-235B-8B63-C392-567AF439D08C}"/>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4;p49">
              <a:extLst>
                <a:ext uri="{FF2B5EF4-FFF2-40B4-BE49-F238E27FC236}">
                  <a16:creationId xmlns:a16="http://schemas.microsoft.com/office/drawing/2014/main" id="{82C98E3C-D40F-465C-B2FC-B5614F182961}"/>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77"/>
          <p:cNvSpPr/>
          <p:nvPr/>
        </p:nvSpPr>
        <p:spPr>
          <a:xfrm>
            <a:off x="3233067" y="1687389"/>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7"/>
          <p:cNvSpPr txBox="1">
            <a:spLocks noGrp="1"/>
          </p:cNvSpPr>
          <p:nvPr>
            <p:ph type="title"/>
          </p:nvPr>
        </p:nvSpPr>
        <p:spPr>
          <a:xfrm>
            <a:off x="545313" y="18275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5400" spc="300" dirty="0">
                <a:latin typeface="Banana Yeti" panose="02000000000000000000" pitchFamily="2" charset="0"/>
              </a:rPr>
              <a:t>Merci pour votre attention !!</a:t>
            </a:r>
            <a:endParaRPr sz="5400" spc="300" dirty="0">
              <a:latin typeface="Banana Yeti" panose="02000000000000000000" pitchFamily="2" charset="0"/>
            </a:endParaRPr>
          </a:p>
        </p:txBody>
      </p:sp>
      <p:grpSp>
        <p:nvGrpSpPr>
          <p:cNvPr id="1753" name="Google Shape;1753;p77"/>
          <p:cNvGrpSpPr/>
          <p:nvPr/>
        </p:nvGrpSpPr>
        <p:grpSpPr>
          <a:xfrm>
            <a:off x="2055760" y="1651356"/>
            <a:ext cx="1948645" cy="3069475"/>
            <a:chOff x="1302150" y="1722375"/>
            <a:chExt cx="1612850" cy="2540325"/>
          </a:xfrm>
        </p:grpSpPr>
        <p:sp>
          <p:nvSpPr>
            <p:cNvPr id="1754" name="Google Shape;1754;p77"/>
            <p:cNvSpPr/>
            <p:nvPr/>
          </p:nvSpPr>
          <p:spPr>
            <a:xfrm>
              <a:off x="1945950" y="2138675"/>
              <a:ext cx="386950" cy="779400"/>
            </a:xfrm>
            <a:custGeom>
              <a:avLst/>
              <a:gdLst/>
              <a:ahLst/>
              <a:cxnLst/>
              <a:rect l="l" t="t" r="r" b="b"/>
              <a:pathLst>
                <a:path w="15478" h="31176" extrusionOk="0">
                  <a:moveTo>
                    <a:pt x="1401" y="0"/>
                  </a:moveTo>
                  <a:cubicBezTo>
                    <a:pt x="0" y="6572"/>
                    <a:pt x="1234" y="13410"/>
                    <a:pt x="2469" y="20014"/>
                  </a:cubicBezTo>
                  <a:cubicBezTo>
                    <a:pt x="2769" y="21616"/>
                    <a:pt x="3069" y="23250"/>
                    <a:pt x="3369" y="24851"/>
                  </a:cubicBezTo>
                  <a:cubicBezTo>
                    <a:pt x="3603" y="26052"/>
                    <a:pt x="3836" y="27286"/>
                    <a:pt x="4604" y="28187"/>
                  </a:cubicBezTo>
                  <a:cubicBezTo>
                    <a:pt x="6205" y="30155"/>
                    <a:pt x="9440" y="30856"/>
                    <a:pt x="11809" y="31089"/>
                  </a:cubicBezTo>
                  <a:cubicBezTo>
                    <a:pt x="12229" y="31135"/>
                    <a:pt x="12609" y="31175"/>
                    <a:pt x="12948" y="31175"/>
                  </a:cubicBezTo>
                  <a:cubicBezTo>
                    <a:pt x="13846" y="31175"/>
                    <a:pt x="14453" y="30890"/>
                    <a:pt x="14744" y="29655"/>
                  </a:cubicBezTo>
                  <a:cubicBezTo>
                    <a:pt x="15078" y="28354"/>
                    <a:pt x="15478" y="26619"/>
                    <a:pt x="15411" y="25252"/>
                  </a:cubicBezTo>
                  <a:cubicBezTo>
                    <a:pt x="15411" y="24384"/>
                    <a:pt x="15211" y="23550"/>
                    <a:pt x="15011" y="22716"/>
                  </a:cubicBezTo>
                  <a:cubicBezTo>
                    <a:pt x="14177" y="19181"/>
                    <a:pt x="13343" y="15645"/>
                    <a:pt x="12509" y="12142"/>
                  </a:cubicBezTo>
                  <a:cubicBezTo>
                    <a:pt x="11875" y="9407"/>
                    <a:pt x="11108" y="6471"/>
                    <a:pt x="9207" y="4303"/>
                  </a:cubicBezTo>
                  <a:cubicBezTo>
                    <a:pt x="7272" y="2102"/>
                    <a:pt x="4737" y="501"/>
                    <a:pt x="14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7"/>
            <p:cNvSpPr/>
            <p:nvPr/>
          </p:nvSpPr>
          <p:spPr>
            <a:xfrm>
              <a:off x="2052675" y="2745650"/>
              <a:ext cx="590400" cy="250050"/>
            </a:xfrm>
            <a:custGeom>
              <a:avLst/>
              <a:gdLst/>
              <a:ahLst/>
              <a:cxnLst/>
              <a:rect l="l" t="t" r="r" b="b"/>
              <a:pathLst>
                <a:path w="23616" h="10002" extrusionOk="0">
                  <a:moveTo>
                    <a:pt x="4418" y="0"/>
                  </a:moveTo>
                  <a:cubicBezTo>
                    <a:pt x="3458" y="0"/>
                    <a:pt x="2492" y="159"/>
                    <a:pt x="1535" y="472"/>
                  </a:cubicBezTo>
                  <a:cubicBezTo>
                    <a:pt x="1302" y="539"/>
                    <a:pt x="1102" y="606"/>
                    <a:pt x="935" y="806"/>
                  </a:cubicBezTo>
                  <a:cubicBezTo>
                    <a:pt x="1" y="1706"/>
                    <a:pt x="802" y="5409"/>
                    <a:pt x="1469" y="6276"/>
                  </a:cubicBezTo>
                  <a:cubicBezTo>
                    <a:pt x="2903" y="8011"/>
                    <a:pt x="6305" y="7978"/>
                    <a:pt x="8207" y="8078"/>
                  </a:cubicBezTo>
                  <a:cubicBezTo>
                    <a:pt x="11743" y="8244"/>
                    <a:pt x="15045" y="8545"/>
                    <a:pt x="18514" y="9178"/>
                  </a:cubicBezTo>
                  <a:cubicBezTo>
                    <a:pt x="19381" y="9345"/>
                    <a:pt x="20249" y="9512"/>
                    <a:pt x="21149" y="9679"/>
                  </a:cubicBezTo>
                  <a:cubicBezTo>
                    <a:pt x="21653" y="9770"/>
                    <a:pt x="22283" y="10002"/>
                    <a:pt x="22748" y="10002"/>
                  </a:cubicBezTo>
                  <a:cubicBezTo>
                    <a:pt x="23297" y="10002"/>
                    <a:pt x="23615" y="9677"/>
                    <a:pt x="23218" y="8411"/>
                  </a:cubicBezTo>
                  <a:cubicBezTo>
                    <a:pt x="22784" y="7010"/>
                    <a:pt x="21783" y="5943"/>
                    <a:pt x="20616" y="5776"/>
                  </a:cubicBezTo>
                  <a:cubicBezTo>
                    <a:pt x="20494" y="5762"/>
                    <a:pt x="20372" y="5757"/>
                    <a:pt x="20249" y="5757"/>
                  </a:cubicBezTo>
                  <a:cubicBezTo>
                    <a:pt x="19651" y="5757"/>
                    <a:pt x="19045" y="5890"/>
                    <a:pt x="18459" y="5890"/>
                  </a:cubicBezTo>
                  <a:cubicBezTo>
                    <a:pt x="18275" y="5890"/>
                    <a:pt x="18093" y="5877"/>
                    <a:pt x="17914" y="5843"/>
                  </a:cubicBezTo>
                  <a:cubicBezTo>
                    <a:pt x="17380" y="5743"/>
                    <a:pt x="16913" y="5509"/>
                    <a:pt x="16446" y="5242"/>
                  </a:cubicBezTo>
                  <a:cubicBezTo>
                    <a:pt x="14778" y="4342"/>
                    <a:pt x="13110" y="3674"/>
                    <a:pt x="11509" y="2707"/>
                  </a:cubicBezTo>
                  <a:cubicBezTo>
                    <a:pt x="10508" y="2107"/>
                    <a:pt x="9474" y="1440"/>
                    <a:pt x="8440" y="939"/>
                  </a:cubicBezTo>
                  <a:cubicBezTo>
                    <a:pt x="7973" y="739"/>
                    <a:pt x="7506" y="539"/>
                    <a:pt x="7039" y="405"/>
                  </a:cubicBezTo>
                  <a:cubicBezTo>
                    <a:pt x="6177" y="134"/>
                    <a:pt x="5300" y="0"/>
                    <a:pt x="44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7"/>
            <p:cNvSpPr/>
            <p:nvPr/>
          </p:nvSpPr>
          <p:spPr>
            <a:xfrm>
              <a:off x="1341350" y="3350375"/>
              <a:ext cx="940700" cy="100100"/>
            </a:xfrm>
            <a:custGeom>
              <a:avLst/>
              <a:gdLst/>
              <a:ahLst/>
              <a:cxnLst/>
              <a:rect l="l" t="t" r="r" b="b"/>
              <a:pathLst>
                <a:path w="37628" h="4004" extrusionOk="0">
                  <a:moveTo>
                    <a:pt x="2002" y="0"/>
                  </a:moveTo>
                  <a:cubicBezTo>
                    <a:pt x="901" y="0"/>
                    <a:pt x="0" y="901"/>
                    <a:pt x="0" y="2002"/>
                  </a:cubicBezTo>
                  <a:cubicBezTo>
                    <a:pt x="0" y="3102"/>
                    <a:pt x="901" y="4003"/>
                    <a:pt x="2002" y="4003"/>
                  </a:cubicBezTo>
                  <a:lnTo>
                    <a:pt x="35626" y="4003"/>
                  </a:lnTo>
                  <a:cubicBezTo>
                    <a:pt x="36727" y="4003"/>
                    <a:pt x="37627" y="3102"/>
                    <a:pt x="37627" y="2002"/>
                  </a:cubicBezTo>
                  <a:cubicBezTo>
                    <a:pt x="37627" y="901"/>
                    <a:pt x="36727" y="0"/>
                    <a:pt x="356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7"/>
            <p:cNvSpPr/>
            <p:nvPr/>
          </p:nvSpPr>
          <p:spPr>
            <a:xfrm>
              <a:off x="1302150" y="2415525"/>
              <a:ext cx="818950" cy="456200"/>
            </a:xfrm>
            <a:custGeom>
              <a:avLst/>
              <a:gdLst/>
              <a:ahLst/>
              <a:cxnLst/>
              <a:rect l="l" t="t" r="r" b="b"/>
              <a:pathLst>
                <a:path w="32758" h="18248" extrusionOk="0">
                  <a:moveTo>
                    <a:pt x="2636" y="1"/>
                  </a:moveTo>
                  <a:cubicBezTo>
                    <a:pt x="1201" y="1"/>
                    <a:pt x="1" y="1168"/>
                    <a:pt x="1" y="2636"/>
                  </a:cubicBezTo>
                  <a:lnTo>
                    <a:pt x="1" y="15612"/>
                  </a:lnTo>
                  <a:cubicBezTo>
                    <a:pt x="1" y="17046"/>
                    <a:pt x="1201" y="18247"/>
                    <a:pt x="2636" y="18247"/>
                  </a:cubicBezTo>
                  <a:lnTo>
                    <a:pt x="30122" y="18247"/>
                  </a:lnTo>
                  <a:cubicBezTo>
                    <a:pt x="31590" y="18247"/>
                    <a:pt x="32757" y="17046"/>
                    <a:pt x="32757" y="15612"/>
                  </a:cubicBezTo>
                  <a:lnTo>
                    <a:pt x="32757" y="2636"/>
                  </a:lnTo>
                  <a:cubicBezTo>
                    <a:pt x="32757" y="1168"/>
                    <a:pt x="31590" y="1"/>
                    <a:pt x="301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7"/>
            <p:cNvSpPr/>
            <p:nvPr/>
          </p:nvSpPr>
          <p:spPr>
            <a:xfrm>
              <a:off x="1407225" y="2797475"/>
              <a:ext cx="50900" cy="607125"/>
            </a:xfrm>
            <a:custGeom>
              <a:avLst/>
              <a:gdLst/>
              <a:ahLst/>
              <a:cxnLst/>
              <a:rect l="l" t="t" r="r" b="b"/>
              <a:pathLst>
                <a:path w="2036" h="24285" extrusionOk="0">
                  <a:moveTo>
                    <a:pt x="1" y="0"/>
                  </a:moveTo>
                  <a:lnTo>
                    <a:pt x="1" y="24284"/>
                  </a:lnTo>
                  <a:lnTo>
                    <a:pt x="2035" y="24284"/>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7"/>
            <p:cNvSpPr/>
            <p:nvPr/>
          </p:nvSpPr>
          <p:spPr>
            <a:xfrm>
              <a:off x="1955950" y="2797475"/>
              <a:ext cx="50900" cy="607125"/>
            </a:xfrm>
            <a:custGeom>
              <a:avLst/>
              <a:gdLst/>
              <a:ahLst/>
              <a:cxnLst/>
              <a:rect l="l" t="t" r="r" b="b"/>
              <a:pathLst>
                <a:path w="2036" h="24285" extrusionOk="0">
                  <a:moveTo>
                    <a:pt x="1" y="0"/>
                  </a:moveTo>
                  <a:lnTo>
                    <a:pt x="1" y="24284"/>
                  </a:lnTo>
                  <a:lnTo>
                    <a:pt x="2035" y="24284"/>
                  </a:lnTo>
                  <a:lnTo>
                    <a:pt x="20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7"/>
            <p:cNvSpPr/>
            <p:nvPr/>
          </p:nvSpPr>
          <p:spPr>
            <a:xfrm>
              <a:off x="1759975" y="3425425"/>
              <a:ext cx="50900" cy="737225"/>
            </a:xfrm>
            <a:custGeom>
              <a:avLst/>
              <a:gdLst/>
              <a:ahLst/>
              <a:cxnLst/>
              <a:rect l="l" t="t" r="r" b="b"/>
              <a:pathLst>
                <a:path w="2036" h="29489" extrusionOk="0">
                  <a:moveTo>
                    <a:pt x="1" y="0"/>
                  </a:moveTo>
                  <a:lnTo>
                    <a:pt x="1"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7"/>
            <p:cNvSpPr/>
            <p:nvPr/>
          </p:nvSpPr>
          <p:spPr>
            <a:xfrm>
              <a:off x="1377200" y="3425425"/>
              <a:ext cx="50900" cy="737225"/>
            </a:xfrm>
            <a:custGeom>
              <a:avLst/>
              <a:gdLst/>
              <a:ahLst/>
              <a:cxnLst/>
              <a:rect l="l" t="t" r="r" b="b"/>
              <a:pathLst>
                <a:path w="2036" h="29489" extrusionOk="0">
                  <a:moveTo>
                    <a:pt x="1" y="0"/>
                  </a:moveTo>
                  <a:lnTo>
                    <a:pt x="1"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7"/>
            <p:cNvSpPr/>
            <p:nvPr/>
          </p:nvSpPr>
          <p:spPr>
            <a:xfrm>
              <a:off x="2192775" y="3425425"/>
              <a:ext cx="50900" cy="737225"/>
            </a:xfrm>
            <a:custGeom>
              <a:avLst/>
              <a:gdLst/>
              <a:ahLst/>
              <a:cxnLst/>
              <a:rect l="l" t="t" r="r" b="b"/>
              <a:pathLst>
                <a:path w="2036" h="29489" extrusionOk="0">
                  <a:moveTo>
                    <a:pt x="1" y="0"/>
                  </a:moveTo>
                  <a:lnTo>
                    <a:pt x="1" y="29488"/>
                  </a:lnTo>
                  <a:lnTo>
                    <a:pt x="2036" y="29488"/>
                  </a:lnTo>
                  <a:lnTo>
                    <a:pt x="203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7"/>
            <p:cNvSpPr/>
            <p:nvPr/>
          </p:nvSpPr>
          <p:spPr>
            <a:xfrm>
              <a:off x="1931775" y="3425425"/>
              <a:ext cx="50875" cy="737225"/>
            </a:xfrm>
            <a:custGeom>
              <a:avLst/>
              <a:gdLst/>
              <a:ahLst/>
              <a:cxnLst/>
              <a:rect l="l" t="t" r="r" b="b"/>
              <a:pathLst>
                <a:path w="2035" h="29489" extrusionOk="0">
                  <a:moveTo>
                    <a:pt x="0" y="0"/>
                  </a:moveTo>
                  <a:lnTo>
                    <a:pt x="0"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7"/>
            <p:cNvSpPr/>
            <p:nvPr/>
          </p:nvSpPr>
          <p:spPr>
            <a:xfrm>
              <a:off x="2520525" y="3683950"/>
              <a:ext cx="231850" cy="521825"/>
            </a:xfrm>
            <a:custGeom>
              <a:avLst/>
              <a:gdLst/>
              <a:ahLst/>
              <a:cxnLst/>
              <a:rect l="l" t="t" r="r" b="b"/>
              <a:pathLst>
                <a:path w="9274" h="20873" extrusionOk="0">
                  <a:moveTo>
                    <a:pt x="9274" y="0"/>
                  </a:moveTo>
                  <a:lnTo>
                    <a:pt x="9274" y="0"/>
                  </a:lnTo>
                  <a:cubicBezTo>
                    <a:pt x="8139" y="267"/>
                    <a:pt x="7339" y="300"/>
                    <a:pt x="5971" y="500"/>
                  </a:cubicBezTo>
                  <a:cubicBezTo>
                    <a:pt x="4003" y="801"/>
                    <a:pt x="2002" y="1034"/>
                    <a:pt x="0" y="1201"/>
                  </a:cubicBezTo>
                  <a:cubicBezTo>
                    <a:pt x="534" y="4770"/>
                    <a:pt x="1001" y="7939"/>
                    <a:pt x="1134" y="8573"/>
                  </a:cubicBezTo>
                  <a:cubicBezTo>
                    <a:pt x="1635" y="11308"/>
                    <a:pt x="1368" y="18180"/>
                    <a:pt x="2602" y="20815"/>
                  </a:cubicBezTo>
                  <a:cubicBezTo>
                    <a:pt x="2964" y="20856"/>
                    <a:pt x="3315" y="20873"/>
                    <a:pt x="3660" y="20873"/>
                  </a:cubicBezTo>
                  <a:cubicBezTo>
                    <a:pt x="4717" y="20873"/>
                    <a:pt x="5716" y="20715"/>
                    <a:pt x="6772" y="20615"/>
                  </a:cubicBezTo>
                  <a:cubicBezTo>
                    <a:pt x="7506" y="13743"/>
                    <a:pt x="8106" y="6838"/>
                    <a:pt x="92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7"/>
            <p:cNvSpPr/>
            <p:nvPr/>
          </p:nvSpPr>
          <p:spPr>
            <a:xfrm>
              <a:off x="1699925" y="2937025"/>
              <a:ext cx="1090825" cy="1006600"/>
            </a:xfrm>
            <a:custGeom>
              <a:avLst/>
              <a:gdLst/>
              <a:ahLst/>
              <a:cxnLst/>
              <a:rect l="l" t="t" r="r" b="b"/>
              <a:pathLst>
                <a:path w="43633" h="40264" extrusionOk="0">
                  <a:moveTo>
                    <a:pt x="8040" y="1"/>
                  </a:moveTo>
                  <a:cubicBezTo>
                    <a:pt x="5505" y="1"/>
                    <a:pt x="2769" y="696"/>
                    <a:pt x="1702" y="2924"/>
                  </a:cubicBezTo>
                  <a:cubicBezTo>
                    <a:pt x="1" y="6594"/>
                    <a:pt x="3437" y="11431"/>
                    <a:pt x="6205" y="13532"/>
                  </a:cubicBezTo>
                  <a:cubicBezTo>
                    <a:pt x="9041" y="15700"/>
                    <a:pt x="12577" y="16801"/>
                    <a:pt x="16079" y="17568"/>
                  </a:cubicBezTo>
                  <a:cubicBezTo>
                    <a:pt x="20613" y="18572"/>
                    <a:pt x="25258" y="19049"/>
                    <a:pt x="29887" y="19049"/>
                  </a:cubicBezTo>
                  <a:cubicBezTo>
                    <a:pt x="30333" y="19049"/>
                    <a:pt x="30778" y="19045"/>
                    <a:pt x="31223" y="19036"/>
                  </a:cubicBezTo>
                  <a:cubicBezTo>
                    <a:pt x="31056" y="19036"/>
                    <a:pt x="31724" y="34680"/>
                    <a:pt x="31724" y="35915"/>
                  </a:cubicBezTo>
                  <a:cubicBezTo>
                    <a:pt x="31724" y="36482"/>
                    <a:pt x="31724" y="37082"/>
                    <a:pt x="31857" y="37616"/>
                  </a:cubicBezTo>
                  <a:cubicBezTo>
                    <a:pt x="33425" y="39284"/>
                    <a:pt x="35793" y="40151"/>
                    <a:pt x="38061" y="40251"/>
                  </a:cubicBezTo>
                  <a:cubicBezTo>
                    <a:pt x="38231" y="40260"/>
                    <a:pt x="38399" y="40264"/>
                    <a:pt x="38567" y="40264"/>
                  </a:cubicBezTo>
                  <a:cubicBezTo>
                    <a:pt x="39717" y="40264"/>
                    <a:pt x="40820" y="40067"/>
                    <a:pt x="41897" y="39717"/>
                  </a:cubicBezTo>
                  <a:cubicBezTo>
                    <a:pt x="42031" y="37016"/>
                    <a:pt x="42198" y="34347"/>
                    <a:pt x="42364" y="31645"/>
                  </a:cubicBezTo>
                  <a:cubicBezTo>
                    <a:pt x="42598" y="28176"/>
                    <a:pt x="42765" y="24673"/>
                    <a:pt x="43198" y="21204"/>
                  </a:cubicBezTo>
                  <a:cubicBezTo>
                    <a:pt x="43399" y="19636"/>
                    <a:pt x="43632" y="15066"/>
                    <a:pt x="43265" y="11797"/>
                  </a:cubicBezTo>
                  <a:cubicBezTo>
                    <a:pt x="42364" y="8395"/>
                    <a:pt x="40096" y="7461"/>
                    <a:pt x="40096" y="7461"/>
                  </a:cubicBezTo>
                  <a:cubicBezTo>
                    <a:pt x="40096" y="7461"/>
                    <a:pt x="33758" y="4959"/>
                    <a:pt x="28922" y="3892"/>
                  </a:cubicBezTo>
                  <a:cubicBezTo>
                    <a:pt x="22951" y="2591"/>
                    <a:pt x="16880" y="1590"/>
                    <a:pt x="10909" y="289"/>
                  </a:cubicBezTo>
                  <a:cubicBezTo>
                    <a:pt x="10069" y="116"/>
                    <a:pt x="9071" y="1"/>
                    <a:pt x="8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7"/>
            <p:cNvSpPr/>
            <p:nvPr/>
          </p:nvSpPr>
          <p:spPr>
            <a:xfrm>
              <a:off x="2223650" y="2997625"/>
              <a:ext cx="360275" cy="87575"/>
            </a:xfrm>
            <a:custGeom>
              <a:avLst/>
              <a:gdLst/>
              <a:ahLst/>
              <a:cxnLst/>
              <a:rect l="l" t="t" r="r" b="b"/>
              <a:pathLst>
                <a:path w="14411" h="3503" fill="none" extrusionOk="0">
                  <a:moveTo>
                    <a:pt x="14410" y="3503"/>
                  </a:moveTo>
                  <a:cubicBezTo>
                    <a:pt x="10141" y="2135"/>
                    <a:pt x="6238" y="867"/>
                    <a:pt x="0"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7"/>
            <p:cNvSpPr/>
            <p:nvPr/>
          </p:nvSpPr>
          <p:spPr>
            <a:xfrm>
              <a:off x="2558875" y="4131750"/>
              <a:ext cx="356125" cy="130950"/>
            </a:xfrm>
            <a:custGeom>
              <a:avLst/>
              <a:gdLst/>
              <a:ahLst/>
              <a:cxnLst/>
              <a:rect l="l" t="t" r="r" b="b"/>
              <a:pathLst>
                <a:path w="14245" h="5238" extrusionOk="0">
                  <a:moveTo>
                    <a:pt x="401" y="1"/>
                  </a:moveTo>
                  <a:cubicBezTo>
                    <a:pt x="334" y="1268"/>
                    <a:pt x="268" y="2503"/>
                    <a:pt x="168" y="3770"/>
                  </a:cubicBezTo>
                  <a:cubicBezTo>
                    <a:pt x="134" y="4271"/>
                    <a:pt x="1" y="4804"/>
                    <a:pt x="168" y="5238"/>
                  </a:cubicBezTo>
                  <a:lnTo>
                    <a:pt x="13777" y="5238"/>
                  </a:lnTo>
                  <a:cubicBezTo>
                    <a:pt x="13811" y="5171"/>
                    <a:pt x="13877" y="5105"/>
                    <a:pt x="13911" y="5038"/>
                  </a:cubicBezTo>
                  <a:cubicBezTo>
                    <a:pt x="14244" y="4304"/>
                    <a:pt x="13844" y="3437"/>
                    <a:pt x="13210" y="2903"/>
                  </a:cubicBezTo>
                  <a:cubicBezTo>
                    <a:pt x="12576" y="2403"/>
                    <a:pt x="11742" y="2169"/>
                    <a:pt x="10942" y="1936"/>
                  </a:cubicBezTo>
                  <a:cubicBezTo>
                    <a:pt x="9241" y="1435"/>
                    <a:pt x="7573" y="1002"/>
                    <a:pt x="5805" y="735"/>
                  </a:cubicBezTo>
                  <a:cubicBezTo>
                    <a:pt x="5371" y="701"/>
                    <a:pt x="401" y="234"/>
                    <a:pt x="40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7"/>
            <p:cNvSpPr/>
            <p:nvPr/>
          </p:nvSpPr>
          <p:spPr>
            <a:xfrm>
              <a:off x="2597250" y="4093800"/>
              <a:ext cx="128450" cy="90975"/>
            </a:xfrm>
            <a:custGeom>
              <a:avLst/>
              <a:gdLst/>
              <a:ahLst/>
              <a:cxnLst/>
              <a:rect l="l" t="t" r="r" b="b"/>
              <a:pathLst>
                <a:path w="5138" h="3639" extrusionOk="0">
                  <a:moveTo>
                    <a:pt x="2530" y="1"/>
                  </a:moveTo>
                  <a:cubicBezTo>
                    <a:pt x="2029" y="1"/>
                    <a:pt x="1529" y="159"/>
                    <a:pt x="1134" y="485"/>
                  </a:cubicBezTo>
                  <a:cubicBezTo>
                    <a:pt x="567" y="1085"/>
                    <a:pt x="0" y="2520"/>
                    <a:pt x="601" y="3287"/>
                  </a:cubicBezTo>
                  <a:cubicBezTo>
                    <a:pt x="813" y="3584"/>
                    <a:pt x="1147" y="3638"/>
                    <a:pt x="1482" y="3638"/>
                  </a:cubicBezTo>
                  <a:cubicBezTo>
                    <a:pt x="1673" y="3638"/>
                    <a:pt x="1865" y="3620"/>
                    <a:pt x="2035" y="3620"/>
                  </a:cubicBezTo>
                  <a:cubicBezTo>
                    <a:pt x="2836" y="3620"/>
                    <a:pt x="3603" y="3587"/>
                    <a:pt x="4403" y="3587"/>
                  </a:cubicBezTo>
                  <a:cubicBezTo>
                    <a:pt x="4570" y="3587"/>
                    <a:pt x="4770" y="3587"/>
                    <a:pt x="4904" y="3454"/>
                  </a:cubicBezTo>
                  <a:cubicBezTo>
                    <a:pt x="5037" y="3320"/>
                    <a:pt x="5070" y="3153"/>
                    <a:pt x="5104" y="2953"/>
                  </a:cubicBezTo>
                  <a:cubicBezTo>
                    <a:pt x="5137" y="1986"/>
                    <a:pt x="4704" y="952"/>
                    <a:pt x="3870" y="418"/>
                  </a:cubicBezTo>
                  <a:cubicBezTo>
                    <a:pt x="3480" y="142"/>
                    <a:pt x="3005" y="1"/>
                    <a:pt x="2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7"/>
            <p:cNvSpPr/>
            <p:nvPr/>
          </p:nvSpPr>
          <p:spPr>
            <a:xfrm>
              <a:off x="2056025" y="3621400"/>
              <a:ext cx="232700" cy="525400"/>
            </a:xfrm>
            <a:custGeom>
              <a:avLst/>
              <a:gdLst/>
              <a:ahLst/>
              <a:cxnLst/>
              <a:rect l="l" t="t" r="r" b="b"/>
              <a:pathLst>
                <a:path w="9308" h="21016" extrusionOk="0">
                  <a:moveTo>
                    <a:pt x="9307" y="0"/>
                  </a:moveTo>
                  <a:cubicBezTo>
                    <a:pt x="7706" y="401"/>
                    <a:pt x="6905" y="434"/>
                    <a:pt x="5271" y="667"/>
                  </a:cubicBezTo>
                  <a:cubicBezTo>
                    <a:pt x="3503" y="901"/>
                    <a:pt x="1768" y="1101"/>
                    <a:pt x="0" y="1268"/>
                  </a:cubicBezTo>
                  <a:cubicBezTo>
                    <a:pt x="1335" y="7806"/>
                    <a:pt x="1935" y="14444"/>
                    <a:pt x="3036" y="21015"/>
                  </a:cubicBezTo>
                  <a:cubicBezTo>
                    <a:pt x="4434" y="21015"/>
                    <a:pt x="5741" y="20713"/>
                    <a:pt x="7245" y="20713"/>
                  </a:cubicBezTo>
                  <a:cubicBezTo>
                    <a:pt x="7320" y="20713"/>
                    <a:pt x="7396" y="20714"/>
                    <a:pt x="7472" y="20715"/>
                  </a:cubicBezTo>
                  <a:cubicBezTo>
                    <a:pt x="7773" y="18747"/>
                    <a:pt x="8373" y="6939"/>
                    <a:pt x="930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7"/>
            <p:cNvSpPr/>
            <p:nvPr/>
          </p:nvSpPr>
          <p:spPr>
            <a:xfrm>
              <a:off x="1592350" y="2912550"/>
              <a:ext cx="753900" cy="1046375"/>
            </a:xfrm>
            <a:custGeom>
              <a:avLst/>
              <a:gdLst/>
              <a:ahLst/>
              <a:cxnLst/>
              <a:rect l="l" t="t" r="r" b="b"/>
              <a:pathLst>
                <a:path w="30156" h="41855" extrusionOk="0">
                  <a:moveTo>
                    <a:pt x="1068" y="1"/>
                  </a:moveTo>
                  <a:lnTo>
                    <a:pt x="1068" y="1"/>
                  </a:lnTo>
                  <a:cubicBezTo>
                    <a:pt x="1" y="3970"/>
                    <a:pt x="768" y="8640"/>
                    <a:pt x="2302" y="12309"/>
                  </a:cubicBezTo>
                  <a:cubicBezTo>
                    <a:pt x="2302" y="12309"/>
                    <a:pt x="2302" y="12343"/>
                    <a:pt x="2302" y="12376"/>
                  </a:cubicBezTo>
                  <a:cubicBezTo>
                    <a:pt x="3537" y="15245"/>
                    <a:pt x="6272" y="17180"/>
                    <a:pt x="9408" y="17446"/>
                  </a:cubicBezTo>
                  <a:cubicBezTo>
                    <a:pt x="11109" y="17597"/>
                    <a:pt x="12810" y="17672"/>
                    <a:pt x="14525" y="17672"/>
                  </a:cubicBezTo>
                  <a:cubicBezTo>
                    <a:pt x="15097" y="17672"/>
                    <a:pt x="15670" y="17663"/>
                    <a:pt x="16246" y="17647"/>
                  </a:cubicBezTo>
                  <a:lnTo>
                    <a:pt x="16246" y="17647"/>
                  </a:lnTo>
                  <a:cubicBezTo>
                    <a:pt x="16213" y="17649"/>
                    <a:pt x="17513" y="33058"/>
                    <a:pt x="18814" y="38295"/>
                  </a:cubicBezTo>
                  <a:cubicBezTo>
                    <a:pt x="19181" y="39796"/>
                    <a:pt x="19581" y="40696"/>
                    <a:pt x="21049" y="41264"/>
                  </a:cubicBezTo>
                  <a:cubicBezTo>
                    <a:pt x="21997" y="41648"/>
                    <a:pt x="23043" y="41855"/>
                    <a:pt x="24081" y="41855"/>
                  </a:cubicBezTo>
                  <a:cubicBezTo>
                    <a:pt x="24395" y="41855"/>
                    <a:pt x="24709" y="41836"/>
                    <a:pt x="25019" y="41797"/>
                  </a:cubicBezTo>
                  <a:cubicBezTo>
                    <a:pt x="26820" y="41630"/>
                    <a:pt x="28288" y="40296"/>
                    <a:pt x="28288" y="40296"/>
                  </a:cubicBezTo>
                  <a:cubicBezTo>
                    <a:pt x="28288" y="40296"/>
                    <a:pt x="30156" y="12410"/>
                    <a:pt x="27854" y="8840"/>
                  </a:cubicBezTo>
                  <a:cubicBezTo>
                    <a:pt x="24985" y="4471"/>
                    <a:pt x="18781" y="3603"/>
                    <a:pt x="13911" y="2536"/>
                  </a:cubicBezTo>
                  <a:cubicBezTo>
                    <a:pt x="9641" y="1602"/>
                    <a:pt x="5371" y="835"/>
                    <a:pt x="10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7"/>
            <p:cNvSpPr/>
            <p:nvPr/>
          </p:nvSpPr>
          <p:spPr>
            <a:xfrm>
              <a:off x="2115225" y="4126750"/>
              <a:ext cx="355275" cy="130950"/>
            </a:xfrm>
            <a:custGeom>
              <a:avLst/>
              <a:gdLst/>
              <a:ahLst/>
              <a:cxnLst/>
              <a:rect l="l" t="t" r="r" b="b"/>
              <a:pathLst>
                <a:path w="14211" h="5238" extrusionOk="0">
                  <a:moveTo>
                    <a:pt x="401" y="1"/>
                  </a:moveTo>
                  <a:cubicBezTo>
                    <a:pt x="401" y="1"/>
                    <a:pt x="401" y="2"/>
                    <a:pt x="401" y="3"/>
                  </a:cubicBezTo>
                  <a:lnTo>
                    <a:pt x="401" y="3"/>
                  </a:lnTo>
                  <a:cubicBezTo>
                    <a:pt x="401" y="2"/>
                    <a:pt x="401" y="1"/>
                    <a:pt x="401" y="1"/>
                  </a:cubicBezTo>
                  <a:close/>
                  <a:moveTo>
                    <a:pt x="401" y="3"/>
                  </a:moveTo>
                  <a:cubicBezTo>
                    <a:pt x="301" y="1236"/>
                    <a:pt x="234" y="2503"/>
                    <a:pt x="168" y="3737"/>
                  </a:cubicBezTo>
                  <a:cubicBezTo>
                    <a:pt x="134" y="4270"/>
                    <a:pt x="1" y="4771"/>
                    <a:pt x="168" y="5238"/>
                  </a:cubicBezTo>
                  <a:lnTo>
                    <a:pt x="13744" y="5238"/>
                  </a:lnTo>
                  <a:cubicBezTo>
                    <a:pt x="13811" y="5171"/>
                    <a:pt x="13844" y="5104"/>
                    <a:pt x="13877" y="5004"/>
                  </a:cubicBezTo>
                  <a:cubicBezTo>
                    <a:pt x="14211" y="4304"/>
                    <a:pt x="13811" y="3403"/>
                    <a:pt x="13177" y="2903"/>
                  </a:cubicBezTo>
                  <a:cubicBezTo>
                    <a:pt x="12543" y="2369"/>
                    <a:pt x="11742" y="2136"/>
                    <a:pt x="10942" y="1902"/>
                  </a:cubicBezTo>
                  <a:cubicBezTo>
                    <a:pt x="9207" y="1435"/>
                    <a:pt x="7573" y="968"/>
                    <a:pt x="5805" y="735"/>
                  </a:cubicBezTo>
                  <a:cubicBezTo>
                    <a:pt x="5339" y="668"/>
                    <a:pt x="396" y="237"/>
                    <a:pt x="401" y="3"/>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7"/>
            <p:cNvSpPr/>
            <p:nvPr/>
          </p:nvSpPr>
          <p:spPr>
            <a:xfrm>
              <a:off x="2152750" y="4088700"/>
              <a:ext cx="128450" cy="90875"/>
            </a:xfrm>
            <a:custGeom>
              <a:avLst/>
              <a:gdLst/>
              <a:ahLst/>
              <a:cxnLst/>
              <a:rect l="l" t="t" r="r" b="b"/>
              <a:pathLst>
                <a:path w="5138" h="3635" extrusionOk="0">
                  <a:moveTo>
                    <a:pt x="2558" y="0"/>
                  </a:moveTo>
                  <a:cubicBezTo>
                    <a:pt x="2044" y="0"/>
                    <a:pt x="1535" y="158"/>
                    <a:pt x="1135" y="489"/>
                  </a:cubicBezTo>
                  <a:cubicBezTo>
                    <a:pt x="568" y="1056"/>
                    <a:pt x="1" y="2523"/>
                    <a:pt x="601" y="3291"/>
                  </a:cubicBezTo>
                  <a:cubicBezTo>
                    <a:pt x="829" y="3587"/>
                    <a:pt x="1198" y="3634"/>
                    <a:pt x="1569" y="3634"/>
                  </a:cubicBezTo>
                  <a:cubicBezTo>
                    <a:pt x="1740" y="3634"/>
                    <a:pt x="1911" y="3624"/>
                    <a:pt x="2069" y="3624"/>
                  </a:cubicBezTo>
                  <a:cubicBezTo>
                    <a:pt x="2836" y="3591"/>
                    <a:pt x="3637" y="3591"/>
                    <a:pt x="4404" y="3591"/>
                  </a:cubicBezTo>
                  <a:cubicBezTo>
                    <a:pt x="4604" y="3591"/>
                    <a:pt x="4804" y="3558"/>
                    <a:pt x="4938" y="3457"/>
                  </a:cubicBezTo>
                  <a:cubicBezTo>
                    <a:pt x="5071" y="3324"/>
                    <a:pt x="5104" y="3124"/>
                    <a:pt x="5104" y="2957"/>
                  </a:cubicBezTo>
                  <a:cubicBezTo>
                    <a:pt x="5138" y="1956"/>
                    <a:pt x="4704" y="956"/>
                    <a:pt x="3904" y="389"/>
                  </a:cubicBezTo>
                  <a:cubicBezTo>
                    <a:pt x="3505" y="133"/>
                    <a:pt x="3029" y="0"/>
                    <a:pt x="25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7"/>
            <p:cNvSpPr/>
            <p:nvPr/>
          </p:nvSpPr>
          <p:spPr>
            <a:xfrm>
              <a:off x="1549000" y="2124300"/>
              <a:ext cx="642975" cy="970900"/>
            </a:xfrm>
            <a:custGeom>
              <a:avLst/>
              <a:gdLst/>
              <a:ahLst/>
              <a:cxnLst/>
              <a:rect l="l" t="t" r="r" b="b"/>
              <a:pathLst>
                <a:path w="25719" h="38836" extrusionOk="0">
                  <a:moveTo>
                    <a:pt x="13922" y="0"/>
                  </a:moveTo>
                  <a:cubicBezTo>
                    <a:pt x="13582" y="0"/>
                    <a:pt x="13243" y="21"/>
                    <a:pt x="12909" y="75"/>
                  </a:cubicBezTo>
                  <a:cubicBezTo>
                    <a:pt x="11875" y="275"/>
                    <a:pt x="10908" y="775"/>
                    <a:pt x="10007" y="1309"/>
                  </a:cubicBezTo>
                  <a:cubicBezTo>
                    <a:pt x="5204" y="4211"/>
                    <a:pt x="4604" y="8848"/>
                    <a:pt x="3169" y="13885"/>
                  </a:cubicBezTo>
                  <a:cubicBezTo>
                    <a:pt x="2435" y="16386"/>
                    <a:pt x="1301" y="18755"/>
                    <a:pt x="567" y="21257"/>
                  </a:cubicBezTo>
                  <a:cubicBezTo>
                    <a:pt x="167" y="22658"/>
                    <a:pt x="0" y="24125"/>
                    <a:pt x="34" y="25560"/>
                  </a:cubicBezTo>
                  <a:cubicBezTo>
                    <a:pt x="67" y="26894"/>
                    <a:pt x="567" y="28061"/>
                    <a:pt x="801" y="29362"/>
                  </a:cubicBezTo>
                  <a:cubicBezTo>
                    <a:pt x="1268" y="31864"/>
                    <a:pt x="1768" y="34399"/>
                    <a:pt x="2235" y="36901"/>
                  </a:cubicBezTo>
                  <a:cubicBezTo>
                    <a:pt x="2335" y="37535"/>
                    <a:pt x="2469" y="38202"/>
                    <a:pt x="2569" y="38836"/>
                  </a:cubicBezTo>
                  <a:cubicBezTo>
                    <a:pt x="4165" y="38002"/>
                    <a:pt x="5966" y="37883"/>
                    <a:pt x="7776" y="37883"/>
                  </a:cubicBezTo>
                  <a:cubicBezTo>
                    <a:pt x="8500" y="37883"/>
                    <a:pt x="9226" y="37902"/>
                    <a:pt x="9941" y="37902"/>
                  </a:cubicBezTo>
                  <a:cubicBezTo>
                    <a:pt x="15411" y="37902"/>
                    <a:pt x="20882" y="36534"/>
                    <a:pt x="25719" y="33966"/>
                  </a:cubicBezTo>
                  <a:cubicBezTo>
                    <a:pt x="25452" y="32598"/>
                    <a:pt x="25118" y="31297"/>
                    <a:pt x="25118" y="29929"/>
                  </a:cubicBezTo>
                  <a:cubicBezTo>
                    <a:pt x="25118" y="28528"/>
                    <a:pt x="24551" y="27161"/>
                    <a:pt x="24551" y="25760"/>
                  </a:cubicBezTo>
                  <a:cubicBezTo>
                    <a:pt x="24451" y="23892"/>
                    <a:pt x="24518" y="21990"/>
                    <a:pt x="24618" y="20122"/>
                  </a:cubicBezTo>
                  <a:cubicBezTo>
                    <a:pt x="24785" y="16553"/>
                    <a:pt x="25051" y="12917"/>
                    <a:pt x="24384" y="9415"/>
                  </a:cubicBezTo>
                  <a:cubicBezTo>
                    <a:pt x="23951" y="7147"/>
                    <a:pt x="23083" y="4912"/>
                    <a:pt x="21682" y="3010"/>
                  </a:cubicBezTo>
                  <a:cubicBezTo>
                    <a:pt x="21049" y="2143"/>
                    <a:pt x="20181" y="1042"/>
                    <a:pt x="19214" y="542"/>
                  </a:cubicBezTo>
                  <a:cubicBezTo>
                    <a:pt x="18180" y="8"/>
                    <a:pt x="16612" y="208"/>
                    <a:pt x="15445" y="108"/>
                  </a:cubicBezTo>
                  <a:cubicBezTo>
                    <a:pt x="14944" y="48"/>
                    <a:pt x="14432" y="0"/>
                    <a:pt x="139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7"/>
            <p:cNvSpPr/>
            <p:nvPr/>
          </p:nvSpPr>
          <p:spPr>
            <a:xfrm>
              <a:off x="1870900" y="1991050"/>
              <a:ext cx="196825" cy="245450"/>
            </a:xfrm>
            <a:custGeom>
              <a:avLst/>
              <a:gdLst/>
              <a:ahLst/>
              <a:cxnLst/>
              <a:rect l="l" t="t" r="r" b="b"/>
              <a:pathLst>
                <a:path w="7873" h="9818" extrusionOk="0">
                  <a:moveTo>
                    <a:pt x="3136" y="1"/>
                  </a:moveTo>
                  <a:cubicBezTo>
                    <a:pt x="2936" y="2369"/>
                    <a:pt x="2035" y="4638"/>
                    <a:pt x="0" y="6005"/>
                  </a:cubicBezTo>
                  <a:cubicBezTo>
                    <a:pt x="667" y="7273"/>
                    <a:pt x="1835" y="8207"/>
                    <a:pt x="3069" y="8941"/>
                  </a:cubicBezTo>
                  <a:cubicBezTo>
                    <a:pt x="3676" y="9282"/>
                    <a:pt x="4800" y="9818"/>
                    <a:pt x="5664" y="9818"/>
                  </a:cubicBezTo>
                  <a:cubicBezTo>
                    <a:pt x="6319" y="9818"/>
                    <a:pt x="6824" y="9509"/>
                    <a:pt x="6838" y="8574"/>
                  </a:cubicBezTo>
                  <a:cubicBezTo>
                    <a:pt x="6872" y="7873"/>
                    <a:pt x="6571" y="7239"/>
                    <a:pt x="6638" y="6506"/>
                  </a:cubicBezTo>
                  <a:cubicBezTo>
                    <a:pt x="6705" y="5905"/>
                    <a:pt x="6838" y="5271"/>
                    <a:pt x="7038" y="4671"/>
                  </a:cubicBezTo>
                  <a:cubicBezTo>
                    <a:pt x="7239" y="4004"/>
                    <a:pt x="7539" y="3370"/>
                    <a:pt x="7872" y="2803"/>
                  </a:cubicBezTo>
                  <a:cubicBezTo>
                    <a:pt x="6805" y="2770"/>
                    <a:pt x="5771" y="2403"/>
                    <a:pt x="4904" y="1769"/>
                  </a:cubicBezTo>
                  <a:cubicBezTo>
                    <a:pt x="4470" y="1469"/>
                    <a:pt x="4070" y="1102"/>
                    <a:pt x="3703" y="735"/>
                  </a:cubicBezTo>
                  <a:cubicBezTo>
                    <a:pt x="3569" y="568"/>
                    <a:pt x="3369" y="234"/>
                    <a:pt x="31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7"/>
            <p:cNvSpPr/>
            <p:nvPr/>
          </p:nvSpPr>
          <p:spPr>
            <a:xfrm>
              <a:off x="1481450" y="2138675"/>
              <a:ext cx="394475" cy="774725"/>
            </a:xfrm>
            <a:custGeom>
              <a:avLst/>
              <a:gdLst/>
              <a:ahLst/>
              <a:cxnLst/>
              <a:rect l="l" t="t" r="r" b="b"/>
              <a:pathLst>
                <a:path w="15779" h="30989" extrusionOk="0">
                  <a:moveTo>
                    <a:pt x="14377" y="0"/>
                  </a:moveTo>
                  <a:lnTo>
                    <a:pt x="14377" y="0"/>
                  </a:lnTo>
                  <a:cubicBezTo>
                    <a:pt x="11042" y="501"/>
                    <a:pt x="8506" y="2102"/>
                    <a:pt x="6572" y="4303"/>
                  </a:cubicBezTo>
                  <a:cubicBezTo>
                    <a:pt x="4670" y="6471"/>
                    <a:pt x="3903" y="9407"/>
                    <a:pt x="3236" y="12142"/>
                  </a:cubicBezTo>
                  <a:cubicBezTo>
                    <a:pt x="2402" y="15645"/>
                    <a:pt x="1568" y="19181"/>
                    <a:pt x="734" y="22716"/>
                  </a:cubicBezTo>
                  <a:cubicBezTo>
                    <a:pt x="467" y="23951"/>
                    <a:pt x="0" y="25618"/>
                    <a:pt x="267" y="26886"/>
                  </a:cubicBezTo>
                  <a:cubicBezTo>
                    <a:pt x="567" y="28220"/>
                    <a:pt x="1535" y="29488"/>
                    <a:pt x="2736" y="30188"/>
                  </a:cubicBezTo>
                  <a:cubicBezTo>
                    <a:pt x="3520" y="30676"/>
                    <a:pt x="4588" y="30989"/>
                    <a:pt x="5614" y="30989"/>
                  </a:cubicBezTo>
                  <a:cubicBezTo>
                    <a:pt x="6201" y="30989"/>
                    <a:pt x="6774" y="30886"/>
                    <a:pt x="7272" y="30655"/>
                  </a:cubicBezTo>
                  <a:cubicBezTo>
                    <a:pt x="8640" y="30022"/>
                    <a:pt x="10174" y="29388"/>
                    <a:pt x="11175" y="28187"/>
                  </a:cubicBezTo>
                  <a:cubicBezTo>
                    <a:pt x="11942" y="27286"/>
                    <a:pt x="12176" y="26052"/>
                    <a:pt x="12409" y="24885"/>
                  </a:cubicBezTo>
                  <a:cubicBezTo>
                    <a:pt x="12709" y="23250"/>
                    <a:pt x="13010" y="21649"/>
                    <a:pt x="13310" y="20014"/>
                  </a:cubicBezTo>
                  <a:cubicBezTo>
                    <a:pt x="14544" y="13410"/>
                    <a:pt x="15778" y="6572"/>
                    <a:pt x="1437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7"/>
            <p:cNvSpPr/>
            <p:nvPr/>
          </p:nvSpPr>
          <p:spPr>
            <a:xfrm>
              <a:off x="1480600" y="2775225"/>
              <a:ext cx="813850" cy="194075"/>
            </a:xfrm>
            <a:custGeom>
              <a:avLst/>
              <a:gdLst/>
              <a:ahLst/>
              <a:cxnLst/>
              <a:rect l="l" t="t" r="r" b="b"/>
              <a:pathLst>
                <a:path w="32554" h="7763" extrusionOk="0">
                  <a:moveTo>
                    <a:pt x="7205" y="0"/>
                  </a:moveTo>
                  <a:cubicBezTo>
                    <a:pt x="5312" y="0"/>
                    <a:pt x="3430" y="358"/>
                    <a:pt x="1669" y="1057"/>
                  </a:cubicBezTo>
                  <a:cubicBezTo>
                    <a:pt x="1435" y="1157"/>
                    <a:pt x="1168" y="1257"/>
                    <a:pt x="968" y="1457"/>
                  </a:cubicBezTo>
                  <a:cubicBezTo>
                    <a:pt x="1" y="2525"/>
                    <a:pt x="1769" y="6061"/>
                    <a:pt x="2870" y="6761"/>
                  </a:cubicBezTo>
                  <a:cubicBezTo>
                    <a:pt x="4031" y="7541"/>
                    <a:pt x="5779" y="7763"/>
                    <a:pt x="7540" y="7763"/>
                  </a:cubicBezTo>
                  <a:cubicBezTo>
                    <a:pt x="9168" y="7763"/>
                    <a:pt x="10808" y="7574"/>
                    <a:pt x="12010" y="7462"/>
                  </a:cubicBezTo>
                  <a:cubicBezTo>
                    <a:pt x="16114" y="7137"/>
                    <a:pt x="20009" y="6917"/>
                    <a:pt x="24066" y="6917"/>
                  </a:cubicBezTo>
                  <a:cubicBezTo>
                    <a:pt x="24592" y="6917"/>
                    <a:pt x="25120" y="6920"/>
                    <a:pt x="25653" y="6928"/>
                  </a:cubicBezTo>
                  <a:cubicBezTo>
                    <a:pt x="26820" y="6928"/>
                    <a:pt x="27988" y="6961"/>
                    <a:pt x="29155" y="6961"/>
                  </a:cubicBezTo>
                  <a:cubicBezTo>
                    <a:pt x="29683" y="6973"/>
                    <a:pt x="30323" y="7051"/>
                    <a:pt x="30868" y="7051"/>
                  </a:cubicBezTo>
                  <a:cubicBezTo>
                    <a:pt x="31872" y="7051"/>
                    <a:pt x="32553" y="6787"/>
                    <a:pt x="31624" y="5360"/>
                  </a:cubicBezTo>
                  <a:cubicBezTo>
                    <a:pt x="30772" y="4083"/>
                    <a:pt x="29279" y="3224"/>
                    <a:pt x="27742" y="3224"/>
                  </a:cubicBezTo>
                  <a:cubicBezTo>
                    <a:pt x="27712" y="3224"/>
                    <a:pt x="27683" y="3225"/>
                    <a:pt x="27654" y="3225"/>
                  </a:cubicBezTo>
                  <a:cubicBezTo>
                    <a:pt x="26492" y="3225"/>
                    <a:pt x="25392" y="3694"/>
                    <a:pt x="24264" y="3694"/>
                  </a:cubicBezTo>
                  <a:cubicBezTo>
                    <a:pt x="24227" y="3694"/>
                    <a:pt x="24189" y="3693"/>
                    <a:pt x="24152" y="3692"/>
                  </a:cubicBezTo>
                  <a:cubicBezTo>
                    <a:pt x="23451" y="3692"/>
                    <a:pt x="22784" y="3526"/>
                    <a:pt x="22117" y="3359"/>
                  </a:cubicBezTo>
                  <a:cubicBezTo>
                    <a:pt x="19782" y="2725"/>
                    <a:pt x="17447" y="2325"/>
                    <a:pt x="15145" y="1624"/>
                  </a:cubicBezTo>
                  <a:cubicBezTo>
                    <a:pt x="13711" y="1191"/>
                    <a:pt x="12243" y="724"/>
                    <a:pt x="10775" y="390"/>
                  </a:cubicBezTo>
                  <a:cubicBezTo>
                    <a:pt x="10142" y="257"/>
                    <a:pt x="9508" y="156"/>
                    <a:pt x="8841" y="90"/>
                  </a:cubicBezTo>
                  <a:cubicBezTo>
                    <a:pt x="8296" y="30"/>
                    <a:pt x="7750" y="0"/>
                    <a:pt x="72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7"/>
            <p:cNvSpPr/>
            <p:nvPr/>
          </p:nvSpPr>
          <p:spPr>
            <a:xfrm>
              <a:off x="2590575" y="2829150"/>
              <a:ext cx="2525" cy="25"/>
            </a:xfrm>
            <a:custGeom>
              <a:avLst/>
              <a:gdLst/>
              <a:ahLst/>
              <a:cxnLst/>
              <a:rect l="l" t="t" r="r" b="b"/>
              <a:pathLst>
                <a:path w="101" h="1" extrusionOk="0">
                  <a:moveTo>
                    <a:pt x="100" y="1"/>
                  </a:moveTo>
                  <a:lnTo>
                    <a:pt x="0"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7"/>
            <p:cNvSpPr/>
            <p:nvPr/>
          </p:nvSpPr>
          <p:spPr>
            <a:xfrm>
              <a:off x="1939275" y="3073500"/>
              <a:ext cx="793925" cy="35875"/>
            </a:xfrm>
            <a:custGeom>
              <a:avLst/>
              <a:gdLst/>
              <a:ahLst/>
              <a:cxnLst/>
              <a:rect l="l" t="t" r="r" b="b"/>
              <a:pathLst>
                <a:path w="31757" h="1435" extrusionOk="0">
                  <a:moveTo>
                    <a:pt x="501" y="1"/>
                  </a:moveTo>
                  <a:cubicBezTo>
                    <a:pt x="234" y="1"/>
                    <a:pt x="0" y="234"/>
                    <a:pt x="0" y="501"/>
                  </a:cubicBezTo>
                  <a:lnTo>
                    <a:pt x="0" y="935"/>
                  </a:lnTo>
                  <a:cubicBezTo>
                    <a:pt x="0" y="1201"/>
                    <a:pt x="234" y="1435"/>
                    <a:pt x="501" y="1435"/>
                  </a:cubicBezTo>
                  <a:lnTo>
                    <a:pt x="31256" y="1435"/>
                  </a:lnTo>
                  <a:cubicBezTo>
                    <a:pt x="31556" y="1435"/>
                    <a:pt x="31756" y="1201"/>
                    <a:pt x="31756" y="935"/>
                  </a:cubicBezTo>
                  <a:lnTo>
                    <a:pt x="31756" y="501"/>
                  </a:lnTo>
                  <a:cubicBezTo>
                    <a:pt x="31756" y="234"/>
                    <a:pt x="31556" y="1"/>
                    <a:pt x="312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7"/>
            <p:cNvSpPr/>
            <p:nvPr/>
          </p:nvSpPr>
          <p:spPr>
            <a:xfrm>
              <a:off x="2135250" y="2695725"/>
              <a:ext cx="738875" cy="413650"/>
            </a:xfrm>
            <a:custGeom>
              <a:avLst/>
              <a:gdLst/>
              <a:ahLst/>
              <a:cxnLst/>
              <a:rect l="l" t="t" r="r" b="b"/>
              <a:pathLst>
                <a:path w="29555" h="16546" extrusionOk="0">
                  <a:moveTo>
                    <a:pt x="3436" y="1"/>
                  </a:moveTo>
                  <a:cubicBezTo>
                    <a:pt x="2902" y="1"/>
                    <a:pt x="2435" y="401"/>
                    <a:pt x="2369" y="968"/>
                  </a:cubicBezTo>
                  <a:lnTo>
                    <a:pt x="0" y="16546"/>
                  </a:lnTo>
                  <a:lnTo>
                    <a:pt x="27153" y="16546"/>
                  </a:lnTo>
                  <a:lnTo>
                    <a:pt x="29455" y="1235"/>
                  </a:lnTo>
                  <a:cubicBezTo>
                    <a:pt x="29555" y="601"/>
                    <a:pt x="29054" y="1"/>
                    <a:pt x="284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7"/>
            <p:cNvSpPr/>
            <p:nvPr/>
          </p:nvSpPr>
          <p:spPr>
            <a:xfrm>
              <a:off x="1962625" y="1736700"/>
              <a:ext cx="20875" cy="80925"/>
            </a:xfrm>
            <a:custGeom>
              <a:avLst/>
              <a:gdLst/>
              <a:ahLst/>
              <a:cxnLst/>
              <a:rect l="l" t="t" r="r" b="b"/>
              <a:pathLst>
                <a:path w="835" h="3237" fill="none" extrusionOk="0">
                  <a:moveTo>
                    <a:pt x="834" y="1"/>
                  </a:moveTo>
                  <a:cubicBezTo>
                    <a:pt x="134" y="902"/>
                    <a:pt x="0" y="2203"/>
                    <a:pt x="467" y="3237"/>
                  </a:cubicBezTo>
                </a:path>
              </a:pathLst>
            </a:custGeom>
            <a:solidFill>
              <a:schemeClr val="dk2"/>
            </a:solidFill>
            <a:ln w="9525"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7"/>
            <p:cNvSpPr/>
            <p:nvPr/>
          </p:nvSpPr>
          <p:spPr>
            <a:xfrm>
              <a:off x="1922600" y="1776750"/>
              <a:ext cx="45050" cy="15850"/>
            </a:xfrm>
            <a:custGeom>
              <a:avLst/>
              <a:gdLst/>
              <a:ahLst/>
              <a:cxnLst/>
              <a:rect l="l" t="t" r="r" b="b"/>
              <a:pathLst>
                <a:path w="1802" h="634" fill="none" extrusionOk="0">
                  <a:moveTo>
                    <a:pt x="0" y="367"/>
                  </a:moveTo>
                  <a:cubicBezTo>
                    <a:pt x="567" y="0"/>
                    <a:pt x="1368" y="134"/>
                    <a:pt x="1802" y="634"/>
                  </a:cubicBezTo>
                </a:path>
              </a:pathLst>
            </a:custGeom>
            <a:solidFill>
              <a:schemeClr val="dk2"/>
            </a:solidFill>
            <a:ln w="9525"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7"/>
            <p:cNvSpPr/>
            <p:nvPr/>
          </p:nvSpPr>
          <p:spPr>
            <a:xfrm>
              <a:off x="2150250" y="1963550"/>
              <a:ext cx="20050" cy="19200"/>
            </a:xfrm>
            <a:custGeom>
              <a:avLst/>
              <a:gdLst/>
              <a:ahLst/>
              <a:cxnLst/>
              <a:rect l="l" t="t" r="r" b="b"/>
              <a:pathLst>
                <a:path w="802" h="768" extrusionOk="0">
                  <a:moveTo>
                    <a:pt x="401" y="0"/>
                  </a:moveTo>
                  <a:cubicBezTo>
                    <a:pt x="201" y="0"/>
                    <a:pt x="1" y="167"/>
                    <a:pt x="1" y="400"/>
                  </a:cubicBezTo>
                  <a:cubicBezTo>
                    <a:pt x="1" y="601"/>
                    <a:pt x="201" y="767"/>
                    <a:pt x="401" y="767"/>
                  </a:cubicBezTo>
                  <a:cubicBezTo>
                    <a:pt x="635" y="767"/>
                    <a:pt x="801" y="601"/>
                    <a:pt x="801" y="400"/>
                  </a:cubicBezTo>
                  <a:cubicBezTo>
                    <a:pt x="801" y="167"/>
                    <a:pt x="635" y="0"/>
                    <a:pt x="4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7"/>
            <p:cNvSpPr/>
            <p:nvPr/>
          </p:nvSpPr>
          <p:spPr>
            <a:xfrm>
              <a:off x="1938450" y="1908500"/>
              <a:ext cx="72575" cy="72575"/>
            </a:xfrm>
            <a:custGeom>
              <a:avLst/>
              <a:gdLst/>
              <a:ahLst/>
              <a:cxnLst/>
              <a:rect l="l" t="t" r="r" b="b"/>
              <a:pathLst>
                <a:path w="2903" h="2903" extrusionOk="0">
                  <a:moveTo>
                    <a:pt x="1434" y="1"/>
                  </a:moveTo>
                  <a:cubicBezTo>
                    <a:pt x="634" y="1"/>
                    <a:pt x="0" y="668"/>
                    <a:pt x="0" y="1468"/>
                  </a:cubicBezTo>
                  <a:cubicBezTo>
                    <a:pt x="0" y="2269"/>
                    <a:pt x="634" y="2903"/>
                    <a:pt x="1434" y="2903"/>
                  </a:cubicBezTo>
                  <a:cubicBezTo>
                    <a:pt x="2235" y="2903"/>
                    <a:pt x="2902" y="2269"/>
                    <a:pt x="2902" y="1468"/>
                  </a:cubicBezTo>
                  <a:cubicBezTo>
                    <a:pt x="2902" y="668"/>
                    <a:pt x="2235" y="1"/>
                    <a:pt x="14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7"/>
            <p:cNvSpPr/>
            <p:nvPr/>
          </p:nvSpPr>
          <p:spPr>
            <a:xfrm>
              <a:off x="1940950" y="1832275"/>
              <a:ext cx="248525" cy="265300"/>
            </a:xfrm>
            <a:custGeom>
              <a:avLst/>
              <a:gdLst/>
              <a:ahLst/>
              <a:cxnLst/>
              <a:rect l="l" t="t" r="r" b="b"/>
              <a:pathLst>
                <a:path w="9941" h="10612" extrusionOk="0">
                  <a:moveTo>
                    <a:pt x="4513" y="0"/>
                  </a:moveTo>
                  <a:cubicBezTo>
                    <a:pt x="4319" y="0"/>
                    <a:pt x="4117" y="15"/>
                    <a:pt x="3903" y="47"/>
                  </a:cubicBezTo>
                  <a:cubicBezTo>
                    <a:pt x="2936" y="248"/>
                    <a:pt x="1968" y="715"/>
                    <a:pt x="1368" y="1515"/>
                  </a:cubicBezTo>
                  <a:cubicBezTo>
                    <a:pt x="1201" y="1715"/>
                    <a:pt x="1068" y="1949"/>
                    <a:pt x="901" y="2149"/>
                  </a:cubicBezTo>
                  <a:cubicBezTo>
                    <a:pt x="567" y="2916"/>
                    <a:pt x="234" y="3717"/>
                    <a:pt x="0" y="4551"/>
                  </a:cubicBezTo>
                  <a:cubicBezTo>
                    <a:pt x="0" y="4551"/>
                    <a:pt x="0" y="4584"/>
                    <a:pt x="0" y="4584"/>
                  </a:cubicBezTo>
                  <a:cubicBezTo>
                    <a:pt x="67" y="6185"/>
                    <a:pt x="601" y="7653"/>
                    <a:pt x="1468" y="8854"/>
                  </a:cubicBezTo>
                  <a:cubicBezTo>
                    <a:pt x="2223" y="9910"/>
                    <a:pt x="3442" y="10612"/>
                    <a:pt x="4730" y="10612"/>
                  </a:cubicBezTo>
                  <a:cubicBezTo>
                    <a:pt x="4865" y="10612"/>
                    <a:pt x="5001" y="10604"/>
                    <a:pt x="5137" y="10588"/>
                  </a:cubicBezTo>
                  <a:cubicBezTo>
                    <a:pt x="5904" y="10488"/>
                    <a:pt x="6638" y="10155"/>
                    <a:pt x="7239" y="9521"/>
                  </a:cubicBezTo>
                  <a:cubicBezTo>
                    <a:pt x="7872" y="8854"/>
                    <a:pt x="8306" y="8020"/>
                    <a:pt x="8640" y="7186"/>
                  </a:cubicBezTo>
                  <a:cubicBezTo>
                    <a:pt x="9207" y="5918"/>
                    <a:pt x="9941" y="2449"/>
                    <a:pt x="9607" y="1115"/>
                  </a:cubicBezTo>
                  <a:cubicBezTo>
                    <a:pt x="9488" y="624"/>
                    <a:pt x="9210" y="497"/>
                    <a:pt x="8844" y="497"/>
                  </a:cubicBezTo>
                  <a:cubicBezTo>
                    <a:pt x="8451" y="497"/>
                    <a:pt x="7956" y="643"/>
                    <a:pt x="7443" y="643"/>
                  </a:cubicBezTo>
                  <a:cubicBezTo>
                    <a:pt x="7231" y="643"/>
                    <a:pt x="7017" y="618"/>
                    <a:pt x="6805" y="548"/>
                  </a:cubicBezTo>
                  <a:cubicBezTo>
                    <a:pt x="5972" y="252"/>
                    <a:pt x="5313" y="0"/>
                    <a:pt x="4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7"/>
            <p:cNvSpPr/>
            <p:nvPr/>
          </p:nvSpPr>
          <p:spPr>
            <a:xfrm>
              <a:off x="1899250" y="1722375"/>
              <a:ext cx="356100" cy="281225"/>
            </a:xfrm>
            <a:custGeom>
              <a:avLst/>
              <a:gdLst/>
              <a:ahLst/>
              <a:cxnLst/>
              <a:rect l="l" t="t" r="r" b="b"/>
              <a:pathLst>
                <a:path w="14244" h="11249" extrusionOk="0">
                  <a:moveTo>
                    <a:pt x="6802" y="1"/>
                  </a:moveTo>
                  <a:cubicBezTo>
                    <a:pt x="6602" y="1"/>
                    <a:pt x="6402" y="14"/>
                    <a:pt x="6205" y="40"/>
                  </a:cubicBezTo>
                  <a:cubicBezTo>
                    <a:pt x="5404" y="107"/>
                    <a:pt x="4637" y="441"/>
                    <a:pt x="4003" y="908"/>
                  </a:cubicBezTo>
                  <a:cubicBezTo>
                    <a:pt x="3703" y="1141"/>
                    <a:pt x="3403" y="1408"/>
                    <a:pt x="3169" y="1741"/>
                  </a:cubicBezTo>
                  <a:cubicBezTo>
                    <a:pt x="3070" y="1874"/>
                    <a:pt x="2643" y="2694"/>
                    <a:pt x="2798" y="2838"/>
                  </a:cubicBezTo>
                  <a:lnTo>
                    <a:pt x="2798" y="2838"/>
                  </a:lnTo>
                  <a:cubicBezTo>
                    <a:pt x="2665" y="2724"/>
                    <a:pt x="2492" y="2675"/>
                    <a:pt x="2310" y="2675"/>
                  </a:cubicBezTo>
                  <a:cubicBezTo>
                    <a:pt x="2127" y="2675"/>
                    <a:pt x="1935" y="2726"/>
                    <a:pt x="1768" y="2809"/>
                  </a:cubicBezTo>
                  <a:cubicBezTo>
                    <a:pt x="1468" y="3009"/>
                    <a:pt x="1234" y="3309"/>
                    <a:pt x="1034" y="3643"/>
                  </a:cubicBezTo>
                  <a:cubicBezTo>
                    <a:pt x="267" y="5010"/>
                    <a:pt x="0" y="6645"/>
                    <a:pt x="234" y="8179"/>
                  </a:cubicBezTo>
                  <a:cubicBezTo>
                    <a:pt x="334" y="8880"/>
                    <a:pt x="601" y="9480"/>
                    <a:pt x="834" y="10114"/>
                  </a:cubicBezTo>
                  <a:cubicBezTo>
                    <a:pt x="1068" y="10648"/>
                    <a:pt x="1401" y="11248"/>
                    <a:pt x="2035" y="11248"/>
                  </a:cubicBezTo>
                  <a:cubicBezTo>
                    <a:pt x="2045" y="11249"/>
                    <a:pt x="2054" y="11249"/>
                    <a:pt x="2063" y="11249"/>
                  </a:cubicBezTo>
                  <a:cubicBezTo>
                    <a:pt x="2900" y="11249"/>
                    <a:pt x="2805" y="9772"/>
                    <a:pt x="3069" y="9013"/>
                  </a:cubicBezTo>
                  <a:cubicBezTo>
                    <a:pt x="3169" y="8713"/>
                    <a:pt x="3136" y="8346"/>
                    <a:pt x="3503" y="8246"/>
                  </a:cubicBezTo>
                  <a:cubicBezTo>
                    <a:pt x="3521" y="8243"/>
                    <a:pt x="3539" y="8241"/>
                    <a:pt x="3558" y="8241"/>
                  </a:cubicBezTo>
                  <a:cubicBezTo>
                    <a:pt x="3807" y="8241"/>
                    <a:pt x="4132" y="8510"/>
                    <a:pt x="4404" y="8510"/>
                  </a:cubicBezTo>
                  <a:cubicBezTo>
                    <a:pt x="4531" y="8510"/>
                    <a:pt x="4646" y="8451"/>
                    <a:pt x="4737" y="8279"/>
                  </a:cubicBezTo>
                  <a:cubicBezTo>
                    <a:pt x="4837" y="8079"/>
                    <a:pt x="4770" y="7846"/>
                    <a:pt x="4737" y="7612"/>
                  </a:cubicBezTo>
                  <a:cubicBezTo>
                    <a:pt x="4704" y="7412"/>
                    <a:pt x="4670" y="7145"/>
                    <a:pt x="4770" y="6979"/>
                  </a:cubicBezTo>
                  <a:cubicBezTo>
                    <a:pt x="4787" y="6962"/>
                    <a:pt x="4904" y="6962"/>
                    <a:pt x="5025" y="6962"/>
                  </a:cubicBezTo>
                  <a:cubicBezTo>
                    <a:pt x="5146" y="6962"/>
                    <a:pt x="5271" y="6962"/>
                    <a:pt x="5304" y="6945"/>
                  </a:cubicBezTo>
                  <a:cubicBezTo>
                    <a:pt x="5471" y="6912"/>
                    <a:pt x="5538" y="6812"/>
                    <a:pt x="5538" y="6678"/>
                  </a:cubicBezTo>
                  <a:cubicBezTo>
                    <a:pt x="5571" y="6645"/>
                    <a:pt x="5571" y="6578"/>
                    <a:pt x="5571" y="6512"/>
                  </a:cubicBezTo>
                  <a:cubicBezTo>
                    <a:pt x="5704" y="6011"/>
                    <a:pt x="5804" y="5511"/>
                    <a:pt x="5904" y="4977"/>
                  </a:cubicBezTo>
                  <a:cubicBezTo>
                    <a:pt x="7172" y="5944"/>
                    <a:pt x="8573" y="7312"/>
                    <a:pt x="10208" y="7846"/>
                  </a:cubicBezTo>
                  <a:cubicBezTo>
                    <a:pt x="10528" y="7955"/>
                    <a:pt x="10856" y="8007"/>
                    <a:pt x="11182" y="8007"/>
                  </a:cubicBezTo>
                  <a:cubicBezTo>
                    <a:pt x="12144" y="8007"/>
                    <a:pt x="13078" y="7551"/>
                    <a:pt x="13677" y="6778"/>
                  </a:cubicBezTo>
                  <a:cubicBezTo>
                    <a:pt x="13810" y="6578"/>
                    <a:pt x="13910" y="6378"/>
                    <a:pt x="14010" y="6178"/>
                  </a:cubicBezTo>
                  <a:cubicBezTo>
                    <a:pt x="14077" y="6078"/>
                    <a:pt x="14210" y="5678"/>
                    <a:pt x="14244" y="5644"/>
                  </a:cubicBezTo>
                  <a:lnTo>
                    <a:pt x="14244" y="5644"/>
                  </a:lnTo>
                  <a:cubicBezTo>
                    <a:pt x="14107" y="5739"/>
                    <a:pt x="13950" y="5781"/>
                    <a:pt x="13788" y="5781"/>
                  </a:cubicBezTo>
                  <a:cubicBezTo>
                    <a:pt x="13437" y="5781"/>
                    <a:pt x="13061" y="5585"/>
                    <a:pt x="12809" y="5311"/>
                  </a:cubicBezTo>
                  <a:cubicBezTo>
                    <a:pt x="12442" y="4910"/>
                    <a:pt x="12276" y="4377"/>
                    <a:pt x="12076" y="3876"/>
                  </a:cubicBezTo>
                  <a:cubicBezTo>
                    <a:pt x="11609" y="2709"/>
                    <a:pt x="10808" y="1675"/>
                    <a:pt x="9774" y="974"/>
                  </a:cubicBezTo>
                  <a:cubicBezTo>
                    <a:pt x="8906" y="358"/>
                    <a:pt x="7849" y="1"/>
                    <a:pt x="6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77"/>
          <p:cNvGrpSpPr/>
          <p:nvPr/>
        </p:nvGrpSpPr>
        <p:grpSpPr>
          <a:xfrm>
            <a:off x="3149418" y="1297369"/>
            <a:ext cx="1665430" cy="3415749"/>
            <a:chOff x="5194900" y="1081350"/>
            <a:chExt cx="1778925" cy="3648525"/>
          </a:xfrm>
        </p:grpSpPr>
        <p:sp>
          <p:nvSpPr>
            <p:cNvPr id="1787" name="Google Shape;1787;p77"/>
            <p:cNvSpPr/>
            <p:nvPr/>
          </p:nvSpPr>
          <p:spPr>
            <a:xfrm>
              <a:off x="6564225" y="4252625"/>
              <a:ext cx="115525" cy="142900"/>
            </a:xfrm>
            <a:custGeom>
              <a:avLst/>
              <a:gdLst/>
              <a:ahLst/>
              <a:cxnLst/>
              <a:rect l="l" t="t" r="r" b="b"/>
              <a:pathLst>
                <a:path w="4621" h="5716" extrusionOk="0">
                  <a:moveTo>
                    <a:pt x="2493" y="1"/>
                  </a:moveTo>
                  <a:lnTo>
                    <a:pt x="0" y="3922"/>
                  </a:lnTo>
                  <a:lnTo>
                    <a:pt x="2128" y="5715"/>
                  </a:lnTo>
                  <a:lnTo>
                    <a:pt x="4620" y="1794"/>
                  </a:lnTo>
                  <a:lnTo>
                    <a:pt x="249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7"/>
            <p:cNvSpPr/>
            <p:nvPr/>
          </p:nvSpPr>
          <p:spPr>
            <a:xfrm>
              <a:off x="6575625" y="4281075"/>
              <a:ext cx="273575" cy="446525"/>
            </a:xfrm>
            <a:custGeom>
              <a:avLst/>
              <a:gdLst/>
              <a:ahLst/>
              <a:cxnLst/>
              <a:rect l="l" t="t" r="r" b="b"/>
              <a:pathLst>
                <a:path w="10943" h="17861" extrusionOk="0">
                  <a:moveTo>
                    <a:pt x="4082" y="0"/>
                  </a:moveTo>
                  <a:cubicBezTo>
                    <a:pt x="3543" y="0"/>
                    <a:pt x="3313" y="565"/>
                    <a:pt x="3313" y="565"/>
                  </a:cubicBezTo>
                  <a:cubicBezTo>
                    <a:pt x="3800" y="2905"/>
                    <a:pt x="638" y="3179"/>
                    <a:pt x="730" y="4577"/>
                  </a:cubicBezTo>
                  <a:cubicBezTo>
                    <a:pt x="730" y="4577"/>
                    <a:pt x="760" y="5185"/>
                    <a:pt x="1064" y="6948"/>
                  </a:cubicBezTo>
                  <a:cubicBezTo>
                    <a:pt x="1368" y="8711"/>
                    <a:pt x="821" y="11082"/>
                    <a:pt x="456" y="13149"/>
                  </a:cubicBezTo>
                  <a:cubicBezTo>
                    <a:pt x="0" y="15824"/>
                    <a:pt x="517" y="16979"/>
                    <a:pt x="1034" y="17495"/>
                  </a:cubicBezTo>
                  <a:cubicBezTo>
                    <a:pt x="1402" y="17838"/>
                    <a:pt x="1771" y="17861"/>
                    <a:pt x="1863" y="17861"/>
                  </a:cubicBezTo>
                  <a:cubicBezTo>
                    <a:pt x="1877" y="17861"/>
                    <a:pt x="1885" y="17860"/>
                    <a:pt x="1885" y="17860"/>
                  </a:cubicBezTo>
                  <a:lnTo>
                    <a:pt x="10943" y="3635"/>
                  </a:lnTo>
                  <a:cubicBezTo>
                    <a:pt x="10821" y="3422"/>
                    <a:pt x="10578" y="3179"/>
                    <a:pt x="10274" y="2936"/>
                  </a:cubicBezTo>
                  <a:cubicBezTo>
                    <a:pt x="9119" y="2085"/>
                    <a:pt x="6961" y="1264"/>
                    <a:pt x="5623" y="687"/>
                  </a:cubicBezTo>
                  <a:cubicBezTo>
                    <a:pt x="5471" y="595"/>
                    <a:pt x="5319" y="535"/>
                    <a:pt x="5198" y="474"/>
                  </a:cubicBezTo>
                  <a:cubicBezTo>
                    <a:pt x="4985" y="383"/>
                    <a:pt x="4803" y="291"/>
                    <a:pt x="4681" y="200"/>
                  </a:cubicBezTo>
                  <a:cubicBezTo>
                    <a:pt x="4450" y="55"/>
                    <a:pt x="4251" y="0"/>
                    <a:pt x="40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7"/>
            <p:cNvSpPr/>
            <p:nvPr/>
          </p:nvSpPr>
          <p:spPr>
            <a:xfrm>
              <a:off x="5947950" y="2828600"/>
              <a:ext cx="708250" cy="1554000"/>
            </a:xfrm>
            <a:custGeom>
              <a:avLst/>
              <a:gdLst/>
              <a:ahLst/>
              <a:cxnLst/>
              <a:rect l="l" t="t" r="r" b="b"/>
              <a:pathLst>
                <a:path w="28330" h="62160" extrusionOk="0">
                  <a:moveTo>
                    <a:pt x="4195" y="0"/>
                  </a:moveTo>
                  <a:cubicBezTo>
                    <a:pt x="4195" y="0"/>
                    <a:pt x="4043" y="760"/>
                    <a:pt x="3769" y="2037"/>
                  </a:cubicBezTo>
                  <a:cubicBezTo>
                    <a:pt x="3739" y="2219"/>
                    <a:pt x="3709" y="2371"/>
                    <a:pt x="3678" y="2554"/>
                  </a:cubicBezTo>
                  <a:cubicBezTo>
                    <a:pt x="2554" y="8420"/>
                    <a:pt x="0" y="23101"/>
                    <a:pt x="1155" y="31642"/>
                  </a:cubicBezTo>
                  <a:cubicBezTo>
                    <a:pt x="1155" y="31673"/>
                    <a:pt x="1155" y="31703"/>
                    <a:pt x="1155" y="31733"/>
                  </a:cubicBezTo>
                  <a:cubicBezTo>
                    <a:pt x="1155" y="31733"/>
                    <a:pt x="1247" y="31885"/>
                    <a:pt x="1399" y="32159"/>
                  </a:cubicBezTo>
                  <a:cubicBezTo>
                    <a:pt x="2523" y="34226"/>
                    <a:pt x="7356" y="43010"/>
                    <a:pt x="13374" y="51308"/>
                  </a:cubicBezTo>
                  <a:cubicBezTo>
                    <a:pt x="14256" y="52494"/>
                    <a:pt x="15137" y="53679"/>
                    <a:pt x="16049" y="54834"/>
                  </a:cubicBezTo>
                  <a:cubicBezTo>
                    <a:pt x="16444" y="55351"/>
                    <a:pt x="16870" y="55837"/>
                    <a:pt x="17265" y="56323"/>
                  </a:cubicBezTo>
                  <a:cubicBezTo>
                    <a:pt x="19028" y="58451"/>
                    <a:pt x="20487" y="59789"/>
                    <a:pt x="22189" y="60883"/>
                  </a:cubicBezTo>
                  <a:cubicBezTo>
                    <a:pt x="22372" y="61004"/>
                    <a:pt x="22554" y="61096"/>
                    <a:pt x="22736" y="61217"/>
                  </a:cubicBezTo>
                  <a:cubicBezTo>
                    <a:pt x="23071" y="61430"/>
                    <a:pt x="23435" y="61643"/>
                    <a:pt x="23831" y="61855"/>
                  </a:cubicBezTo>
                  <a:cubicBezTo>
                    <a:pt x="23983" y="61947"/>
                    <a:pt x="24165" y="62068"/>
                    <a:pt x="24347" y="62159"/>
                  </a:cubicBezTo>
                  <a:cubicBezTo>
                    <a:pt x="24347" y="62159"/>
                    <a:pt x="27083" y="59302"/>
                    <a:pt x="28329" y="56536"/>
                  </a:cubicBezTo>
                  <a:cubicBezTo>
                    <a:pt x="28329" y="56536"/>
                    <a:pt x="27995" y="55959"/>
                    <a:pt x="27417" y="55016"/>
                  </a:cubicBezTo>
                  <a:cubicBezTo>
                    <a:pt x="27296" y="54834"/>
                    <a:pt x="27174" y="54652"/>
                    <a:pt x="27053" y="54439"/>
                  </a:cubicBezTo>
                  <a:cubicBezTo>
                    <a:pt x="26688" y="53801"/>
                    <a:pt x="26232" y="53071"/>
                    <a:pt x="25745" y="52250"/>
                  </a:cubicBezTo>
                  <a:cubicBezTo>
                    <a:pt x="23557" y="48603"/>
                    <a:pt x="20609" y="43588"/>
                    <a:pt x="19514" y="41247"/>
                  </a:cubicBezTo>
                  <a:cubicBezTo>
                    <a:pt x="18694" y="39545"/>
                    <a:pt x="17751" y="37661"/>
                    <a:pt x="16688" y="35806"/>
                  </a:cubicBezTo>
                  <a:cubicBezTo>
                    <a:pt x="16475" y="35442"/>
                    <a:pt x="16262" y="35107"/>
                    <a:pt x="16049" y="34743"/>
                  </a:cubicBezTo>
                  <a:cubicBezTo>
                    <a:pt x="16019" y="34712"/>
                    <a:pt x="16019" y="34682"/>
                    <a:pt x="15988" y="34621"/>
                  </a:cubicBezTo>
                  <a:cubicBezTo>
                    <a:pt x="14529" y="32220"/>
                    <a:pt x="12888" y="29940"/>
                    <a:pt x="11186" y="28268"/>
                  </a:cubicBezTo>
                  <a:lnTo>
                    <a:pt x="15077" y="5350"/>
                  </a:lnTo>
                  <a:lnTo>
                    <a:pt x="15320" y="3922"/>
                  </a:lnTo>
                  <a:lnTo>
                    <a:pt x="6748" y="912"/>
                  </a:lnTo>
                  <a:lnTo>
                    <a:pt x="6231" y="730"/>
                  </a:lnTo>
                  <a:lnTo>
                    <a:pt x="41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7"/>
            <p:cNvSpPr/>
            <p:nvPr/>
          </p:nvSpPr>
          <p:spPr>
            <a:xfrm>
              <a:off x="6017850" y="2569475"/>
              <a:ext cx="682425" cy="403550"/>
            </a:xfrm>
            <a:custGeom>
              <a:avLst/>
              <a:gdLst/>
              <a:ahLst/>
              <a:cxnLst/>
              <a:rect l="l" t="t" r="r" b="b"/>
              <a:pathLst>
                <a:path w="27297" h="16142" extrusionOk="0">
                  <a:moveTo>
                    <a:pt x="4013" y="1"/>
                  </a:moveTo>
                  <a:cubicBezTo>
                    <a:pt x="4013" y="1"/>
                    <a:pt x="1" y="11612"/>
                    <a:pt x="1885" y="12858"/>
                  </a:cubicBezTo>
                  <a:cubicBezTo>
                    <a:pt x="4709" y="14747"/>
                    <a:pt x="12632" y="16141"/>
                    <a:pt x="18627" y="16141"/>
                  </a:cubicBezTo>
                  <a:cubicBezTo>
                    <a:pt x="22376" y="16141"/>
                    <a:pt x="25372" y="15596"/>
                    <a:pt x="25898" y="14287"/>
                  </a:cubicBezTo>
                  <a:cubicBezTo>
                    <a:pt x="27296" y="10882"/>
                    <a:pt x="26658" y="4742"/>
                    <a:pt x="26658" y="4742"/>
                  </a:cubicBezTo>
                  <a:lnTo>
                    <a:pt x="401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7"/>
            <p:cNvSpPr/>
            <p:nvPr/>
          </p:nvSpPr>
          <p:spPr>
            <a:xfrm>
              <a:off x="6361325" y="4451725"/>
              <a:ext cx="134525" cy="95775"/>
            </a:xfrm>
            <a:custGeom>
              <a:avLst/>
              <a:gdLst/>
              <a:ahLst/>
              <a:cxnLst/>
              <a:rect l="l" t="t" r="r" b="b"/>
              <a:pathLst>
                <a:path w="5381" h="3831" extrusionOk="0">
                  <a:moveTo>
                    <a:pt x="1" y="0"/>
                  </a:moveTo>
                  <a:lnTo>
                    <a:pt x="274" y="3830"/>
                  </a:lnTo>
                  <a:lnTo>
                    <a:pt x="4925" y="3830"/>
                  </a:lnTo>
                  <a:lnTo>
                    <a:pt x="5381" y="18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7"/>
            <p:cNvSpPr/>
            <p:nvPr/>
          </p:nvSpPr>
          <p:spPr>
            <a:xfrm>
              <a:off x="6349175" y="2786075"/>
              <a:ext cx="338175" cy="1680100"/>
            </a:xfrm>
            <a:custGeom>
              <a:avLst/>
              <a:gdLst/>
              <a:ahLst/>
              <a:cxnLst/>
              <a:rect l="l" t="t" r="r" b="b"/>
              <a:pathLst>
                <a:path w="13527" h="67204" extrusionOk="0">
                  <a:moveTo>
                    <a:pt x="12210" y="0"/>
                  </a:moveTo>
                  <a:cubicBezTo>
                    <a:pt x="11126" y="0"/>
                    <a:pt x="9740" y="287"/>
                    <a:pt x="8298" y="698"/>
                  </a:cubicBezTo>
                  <a:cubicBezTo>
                    <a:pt x="8146" y="729"/>
                    <a:pt x="7994" y="759"/>
                    <a:pt x="7812" y="820"/>
                  </a:cubicBezTo>
                  <a:cubicBezTo>
                    <a:pt x="4043" y="1945"/>
                    <a:pt x="0" y="3890"/>
                    <a:pt x="0" y="3890"/>
                  </a:cubicBezTo>
                  <a:lnTo>
                    <a:pt x="0" y="66231"/>
                  </a:lnTo>
                  <a:lnTo>
                    <a:pt x="61" y="67204"/>
                  </a:lnTo>
                  <a:lnTo>
                    <a:pt x="6961" y="67204"/>
                  </a:lnTo>
                  <a:cubicBezTo>
                    <a:pt x="7022" y="66748"/>
                    <a:pt x="7204" y="66019"/>
                    <a:pt x="7417" y="65107"/>
                  </a:cubicBezTo>
                  <a:cubicBezTo>
                    <a:pt x="7447" y="64894"/>
                    <a:pt x="7508" y="64681"/>
                    <a:pt x="7569" y="64438"/>
                  </a:cubicBezTo>
                  <a:cubicBezTo>
                    <a:pt x="8450" y="60638"/>
                    <a:pt x="10000" y="54134"/>
                    <a:pt x="10274" y="48480"/>
                  </a:cubicBezTo>
                  <a:cubicBezTo>
                    <a:pt x="10639" y="40425"/>
                    <a:pt x="10548" y="29969"/>
                    <a:pt x="10548" y="29969"/>
                  </a:cubicBezTo>
                  <a:cubicBezTo>
                    <a:pt x="11338" y="23981"/>
                    <a:pt x="12554" y="10972"/>
                    <a:pt x="13162" y="4315"/>
                  </a:cubicBezTo>
                  <a:cubicBezTo>
                    <a:pt x="13192" y="4164"/>
                    <a:pt x="13192" y="4012"/>
                    <a:pt x="13222" y="3860"/>
                  </a:cubicBezTo>
                  <a:cubicBezTo>
                    <a:pt x="13405" y="1641"/>
                    <a:pt x="13526" y="212"/>
                    <a:pt x="13526" y="212"/>
                  </a:cubicBezTo>
                  <a:cubicBezTo>
                    <a:pt x="13173" y="65"/>
                    <a:pt x="12726" y="0"/>
                    <a:pt x="12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7"/>
            <p:cNvSpPr/>
            <p:nvPr/>
          </p:nvSpPr>
          <p:spPr>
            <a:xfrm>
              <a:off x="6324100" y="4501125"/>
              <a:ext cx="263700" cy="228750"/>
            </a:xfrm>
            <a:custGeom>
              <a:avLst/>
              <a:gdLst/>
              <a:ahLst/>
              <a:cxnLst/>
              <a:rect l="l" t="t" r="r" b="b"/>
              <a:pathLst>
                <a:path w="10548" h="9150" extrusionOk="0">
                  <a:moveTo>
                    <a:pt x="4073" y="0"/>
                  </a:moveTo>
                  <a:cubicBezTo>
                    <a:pt x="1611" y="0"/>
                    <a:pt x="1368" y="1186"/>
                    <a:pt x="1125" y="1824"/>
                  </a:cubicBezTo>
                  <a:cubicBezTo>
                    <a:pt x="1003" y="2097"/>
                    <a:pt x="851" y="2645"/>
                    <a:pt x="699" y="3313"/>
                  </a:cubicBezTo>
                  <a:cubicBezTo>
                    <a:pt x="638" y="3556"/>
                    <a:pt x="578" y="3860"/>
                    <a:pt x="517" y="4134"/>
                  </a:cubicBezTo>
                  <a:cubicBezTo>
                    <a:pt x="365" y="4863"/>
                    <a:pt x="213" y="5593"/>
                    <a:pt x="122" y="6201"/>
                  </a:cubicBezTo>
                  <a:cubicBezTo>
                    <a:pt x="31" y="6839"/>
                    <a:pt x="0" y="7508"/>
                    <a:pt x="0" y="8025"/>
                  </a:cubicBezTo>
                  <a:cubicBezTo>
                    <a:pt x="0" y="8085"/>
                    <a:pt x="0" y="8116"/>
                    <a:pt x="0" y="8146"/>
                  </a:cubicBezTo>
                  <a:cubicBezTo>
                    <a:pt x="0" y="8359"/>
                    <a:pt x="31" y="8511"/>
                    <a:pt x="31" y="8663"/>
                  </a:cubicBezTo>
                  <a:cubicBezTo>
                    <a:pt x="31" y="8967"/>
                    <a:pt x="61" y="9149"/>
                    <a:pt x="61" y="9149"/>
                  </a:cubicBezTo>
                  <a:lnTo>
                    <a:pt x="10517" y="9149"/>
                  </a:lnTo>
                  <a:cubicBezTo>
                    <a:pt x="10517" y="9149"/>
                    <a:pt x="10548" y="8754"/>
                    <a:pt x="10517" y="8146"/>
                  </a:cubicBezTo>
                  <a:cubicBezTo>
                    <a:pt x="10456" y="7082"/>
                    <a:pt x="10092" y="5411"/>
                    <a:pt x="8663" y="4286"/>
                  </a:cubicBezTo>
                  <a:cubicBezTo>
                    <a:pt x="6687" y="2766"/>
                    <a:pt x="7447" y="3100"/>
                    <a:pt x="7052" y="2401"/>
                  </a:cubicBezTo>
                  <a:cubicBezTo>
                    <a:pt x="6991" y="2310"/>
                    <a:pt x="6626" y="1125"/>
                    <a:pt x="6596" y="1064"/>
                  </a:cubicBezTo>
                  <a:cubicBezTo>
                    <a:pt x="6262" y="334"/>
                    <a:pt x="5958" y="0"/>
                    <a:pt x="4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7"/>
            <p:cNvSpPr/>
            <p:nvPr/>
          </p:nvSpPr>
          <p:spPr>
            <a:xfrm>
              <a:off x="5597625" y="1848350"/>
              <a:ext cx="671775" cy="633775"/>
            </a:xfrm>
            <a:custGeom>
              <a:avLst/>
              <a:gdLst/>
              <a:ahLst/>
              <a:cxnLst/>
              <a:rect l="l" t="t" r="r" b="b"/>
              <a:pathLst>
                <a:path w="26871" h="25351" extrusionOk="0">
                  <a:moveTo>
                    <a:pt x="13808" y="18013"/>
                  </a:moveTo>
                  <a:cubicBezTo>
                    <a:pt x="13867" y="18041"/>
                    <a:pt x="13901" y="18055"/>
                    <a:pt x="13922" y="18055"/>
                  </a:cubicBezTo>
                  <a:cubicBezTo>
                    <a:pt x="13953" y="18086"/>
                    <a:pt x="13953" y="18086"/>
                    <a:pt x="13922" y="18086"/>
                  </a:cubicBezTo>
                  <a:cubicBezTo>
                    <a:pt x="13922" y="18086"/>
                    <a:pt x="13892" y="18055"/>
                    <a:pt x="13861" y="18055"/>
                  </a:cubicBezTo>
                  <a:cubicBezTo>
                    <a:pt x="13845" y="18042"/>
                    <a:pt x="13827" y="18028"/>
                    <a:pt x="13808" y="18013"/>
                  </a:cubicBezTo>
                  <a:close/>
                  <a:moveTo>
                    <a:pt x="20123" y="0"/>
                  </a:moveTo>
                  <a:lnTo>
                    <a:pt x="19819" y="1186"/>
                  </a:lnTo>
                  <a:lnTo>
                    <a:pt x="19545" y="2401"/>
                  </a:lnTo>
                  <a:cubicBezTo>
                    <a:pt x="19333" y="3222"/>
                    <a:pt x="19120" y="4043"/>
                    <a:pt x="18907" y="4833"/>
                  </a:cubicBezTo>
                  <a:cubicBezTo>
                    <a:pt x="18451" y="6474"/>
                    <a:pt x="17995" y="8055"/>
                    <a:pt x="17448" y="9605"/>
                  </a:cubicBezTo>
                  <a:cubicBezTo>
                    <a:pt x="17326" y="10000"/>
                    <a:pt x="17205" y="10365"/>
                    <a:pt x="17053" y="10760"/>
                  </a:cubicBezTo>
                  <a:cubicBezTo>
                    <a:pt x="16931" y="11125"/>
                    <a:pt x="16779" y="11520"/>
                    <a:pt x="16627" y="11885"/>
                  </a:cubicBezTo>
                  <a:cubicBezTo>
                    <a:pt x="16354" y="12614"/>
                    <a:pt x="16019" y="13344"/>
                    <a:pt x="15715" y="14013"/>
                  </a:cubicBezTo>
                  <a:cubicBezTo>
                    <a:pt x="15381" y="14712"/>
                    <a:pt x="15047" y="15350"/>
                    <a:pt x="14682" y="15897"/>
                  </a:cubicBezTo>
                  <a:cubicBezTo>
                    <a:pt x="14317" y="16475"/>
                    <a:pt x="13953" y="16961"/>
                    <a:pt x="13618" y="17295"/>
                  </a:cubicBezTo>
                  <a:cubicBezTo>
                    <a:pt x="13496" y="17397"/>
                    <a:pt x="13387" y="17486"/>
                    <a:pt x="13301" y="17561"/>
                  </a:cubicBezTo>
                  <a:lnTo>
                    <a:pt x="13301" y="17561"/>
                  </a:lnTo>
                  <a:cubicBezTo>
                    <a:pt x="13285" y="17543"/>
                    <a:pt x="13269" y="17526"/>
                    <a:pt x="13253" y="17508"/>
                  </a:cubicBezTo>
                  <a:cubicBezTo>
                    <a:pt x="13010" y="17295"/>
                    <a:pt x="12737" y="17022"/>
                    <a:pt x="12494" y="16748"/>
                  </a:cubicBezTo>
                  <a:cubicBezTo>
                    <a:pt x="11946" y="16201"/>
                    <a:pt x="11430" y="15563"/>
                    <a:pt x="10913" y="14955"/>
                  </a:cubicBezTo>
                  <a:cubicBezTo>
                    <a:pt x="8785" y="12402"/>
                    <a:pt x="6688" y="9575"/>
                    <a:pt x="4530" y="6930"/>
                  </a:cubicBezTo>
                  <a:lnTo>
                    <a:pt x="1" y="9605"/>
                  </a:lnTo>
                  <a:cubicBezTo>
                    <a:pt x="92" y="9818"/>
                    <a:pt x="183" y="10031"/>
                    <a:pt x="274" y="10243"/>
                  </a:cubicBezTo>
                  <a:cubicBezTo>
                    <a:pt x="366" y="10456"/>
                    <a:pt x="457" y="10639"/>
                    <a:pt x="548" y="10851"/>
                  </a:cubicBezTo>
                  <a:cubicBezTo>
                    <a:pt x="730" y="11277"/>
                    <a:pt x="943" y="11672"/>
                    <a:pt x="1126" y="12067"/>
                  </a:cubicBezTo>
                  <a:cubicBezTo>
                    <a:pt x="1551" y="12888"/>
                    <a:pt x="1946" y="13678"/>
                    <a:pt x="2402" y="14499"/>
                  </a:cubicBezTo>
                  <a:cubicBezTo>
                    <a:pt x="3253" y="16079"/>
                    <a:pt x="4196" y="17630"/>
                    <a:pt x="5229" y="19180"/>
                  </a:cubicBezTo>
                  <a:cubicBezTo>
                    <a:pt x="5776" y="19970"/>
                    <a:pt x="6323" y="20730"/>
                    <a:pt x="6931" y="21520"/>
                  </a:cubicBezTo>
                  <a:cubicBezTo>
                    <a:pt x="7265" y="21885"/>
                    <a:pt x="7600" y="22280"/>
                    <a:pt x="7965" y="22675"/>
                  </a:cubicBezTo>
                  <a:cubicBezTo>
                    <a:pt x="8329" y="23101"/>
                    <a:pt x="8724" y="23496"/>
                    <a:pt x="9272" y="23921"/>
                  </a:cubicBezTo>
                  <a:cubicBezTo>
                    <a:pt x="9424" y="24043"/>
                    <a:pt x="9576" y="24165"/>
                    <a:pt x="9758" y="24286"/>
                  </a:cubicBezTo>
                  <a:cubicBezTo>
                    <a:pt x="9910" y="24408"/>
                    <a:pt x="10092" y="24529"/>
                    <a:pt x="10335" y="24651"/>
                  </a:cubicBezTo>
                  <a:cubicBezTo>
                    <a:pt x="10548" y="24773"/>
                    <a:pt x="10791" y="24894"/>
                    <a:pt x="11126" y="25016"/>
                  </a:cubicBezTo>
                  <a:cubicBezTo>
                    <a:pt x="11217" y="25046"/>
                    <a:pt x="11308" y="25077"/>
                    <a:pt x="11399" y="25107"/>
                  </a:cubicBezTo>
                  <a:cubicBezTo>
                    <a:pt x="11490" y="25137"/>
                    <a:pt x="11612" y="25168"/>
                    <a:pt x="11703" y="25198"/>
                  </a:cubicBezTo>
                  <a:cubicBezTo>
                    <a:pt x="11946" y="25259"/>
                    <a:pt x="12159" y="25289"/>
                    <a:pt x="12463" y="25320"/>
                  </a:cubicBezTo>
                  <a:lnTo>
                    <a:pt x="12706" y="25320"/>
                  </a:lnTo>
                  <a:lnTo>
                    <a:pt x="12889" y="25350"/>
                  </a:lnTo>
                  <a:lnTo>
                    <a:pt x="13193" y="25350"/>
                  </a:lnTo>
                  <a:cubicBezTo>
                    <a:pt x="13405" y="25320"/>
                    <a:pt x="13649" y="25320"/>
                    <a:pt x="13861" y="25289"/>
                  </a:cubicBezTo>
                  <a:cubicBezTo>
                    <a:pt x="14287" y="25229"/>
                    <a:pt x="14712" y="25168"/>
                    <a:pt x="15108" y="25046"/>
                  </a:cubicBezTo>
                  <a:cubicBezTo>
                    <a:pt x="15928" y="24803"/>
                    <a:pt x="16658" y="24469"/>
                    <a:pt x="17296" y="24073"/>
                  </a:cubicBezTo>
                  <a:cubicBezTo>
                    <a:pt x="17904" y="23678"/>
                    <a:pt x="18451" y="23222"/>
                    <a:pt x="18907" y="22797"/>
                  </a:cubicBezTo>
                  <a:cubicBezTo>
                    <a:pt x="19849" y="21885"/>
                    <a:pt x="20548" y="20973"/>
                    <a:pt x="21126" y="20061"/>
                  </a:cubicBezTo>
                  <a:cubicBezTo>
                    <a:pt x="21734" y="19149"/>
                    <a:pt x="22220" y="18238"/>
                    <a:pt x="22646" y="17326"/>
                  </a:cubicBezTo>
                  <a:cubicBezTo>
                    <a:pt x="23071" y="16414"/>
                    <a:pt x="23436" y="15532"/>
                    <a:pt x="23770" y="14620"/>
                  </a:cubicBezTo>
                  <a:cubicBezTo>
                    <a:pt x="24135" y="13709"/>
                    <a:pt x="24409" y="12797"/>
                    <a:pt x="24682" y="11915"/>
                  </a:cubicBezTo>
                  <a:cubicBezTo>
                    <a:pt x="25229" y="10122"/>
                    <a:pt x="25685" y="8298"/>
                    <a:pt x="26020" y="6505"/>
                  </a:cubicBezTo>
                  <a:cubicBezTo>
                    <a:pt x="26202" y="5593"/>
                    <a:pt x="26354" y="4681"/>
                    <a:pt x="26506" y="3769"/>
                  </a:cubicBezTo>
                  <a:cubicBezTo>
                    <a:pt x="26567" y="3313"/>
                    <a:pt x="26628" y="2888"/>
                    <a:pt x="26688" y="2401"/>
                  </a:cubicBezTo>
                  <a:lnTo>
                    <a:pt x="26780" y="1733"/>
                  </a:lnTo>
                  <a:lnTo>
                    <a:pt x="26810" y="1368"/>
                  </a:lnTo>
                  <a:lnTo>
                    <a:pt x="26871" y="1003"/>
                  </a:lnTo>
                  <a:lnTo>
                    <a:pt x="201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7"/>
            <p:cNvSpPr/>
            <p:nvPr/>
          </p:nvSpPr>
          <p:spPr>
            <a:xfrm>
              <a:off x="6024700" y="1692925"/>
              <a:ext cx="339700" cy="413800"/>
            </a:xfrm>
            <a:custGeom>
              <a:avLst/>
              <a:gdLst/>
              <a:ahLst/>
              <a:cxnLst/>
              <a:rect l="l" t="t" r="r" b="b"/>
              <a:pathLst>
                <a:path w="13588" h="16552" extrusionOk="0">
                  <a:moveTo>
                    <a:pt x="6586" y="1"/>
                  </a:moveTo>
                  <a:cubicBezTo>
                    <a:pt x="5723" y="1"/>
                    <a:pt x="3950" y="526"/>
                    <a:pt x="2432" y="4333"/>
                  </a:cubicBezTo>
                  <a:cubicBezTo>
                    <a:pt x="2402" y="4393"/>
                    <a:pt x="2371" y="4485"/>
                    <a:pt x="2341" y="4576"/>
                  </a:cubicBezTo>
                  <a:cubicBezTo>
                    <a:pt x="2341" y="4576"/>
                    <a:pt x="2341" y="4606"/>
                    <a:pt x="2310" y="4606"/>
                  </a:cubicBezTo>
                  <a:cubicBezTo>
                    <a:pt x="2310" y="4697"/>
                    <a:pt x="2280" y="4758"/>
                    <a:pt x="2250" y="4819"/>
                  </a:cubicBezTo>
                  <a:cubicBezTo>
                    <a:pt x="2250" y="4849"/>
                    <a:pt x="2219" y="4849"/>
                    <a:pt x="2219" y="4880"/>
                  </a:cubicBezTo>
                  <a:cubicBezTo>
                    <a:pt x="1064" y="8132"/>
                    <a:pt x="183" y="13147"/>
                    <a:pt x="31" y="14150"/>
                  </a:cubicBezTo>
                  <a:cubicBezTo>
                    <a:pt x="31" y="14181"/>
                    <a:pt x="31" y="14211"/>
                    <a:pt x="31" y="14211"/>
                  </a:cubicBezTo>
                  <a:lnTo>
                    <a:pt x="0" y="14363"/>
                  </a:lnTo>
                  <a:lnTo>
                    <a:pt x="213" y="14424"/>
                  </a:lnTo>
                  <a:lnTo>
                    <a:pt x="669" y="14546"/>
                  </a:lnTo>
                  <a:lnTo>
                    <a:pt x="8177" y="16552"/>
                  </a:lnTo>
                  <a:cubicBezTo>
                    <a:pt x="8177" y="16552"/>
                    <a:pt x="13587" y="2387"/>
                    <a:pt x="7113" y="77"/>
                  </a:cubicBezTo>
                  <a:cubicBezTo>
                    <a:pt x="7113" y="77"/>
                    <a:pt x="6916" y="1"/>
                    <a:pt x="658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7"/>
            <p:cNvSpPr/>
            <p:nvPr/>
          </p:nvSpPr>
          <p:spPr>
            <a:xfrm>
              <a:off x="5336225" y="2008675"/>
              <a:ext cx="688500" cy="58550"/>
            </a:xfrm>
            <a:custGeom>
              <a:avLst/>
              <a:gdLst/>
              <a:ahLst/>
              <a:cxnLst/>
              <a:rect l="l" t="t" r="r" b="b"/>
              <a:pathLst>
                <a:path w="27540" h="2342" extrusionOk="0">
                  <a:moveTo>
                    <a:pt x="669" y="1"/>
                  </a:moveTo>
                  <a:cubicBezTo>
                    <a:pt x="305" y="1"/>
                    <a:pt x="1" y="305"/>
                    <a:pt x="1" y="669"/>
                  </a:cubicBezTo>
                  <a:lnTo>
                    <a:pt x="1" y="1703"/>
                  </a:lnTo>
                  <a:cubicBezTo>
                    <a:pt x="1" y="2068"/>
                    <a:pt x="305" y="2341"/>
                    <a:pt x="669" y="2341"/>
                  </a:cubicBezTo>
                  <a:lnTo>
                    <a:pt x="26871" y="2341"/>
                  </a:lnTo>
                  <a:cubicBezTo>
                    <a:pt x="27235" y="2341"/>
                    <a:pt x="27539" y="2068"/>
                    <a:pt x="27539" y="1703"/>
                  </a:cubicBezTo>
                  <a:lnTo>
                    <a:pt x="27539" y="669"/>
                  </a:lnTo>
                  <a:cubicBezTo>
                    <a:pt x="27539" y="305"/>
                    <a:pt x="27235" y="1"/>
                    <a:pt x="268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7"/>
            <p:cNvSpPr/>
            <p:nvPr/>
          </p:nvSpPr>
          <p:spPr>
            <a:xfrm>
              <a:off x="5194900" y="1725250"/>
              <a:ext cx="677075" cy="341975"/>
            </a:xfrm>
            <a:custGeom>
              <a:avLst/>
              <a:gdLst/>
              <a:ahLst/>
              <a:cxnLst/>
              <a:rect l="l" t="t" r="r" b="b"/>
              <a:pathLst>
                <a:path w="27083" h="13679" extrusionOk="0">
                  <a:moveTo>
                    <a:pt x="1398" y="0"/>
                  </a:moveTo>
                  <a:cubicBezTo>
                    <a:pt x="547" y="0"/>
                    <a:pt x="0" y="851"/>
                    <a:pt x="365" y="1611"/>
                  </a:cubicBezTo>
                  <a:lnTo>
                    <a:pt x="5563" y="13009"/>
                  </a:lnTo>
                  <a:cubicBezTo>
                    <a:pt x="5745" y="13435"/>
                    <a:pt x="6171" y="13678"/>
                    <a:pt x="6626" y="13678"/>
                  </a:cubicBezTo>
                  <a:lnTo>
                    <a:pt x="25685" y="13678"/>
                  </a:lnTo>
                  <a:cubicBezTo>
                    <a:pt x="26536" y="13678"/>
                    <a:pt x="27083" y="12827"/>
                    <a:pt x="26748" y="12037"/>
                  </a:cubicBezTo>
                  <a:lnTo>
                    <a:pt x="21520" y="669"/>
                  </a:lnTo>
                  <a:cubicBezTo>
                    <a:pt x="21338" y="243"/>
                    <a:pt x="20943" y="0"/>
                    <a:pt x="204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77"/>
            <p:cNvSpPr/>
            <p:nvPr/>
          </p:nvSpPr>
          <p:spPr>
            <a:xfrm>
              <a:off x="5397775" y="1966700"/>
              <a:ext cx="334025" cy="170000"/>
            </a:xfrm>
            <a:custGeom>
              <a:avLst/>
              <a:gdLst/>
              <a:ahLst/>
              <a:cxnLst/>
              <a:rect l="l" t="t" r="r" b="b"/>
              <a:pathLst>
                <a:path w="13361" h="6800" extrusionOk="0">
                  <a:moveTo>
                    <a:pt x="3140" y="1"/>
                  </a:moveTo>
                  <a:cubicBezTo>
                    <a:pt x="3117" y="1"/>
                    <a:pt x="3094" y="3"/>
                    <a:pt x="3071" y="8"/>
                  </a:cubicBezTo>
                  <a:cubicBezTo>
                    <a:pt x="1733" y="251"/>
                    <a:pt x="2554" y="3534"/>
                    <a:pt x="2554" y="3534"/>
                  </a:cubicBezTo>
                  <a:cubicBezTo>
                    <a:pt x="1502" y="3066"/>
                    <a:pt x="2023" y="634"/>
                    <a:pt x="1013" y="634"/>
                  </a:cubicBezTo>
                  <a:cubicBezTo>
                    <a:pt x="972" y="634"/>
                    <a:pt x="928" y="638"/>
                    <a:pt x="882" y="646"/>
                  </a:cubicBezTo>
                  <a:cubicBezTo>
                    <a:pt x="1" y="768"/>
                    <a:pt x="518" y="4324"/>
                    <a:pt x="1034" y="4689"/>
                  </a:cubicBezTo>
                  <a:cubicBezTo>
                    <a:pt x="1239" y="4826"/>
                    <a:pt x="1735" y="4843"/>
                    <a:pt x="2355" y="4843"/>
                  </a:cubicBezTo>
                  <a:cubicBezTo>
                    <a:pt x="2562" y="4843"/>
                    <a:pt x="2782" y="4841"/>
                    <a:pt x="3010" y="4841"/>
                  </a:cubicBezTo>
                  <a:cubicBezTo>
                    <a:pt x="3253" y="4962"/>
                    <a:pt x="3648" y="5145"/>
                    <a:pt x="4135" y="5206"/>
                  </a:cubicBezTo>
                  <a:cubicBezTo>
                    <a:pt x="4184" y="5210"/>
                    <a:pt x="4231" y="5211"/>
                    <a:pt x="4278" y="5211"/>
                  </a:cubicBezTo>
                  <a:cubicBezTo>
                    <a:pt x="4580" y="5211"/>
                    <a:pt x="4836" y="5133"/>
                    <a:pt x="5047" y="5054"/>
                  </a:cubicBezTo>
                  <a:cubicBezTo>
                    <a:pt x="5242" y="5081"/>
                    <a:pt x="5564" y="5646"/>
                    <a:pt x="6319" y="5646"/>
                  </a:cubicBezTo>
                  <a:cubicBezTo>
                    <a:pt x="6388" y="5646"/>
                    <a:pt x="6460" y="5641"/>
                    <a:pt x="6536" y="5631"/>
                  </a:cubicBezTo>
                  <a:cubicBezTo>
                    <a:pt x="6549" y="5630"/>
                    <a:pt x="6563" y="5629"/>
                    <a:pt x="6577" y="5629"/>
                  </a:cubicBezTo>
                  <a:cubicBezTo>
                    <a:pt x="6941" y="5629"/>
                    <a:pt x="7463" y="6004"/>
                    <a:pt x="7873" y="6209"/>
                  </a:cubicBezTo>
                  <a:cubicBezTo>
                    <a:pt x="8481" y="6513"/>
                    <a:pt x="9089" y="6695"/>
                    <a:pt x="9606" y="6756"/>
                  </a:cubicBezTo>
                  <a:cubicBezTo>
                    <a:pt x="9785" y="6785"/>
                    <a:pt x="9964" y="6799"/>
                    <a:pt x="10141" y="6799"/>
                  </a:cubicBezTo>
                  <a:cubicBezTo>
                    <a:pt x="11077" y="6799"/>
                    <a:pt x="11962" y="6398"/>
                    <a:pt x="12524" y="5631"/>
                  </a:cubicBezTo>
                  <a:cubicBezTo>
                    <a:pt x="13361" y="4525"/>
                    <a:pt x="12816" y="3655"/>
                    <a:pt x="11469" y="3655"/>
                  </a:cubicBezTo>
                  <a:cubicBezTo>
                    <a:pt x="11446" y="3655"/>
                    <a:pt x="11423" y="3655"/>
                    <a:pt x="11399" y="3655"/>
                  </a:cubicBezTo>
                  <a:cubicBezTo>
                    <a:pt x="11366" y="3656"/>
                    <a:pt x="11334" y="3656"/>
                    <a:pt x="11301" y="3656"/>
                  </a:cubicBezTo>
                  <a:cubicBezTo>
                    <a:pt x="8041" y="3656"/>
                    <a:pt x="8569" y="704"/>
                    <a:pt x="7512" y="704"/>
                  </a:cubicBezTo>
                  <a:cubicBezTo>
                    <a:pt x="7491" y="704"/>
                    <a:pt x="7470" y="705"/>
                    <a:pt x="7448" y="707"/>
                  </a:cubicBezTo>
                  <a:cubicBezTo>
                    <a:pt x="6262" y="859"/>
                    <a:pt x="7265" y="3473"/>
                    <a:pt x="7083" y="3473"/>
                  </a:cubicBezTo>
                  <a:cubicBezTo>
                    <a:pt x="6142" y="3387"/>
                    <a:pt x="6084" y="116"/>
                    <a:pt x="5276" y="116"/>
                  </a:cubicBezTo>
                  <a:cubicBezTo>
                    <a:pt x="5223" y="116"/>
                    <a:pt x="5167" y="130"/>
                    <a:pt x="5107" y="160"/>
                  </a:cubicBezTo>
                  <a:cubicBezTo>
                    <a:pt x="4165" y="677"/>
                    <a:pt x="5047" y="3716"/>
                    <a:pt x="5047" y="3716"/>
                  </a:cubicBezTo>
                  <a:cubicBezTo>
                    <a:pt x="4129" y="3154"/>
                    <a:pt x="3961" y="1"/>
                    <a:pt x="31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7"/>
            <p:cNvSpPr/>
            <p:nvPr/>
          </p:nvSpPr>
          <p:spPr>
            <a:xfrm>
              <a:off x="6058125" y="1594550"/>
              <a:ext cx="729525" cy="1203675"/>
            </a:xfrm>
            <a:custGeom>
              <a:avLst/>
              <a:gdLst/>
              <a:ahLst/>
              <a:cxnLst/>
              <a:rect l="l" t="t" r="r" b="b"/>
              <a:pathLst>
                <a:path w="29181" h="48147" extrusionOk="0">
                  <a:moveTo>
                    <a:pt x="10974" y="0"/>
                  </a:moveTo>
                  <a:cubicBezTo>
                    <a:pt x="10396" y="882"/>
                    <a:pt x="9636" y="1429"/>
                    <a:pt x="8815" y="1824"/>
                  </a:cubicBezTo>
                  <a:cubicBezTo>
                    <a:pt x="8724" y="1854"/>
                    <a:pt x="8633" y="1915"/>
                    <a:pt x="8542" y="1945"/>
                  </a:cubicBezTo>
                  <a:cubicBezTo>
                    <a:pt x="8390" y="2006"/>
                    <a:pt x="8268" y="2067"/>
                    <a:pt x="8116" y="2097"/>
                  </a:cubicBezTo>
                  <a:cubicBezTo>
                    <a:pt x="7812" y="2219"/>
                    <a:pt x="7478" y="2341"/>
                    <a:pt x="7144" y="2432"/>
                  </a:cubicBezTo>
                  <a:cubicBezTo>
                    <a:pt x="7052" y="2462"/>
                    <a:pt x="6961" y="2492"/>
                    <a:pt x="6870" y="2523"/>
                  </a:cubicBezTo>
                  <a:cubicBezTo>
                    <a:pt x="4894" y="3070"/>
                    <a:pt x="3071" y="3465"/>
                    <a:pt x="2584" y="5775"/>
                  </a:cubicBezTo>
                  <a:cubicBezTo>
                    <a:pt x="2372" y="6900"/>
                    <a:pt x="2797" y="8724"/>
                    <a:pt x="3131" y="11642"/>
                  </a:cubicBezTo>
                  <a:cubicBezTo>
                    <a:pt x="3131" y="11763"/>
                    <a:pt x="3162" y="11885"/>
                    <a:pt x="3162" y="12006"/>
                  </a:cubicBezTo>
                  <a:cubicBezTo>
                    <a:pt x="3223" y="12523"/>
                    <a:pt x="3283" y="13101"/>
                    <a:pt x="3344" y="13708"/>
                  </a:cubicBezTo>
                  <a:cubicBezTo>
                    <a:pt x="3344" y="13800"/>
                    <a:pt x="3344" y="13891"/>
                    <a:pt x="3344" y="14012"/>
                  </a:cubicBezTo>
                  <a:cubicBezTo>
                    <a:pt x="3466" y="15532"/>
                    <a:pt x="3527" y="17295"/>
                    <a:pt x="3496" y="19301"/>
                  </a:cubicBezTo>
                  <a:cubicBezTo>
                    <a:pt x="3496" y="19879"/>
                    <a:pt x="3466" y="20456"/>
                    <a:pt x="3435" y="21095"/>
                  </a:cubicBezTo>
                  <a:cubicBezTo>
                    <a:pt x="3405" y="21672"/>
                    <a:pt x="3375" y="22250"/>
                    <a:pt x="3344" y="22858"/>
                  </a:cubicBezTo>
                  <a:cubicBezTo>
                    <a:pt x="3283" y="23435"/>
                    <a:pt x="3223" y="24043"/>
                    <a:pt x="3162" y="24620"/>
                  </a:cubicBezTo>
                  <a:cubicBezTo>
                    <a:pt x="3131" y="25168"/>
                    <a:pt x="3071" y="25715"/>
                    <a:pt x="2979" y="26262"/>
                  </a:cubicBezTo>
                  <a:cubicBezTo>
                    <a:pt x="2949" y="26627"/>
                    <a:pt x="2919" y="26991"/>
                    <a:pt x="2858" y="27356"/>
                  </a:cubicBezTo>
                  <a:cubicBezTo>
                    <a:pt x="2827" y="27447"/>
                    <a:pt x="2827" y="27538"/>
                    <a:pt x="2827" y="27660"/>
                  </a:cubicBezTo>
                  <a:cubicBezTo>
                    <a:pt x="2797" y="27782"/>
                    <a:pt x="2767" y="27903"/>
                    <a:pt x="2767" y="28055"/>
                  </a:cubicBezTo>
                  <a:cubicBezTo>
                    <a:pt x="2676" y="28572"/>
                    <a:pt x="2584" y="29180"/>
                    <a:pt x="2493" y="29879"/>
                  </a:cubicBezTo>
                  <a:cubicBezTo>
                    <a:pt x="2463" y="29970"/>
                    <a:pt x="2463" y="30061"/>
                    <a:pt x="2432" y="30152"/>
                  </a:cubicBezTo>
                  <a:cubicBezTo>
                    <a:pt x="2311" y="30973"/>
                    <a:pt x="2159" y="31915"/>
                    <a:pt x="2007" y="32918"/>
                  </a:cubicBezTo>
                  <a:cubicBezTo>
                    <a:pt x="1976" y="32979"/>
                    <a:pt x="1976" y="33070"/>
                    <a:pt x="1946" y="33162"/>
                  </a:cubicBezTo>
                  <a:cubicBezTo>
                    <a:pt x="1642" y="35046"/>
                    <a:pt x="1277" y="37083"/>
                    <a:pt x="882" y="38998"/>
                  </a:cubicBezTo>
                  <a:cubicBezTo>
                    <a:pt x="852" y="39119"/>
                    <a:pt x="852" y="39210"/>
                    <a:pt x="821" y="39332"/>
                  </a:cubicBezTo>
                  <a:cubicBezTo>
                    <a:pt x="548" y="40700"/>
                    <a:pt x="274" y="41946"/>
                    <a:pt x="1" y="43010"/>
                  </a:cubicBezTo>
                  <a:cubicBezTo>
                    <a:pt x="244" y="43253"/>
                    <a:pt x="517" y="43496"/>
                    <a:pt x="821" y="43709"/>
                  </a:cubicBezTo>
                  <a:cubicBezTo>
                    <a:pt x="882" y="43770"/>
                    <a:pt x="943" y="43830"/>
                    <a:pt x="1034" y="43861"/>
                  </a:cubicBezTo>
                  <a:cubicBezTo>
                    <a:pt x="1490" y="44226"/>
                    <a:pt x="2007" y="44560"/>
                    <a:pt x="2554" y="44894"/>
                  </a:cubicBezTo>
                  <a:cubicBezTo>
                    <a:pt x="2615" y="44925"/>
                    <a:pt x="2706" y="44986"/>
                    <a:pt x="2797" y="45016"/>
                  </a:cubicBezTo>
                  <a:cubicBezTo>
                    <a:pt x="4834" y="46201"/>
                    <a:pt x="7387" y="47083"/>
                    <a:pt x="10153" y="47630"/>
                  </a:cubicBezTo>
                  <a:cubicBezTo>
                    <a:pt x="10791" y="47752"/>
                    <a:pt x="11429" y="47843"/>
                    <a:pt x="12098" y="47934"/>
                  </a:cubicBezTo>
                  <a:cubicBezTo>
                    <a:pt x="12858" y="48025"/>
                    <a:pt x="13618" y="48086"/>
                    <a:pt x="14378" y="48116"/>
                  </a:cubicBezTo>
                  <a:cubicBezTo>
                    <a:pt x="14955" y="48147"/>
                    <a:pt x="15503" y="48147"/>
                    <a:pt x="16080" y="48147"/>
                  </a:cubicBezTo>
                  <a:cubicBezTo>
                    <a:pt x="16202" y="48147"/>
                    <a:pt x="16323" y="48147"/>
                    <a:pt x="16445" y="48116"/>
                  </a:cubicBezTo>
                  <a:cubicBezTo>
                    <a:pt x="19788" y="48025"/>
                    <a:pt x="23193" y="47326"/>
                    <a:pt x="26293" y="45837"/>
                  </a:cubicBezTo>
                  <a:cubicBezTo>
                    <a:pt x="26323" y="45806"/>
                    <a:pt x="26384" y="45806"/>
                    <a:pt x="26415" y="45776"/>
                  </a:cubicBezTo>
                  <a:cubicBezTo>
                    <a:pt x="26445" y="45715"/>
                    <a:pt x="26445" y="45654"/>
                    <a:pt x="26475" y="45593"/>
                  </a:cubicBezTo>
                  <a:cubicBezTo>
                    <a:pt x="27114" y="43678"/>
                    <a:pt x="27782" y="39180"/>
                    <a:pt x="28238" y="35411"/>
                  </a:cubicBezTo>
                  <a:cubicBezTo>
                    <a:pt x="28269" y="35320"/>
                    <a:pt x="28269" y="35229"/>
                    <a:pt x="28269" y="35137"/>
                  </a:cubicBezTo>
                  <a:cubicBezTo>
                    <a:pt x="28481" y="33466"/>
                    <a:pt x="28664" y="31946"/>
                    <a:pt x="28755" y="30882"/>
                  </a:cubicBezTo>
                  <a:cubicBezTo>
                    <a:pt x="28785" y="30760"/>
                    <a:pt x="28785" y="30669"/>
                    <a:pt x="28785" y="30578"/>
                  </a:cubicBezTo>
                  <a:cubicBezTo>
                    <a:pt x="28816" y="30396"/>
                    <a:pt x="28846" y="30244"/>
                    <a:pt x="28846" y="30092"/>
                  </a:cubicBezTo>
                  <a:cubicBezTo>
                    <a:pt x="28907" y="29514"/>
                    <a:pt x="28968" y="28906"/>
                    <a:pt x="28998" y="28329"/>
                  </a:cubicBezTo>
                  <a:cubicBezTo>
                    <a:pt x="29181" y="25472"/>
                    <a:pt x="29150" y="22614"/>
                    <a:pt x="28998" y="19605"/>
                  </a:cubicBezTo>
                  <a:lnTo>
                    <a:pt x="28998" y="19119"/>
                  </a:lnTo>
                  <a:cubicBezTo>
                    <a:pt x="28968" y="19058"/>
                    <a:pt x="28968" y="19028"/>
                    <a:pt x="28968" y="18967"/>
                  </a:cubicBezTo>
                  <a:cubicBezTo>
                    <a:pt x="28968" y="18876"/>
                    <a:pt x="28968" y="18785"/>
                    <a:pt x="28968" y="18693"/>
                  </a:cubicBezTo>
                  <a:cubicBezTo>
                    <a:pt x="28907" y="17842"/>
                    <a:pt x="28877" y="16991"/>
                    <a:pt x="28816" y="16140"/>
                  </a:cubicBezTo>
                  <a:cubicBezTo>
                    <a:pt x="28816" y="16049"/>
                    <a:pt x="28816" y="15958"/>
                    <a:pt x="28785" y="15867"/>
                  </a:cubicBezTo>
                  <a:cubicBezTo>
                    <a:pt x="28785" y="15623"/>
                    <a:pt x="28755" y="15380"/>
                    <a:pt x="28755" y="15137"/>
                  </a:cubicBezTo>
                  <a:lnTo>
                    <a:pt x="28725" y="14772"/>
                  </a:lnTo>
                  <a:cubicBezTo>
                    <a:pt x="28664" y="13678"/>
                    <a:pt x="28573" y="12523"/>
                    <a:pt x="28512" y="11368"/>
                  </a:cubicBezTo>
                  <a:cubicBezTo>
                    <a:pt x="28238" y="7143"/>
                    <a:pt x="27083" y="4195"/>
                    <a:pt x="25108" y="2888"/>
                  </a:cubicBezTo>
                  <a:cubicBezTo>
                    <a:pt x="25016" y="2827"/>
                    <a:pt x="24925" y="2766"/>
                    <a:pt x="24834" y="2705"/>
                  </a:cubicBezTo>
                  <a:cubicBezTo>
                    <a:pt x="24348" y="2432"/>
                    <a:pt x="23831" y="2249"/>
                    <a:pt x="23253" y="2158"/>
                  </a:cubicBezTo>
                  <a:cubicBezTo>
                    <a:pt x="23193" y="2158"/>
                    <a:pt x="23132" y="2158"/>
                    <a:pt x="23071" y="2128"/>
                  </a:cubicBezTo>
                  <a:cubicBezTo>
                    <a:pt x="22980" y="2128"/>
                    <a:pt x="22889" y="2097"/>
                    <a:pt x="22828" y="2097"/>
                  </a:cubicBezTo>
                  <a:cubicBezTo>
                    <a:pt x="21977" y="1945"/>
                    <a:pt x="21247" y="1702"/>
                    <a:pt x="20639" y="1489"/>
                  </a:cubicBezTo>
                  <a:cubicBezTo>
                    <a:pt x="20579" y="1459"/>
                    <a:pt x="20487" y="1429"/>
                    <a:pt x="20427" y="1398"/>
                  </a:cubicBezTo>
                  <a:cubicBezTo>
                    <a:pt x="20335" y="1368"/>
                    <a:pt x="20275" y="1337"/>
                    <a:pt x="20183" y="1307"/>
                  </a:cubicBezTo>
                  <a:cubicBezTo>
                    <a:pt x="20062" y="1246"/>
                    <a:pt x="19940" y="1185"/>
                    <a:pt x="19819" y="1125"/>
                  </a:cubicBezTo>
                  <a:cubicBezTo>
                    <a:pt x="19697" y="1094"/>
                    <a:pt x="19606" y="1034"/>
                    <a:pt x="19515" y="973"/>
                  </a:cubicBezTo>
                  <a:cubicBezTo>
                    <a:pt x="18512" y="486"/>
                    <a:pt x="17934" y="0"/>
                    <a:pt x="17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7"/>
            <p:cNvSpPr/>
            <p:nvPr/>
          </p:nvSpPr>
          <p:spPr>
            <a:xfrm>
              <a:off x="6205550" y="1081350"/>
              <a:ext cx="409600" cy="413925"/>
            </a:xfrm>
            <a:custGeom>
              <a:avLst/>
              <a:gdLst/>
              <a:ahLst/>
              <a:cxnLst/>
              <a:rect l="l" t="t" r="r" b="b"/>
              <a:pathLst>
                <a:path w="16384" h="16557" extrusionOk="0">
                  <a:moveTo>
                    <a:pt x="6006" y="1"/>
                  </a:moveTo>
                  <a:cubicBezTo>
                    <a:pt x="4612" y="1"/>
                    <a:pt x="3739" y="2169"/>
                    <a:pt x="3739" y="2169"/>
                  </a:cubicBezTo>
                  <a:cubicBezTo>
                    <a:pt x="3739" y="2169"/>
                    <a:pt x="3282" y="1049"/>
                    <a:pt x="2546" y="1049"/>
                  </a:cubicBezTo>
                  <a:cubicBezTo>
                    <a:pt x="2433" y="1049"/>
                    <a:pt x="2314" y="1075"/>
                    <a:pt x="2189" y="1136"/>
                  </a:cubicBezTo>
                  <a:cubicBezTo>
                    <a:pt x="1216" y="1561"/>
                    <a:pt x="1581" y="4601"/>
                    <a:pt x="1581" y="4601"/>
                  </a:cubicBezTo>
                  <a:cubicBezTo>
                    <a:pt x="1581" y="4601"/>
                    <a:pt x="1351" y="4331"/>
                    <a:pt x="1036" y="4331"/>
                  </a:cubicBezTo>
                  <a:cubicBezTo>
                    <a:pt x="879" y="4331"/>
                    <a:pt x="700" y="4398"/>
                    <a:pt x="517" y="4601"/>
                  </a:cubicBezTo>
                  <a:cubicBezTo>
                    <a:pt x="0" y="5209"/>
                    <a:pt x="1216" y="6668"/>
                    <a:pt x="1216" y="6668"/>
                  </a:cubicBezTo>
                  <a:cubicBezTo>
                    <a:pt x="1216" y="6668"/>
                    <a:pt x="1171" y="6660"/>
                    <a:pt x="1100" y="6660"/>
                  </a:cubicBezTo>
                  <a:cubicBezTo>
                    <a:pt x="858" y="6660"/>
                    <a:pt x="321" y="6751"/>
                    <a:pt x="274" y="7549"/>
                  </a:cubicBezTo>
                  <a:cubicBezTo>
                    <a:pt x="183" y="9008"/>
                    <a:pt x="2189" y="9890"/>
                    <a:pt x="2189" y="9890"/>
                  </a:cubicBezTo>
                  <a:lnTo>
                    <a:pt x="11186" y="14996"/>
                  </a:lnTo>
                  <a:cubicBezTo>
                    <a:pt x="11186" y="14996"/>
                    <a:pt x="12131" y="16556"/>
                    <a:pt x="13367" y="16556"/>
                  </a:cubicBezTo>
                  <a:cubicBezTo>
                    <a:pt x="13585" y="16556"/>
                    <a:pt x="13811" y="16508"/>
                    <a:pt x="14043" y="16394"/>
                  </a:cubicBezTo>
                  <a:cubicBezTo>
                    <a:pt x="15598" y="15617"/>
                    <a:pt x="13537" y="11813"/>
                    <a:pt x="13468" y="11686"/>
                  </a:cubicBezTo>
                  <a:lnTo>
                    <a:pt x="13468" y="11686"/>
                  </a:lnTo>
                  <a:cubicBezTo>
                    <a:pt x="13500" y="11745"/>
                    <a:pt x="13973" y="12581"/>
                    <a:pt x="14630" y="12581"/>
                  </a:cubicBezTo>
                  <a:cubicBezTo>
                    <a:pt x="14852" y="12581"/>
                    <a:pt x="15096" y="12485"/>
                    <a:pt x="15350" y="12230"/>
                  </a:cubicBezTo>
                  <a:cubicBezTo>
                    <a:pt x="16384" y="11197"/>
                    <a:pt x="14499" y="8583"/>
                    <a:pt x="14499" y="8583"/>
                  </a:cubicBezTo>
                  <a:lnTo>
                    <a:pt x="14499" y="8583"/>
                  </a:lnTo>
                  <a:cubicBezTo>
                    <a:pt x="14499" y="8583"/>
                    <a:pt x="14657" y="8619"/>
                    <a:pt x="14868" y="8619"/>
                  </a:cubicBezTo>
                  <a:cubicBezTo>
                    <a:pt x="15300" y="8619"/>
                    <a:pt x="15958" y="8468"/>
                    <a:pt x="15958" y="7549"/>
                  </a:cubicBezTo>
                  <a:cubicBezTo>
                    <a:pt x="15958" y="6151"/>
                    <a:pt x="14043" y="5725"/>
                    <a:pt x="14043" y="5725"/>
                  </a:cubicBezTo>
                  <a:cubicBezTo>
                    <a:pt x="14043" y="5725"/>
                    <a:pt x="15441" y="4844"/>
                    <a:pt x="14499" y="3810"/>
                  </a:cubicBezTo>
                  <a:cubicBezTo>
                    <a:pt x="13527" y="2777"/>
                    <a:pt x="11642" y="2503"/>
                    <a:pt x="11642" y="2503"/>
                  </a:cubicBezTo>
                  <a:cubicBezTo>
                    <a:pt x="11642" y="2503"/>
                    <a:pt x="12402" y="1561"/>
                    <a:pt x="10761" y="862"/>
                  </a:cubicBezTo>
                  <a:cubicBezTo>
                    <a:pt x="10371" y="696"/>
                    <a:pt x="9977" y="633"/>
                    <a:pt x="9602" y="633"/>
                  </a:cubicBezTo>
                  <a:cubicBezTo>
                    <a:pt x="8395" y="633"/>
                    <a:pt x="7387" y="1288"/>
                    <a:pt x="7387" y="1288"/>
                  </a:cubicBezTo>
                  <a:cubicBezTo>
                    <a:pt x="7387" y="1288"/>
                    <a:pt x="7630" y="163"/>
                    <a:pt x="6171" y="11"/>
                  </a:cubicBezTo>
                  <a:cubicBezTo>
                    <a:pt x="6115" y="4"/>
                    <a:pt x="6060" y="1"/>
                    <a:pt x="60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7"/>
            <p:cNvSpPr/>
            <p:nvPr/>
          </p:nvSpPr>
          <p:spPr>
            <a:xfrm>
              <a:off x="6218500" y="1323650"/>
              <a:ext cx="101050" cy="140975"/>
            </a:xfrm>
            <a:custGeom>
              <a:avLst/>
              <a:gdLst/>
              <a:ahLst/>
              <a:cxnLst/>
              <a:rect l="l" t="t" r="r" b="b"/>
              <a:pathLst>
                <a:path w="4042" h="5639" extrusionOk="0">
                  <a:moveTo>
                    <a:pt x="2299" y="1"/>
                  </a:moveTo>
                  <a:cubicBezTo>
                    <a:pt x="2179" y="1"/>
                    <a:pt x="2050" y="15"/>
                    <a:pt x="1914" y="46"/>
                  </a:cubicBezTo>
                  <a:cubicBezTo>
                    <a:pt x="308" y="409"/>
                    <a:pt x="1" y="5639"/>
                    <a:pt x="2982" y="5639"/>
                  </a:cubicBezTo>
                  <a:cubicBezTo>
                    <a:pt x="2991" y="5639"/>
                    <a:pt x="3000" y="5639"/>
                    <a:pt x="3008" y="5638"/>
                  </a:cubicBezTo>
                  <a:lnTo>
                    <a:pt x="4042" y="1657"/>
                  </a:lnTo>
                  <a:cubicBezTo>
                    <a:pt x="4042" y="1657"/>
                    <a:pt x="3609" y="1"/>
                    <a:pt x="22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7"/>
            <p:cNvSpPr/>
            <p:nvPr/>
          </p:nvSpPr>
          <p:spPr>
            <a:xfrm>
              <a:off x="6320300" y="1423575"/>
              <a:ext cx="199100" cy="226225"/>
            </a:xfrm>
            <a:custGeom>
              <a:avLst/>
              <a:gdLst/>
              <a:ahLst/>
              <a:cxnLst/>
              <a:rect l="l" t="t" r="r" b="b"/>
              <a:pathLst>
                <a:path w="7964" h="9049" extrusionOk="0">
                  <a:moveTo>
                    <a:pt x="7660" y="0"/>
                  </a:moveTo>
                  <a:lnTo>
                    <a:pt x="0" y="3830"/>
                  </a:lnTo>
                  <a:cubicBezTo>
                    <a:pt x="0" y="3830"/>
                    <a:pt x="0" y="3830"/>
                    <a:pt x="0" y="3891"/>
                  </a:cubicBezTo>
                  <a:cubicBezTo>
                    <a:pt x="122" y="4255"/>
                    <a:pt x="517" y="5714"/>
                    <a:pt x="31" y="7933"/>
                  </a:cubicBezTo>
                  <a:cubicBezTo>
                    <a:pt x="31" y="7933"/>
                    <a:pt x="243" y="8116"/>
                    <a:pt x="639" y="8328"/>
                  </a:cubicBezTo>
                  <a:cubicBezTo>
                    <a:pt x="1312" y="8720"/>
                    <a:pt x="2468" y="9049"/>
                    <a:pt x="3639" y="9049"/>
                  </a:cubicBezTo>
                  <a:cubicBezTo>
                    <a:pt x="4106" y="9049"/>
                    <a:pt x="4574" y="8997"/>
                    <a:pt x="5016" y="8876"/>
                  </a:cubicBezTo>
                  <a:cubicBezTo>
                    <a:pt x="7964" y="8055"/>
                    <a:pt x="7569" y="7386"/>
                    <a:pt x="7569" y="7386"/>
                  </a:cubicBezTo>
                  <a:lnTo>
                    <a:pt x="766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7"/>
            <p:cNvSpPr/>
            <p:nvPr/>
          </p:nvSpPr>
          <p:spPr>
            <a:xfrm>
              <a:off x="6259500" y="1178075"/>
              <a:ext cx="294875" cy="390375"/>
            </a:xfrm>
            <a:custGeom>
              <a:avLst/>
              <a:gdLst/>
              <a:ahLst/>
              <a:cxnLst/>
              <a:rect l="l" t="t" r="r" b="b"/>
              <a:pathLst>
                <a:path w="11795" h="15615" extrusionOk="0">
                  <a:moveTo>
                    <a:pt x="5532" y="0"/>
                  </a:moveTo>
                  <a:cubicBezTo>
                    <a:pt x="2896" y="0"/>
                    <a:pt x="449" y="1707"/>
                    <a:pt x="92" y="4926"/>
                  </a:cubicBezTo>
                  <a:cubicBezTo>
                    <a:pt x="92" y="4926"/>
                    <a:pt x="1" y="6507"/>
                    <a:pt x="1" y="8270"/>
                  </a:cubicBezTo>
                  <a:cubicBezTo>
                    <a:pt x="1" y="8422"/>
                    <a:pt x="1" y="8574"/>
                    <a:pt x="1" y="8726"/>
                  </a:cubicBezTo>
                  <a:lnTo>
                    <a:pt x="1" y="9364"/>
                  </a:lnTo>
                  <a:lnTo>
                    <a:pt x="1" y="9395"/>
                  </a:lnTo>
                  <a:cubicBezTo>
                    <a:pt x="1" y="10367"/>
                    <a:pt x="1" y="11309"/>
                    <a:pt x="92" y="11978"/>
                  </a:cubicBezTo>
                  <a:cubicBezTo>
                    <a:pt x="323" y="14262"/>
                    <a:pt x="2135" y="15614"/>
                    <a:pt x="4596" y="15614"/>
                  </a:cubicBezTo>
                  <a:cubicBezTo>
                    <a:pt x="5050" y="15614"/>
                    <a:pt x="5527" y="15568"/>
                    <a:pt x="6019" y="15474"/>
                  </a:cubicBezTo>
                  <a:cubicBezTo>
                    <a:pt x="8755" y="14987"/>
                    <a:pt x="10335" y="12860"/>
                    <a:pt x="10396" y="10246"/>
                  </a:cubicBezTo>
                  <a:cubicBezTo>
                    <a:pt x="10426" y="7662"/>
                    <a:pt x="11794" y="2373"/>
                    <a:pt x="8359" y="671"/>
                  </a:cubicBezTo>
                  <a:cubicBezTo>
                    <a:pt x="7451" y="221"/>
                    <a:pt x="6479" y="0"/>
                    <a:pt x="55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7"/>
            <p:cNvSpPr/>
            <p:nvPr/>
          </p:nvSpPr>
          <p:spPr>
            <a:xfrm>
              <a:off x="6257225" y="1156325"/>
              <a:ext cx="291050" cy="211025"/>
            </a:xfrm>
            <a:custGeom>
              <a:avLst/>
              <a:gdLst/>
              <a:ahLst/>
              <a:cxnLst/>
              <a:rect l="l" t="t" r="r" b="b"/>
              <a:pathLst>
                <a:path w="11642" h="8441" extrusionOk="0">
                  <a:moveTo>
                    <a:pt x="5659" y="0"/>
                  </a:moveTo>
                  <a:cubicBezTo>
                    <a:pt x="4102" y="0"/>
                    <a:pt x="2518" y="595"/>
                    <a:pt x="1459" y="1815"/>
                  </a:cubicBezTo>
                  <a:cubicBezTo>
                    <a:pt x="0" y="3486"/>
                    <a:pt x="61" y="5188"/>
                    <a:pt x="183" y="6100"/>
                  </a:cubicBezTo>
                  <a:cubicBezTo>
                    <a:pt x="213" y="5188"/>
                    <a:pt x="456" y="4429"/>
                    <a:pt x="456" y="4429"/>
                  </a:cubicBezTo>
                  <a:cubicBezTo>
                    <a:pt x="456" y="4429"/>
                    <a:pt x="1216" y="2362"/>
                    <a:pt x="3496" y="1906"/>
                  </a:cubicBezTo>
                  <a:cubicBezTo>
                    <a:pt x="3714" y="1865"/>
                    <a:pt x="3941" y="1846"/>
                    <a:pt x="4174" y="1846"/>
                  </a:cubicBezTo>
                  <a:cubicBezTo>
                    <a:pt x="6386" y="1846"/>
                    <a:pt x="9115" y="3578"/>
                    <a:pt x="8785" y="5310"/>
                  </a:cubicBezTo>
                  <a:cubicBezTo>
                    <a:pt x="8420" y="7225"/>
                    <a:pt x="8754" y="8410"/>
                    <a:pt x="8754" y="8410"/>
                  </a:cubicBezTo>
                  <a:lnTo>
                    <a:pt x="9727" y="8441"/>
                  </a:lnTo>
                  <a:cubicBezTo>
                    <a:pt x="10061" y="7043"/>
                    <a:pt x="10791" y="6769"/>
                    <a:pt x="10791" y="6769"/>
                  </a:cubicBezTo>
                  <a:cubicBezTo>
                    <a:pt x="10791" y="6769"/>
                    <a:pt x="11642" y="4550"/>
                    <a:pt x="9879" y="1997"/>
                  </a:cubicBezTo>
                  <a:cubicBezTo>
                    <a:pt x="8953" y="678"/>
                    <a:pt x="7321" y="0"/>
                    <a:pt x="56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7"/>
            <p:cNvSpPr/>
            <p:nvPr/>
          </p:nvSpPr>
          <p:spPr>
            <a:xfrm>
              <a:off x="6273950" y="1190250"/>
              <a:ext cx="171750" cy="65400"/>
            </a:xfrm>
            <a:custGeom>
              <a:avLst/>
              <a:gdLst/>
              <a:ahLst/>
              <a:cxnLst/>
              <a:rect l="l" t="t" r="r" b="b"/>
              <a:pathLst>
                <a:path w="6870" h="2616" extrusionOk="0">
                  <a:moveTo>
                    <a:pt x="2998" y="1"/>
                  </a:moveTo>
                  <a:cubicBezTo>
                    <a:pt x="872" y="1"/>
                    <a:pt x="0" y="2616"/>
                    <a:pt x="0" y="2616"/>
                  </a:cubicBezTo>
                  <a:cubicBezTo>
                    <a:pt x="0" y="2616"/>
                    <a:pt x="689" y="1304"/>
                    <a:pt x="1421" y="1304"/>
                  </a:cubicBezTo>
                  <a:cubicBezTo>
                    <a:pt x="1545" y="1304"/>
                    <a:pt x="1670" y="1342"/>
                    <a:pt x="1793" y="1430"/>
                  </a:cubicBezTo>
                  <a:cubicBezTo>
                    <a:pt x="2119" y="1663"/>
                    <a:pt x="2481" y="1749"/>
                    <a:pt x="2848" y="1749"/>
                  </a:cubicBezTo>
                  <a:cubicBezTo>
                    <a:pt x="3438" y="1749"/>
                    <a:pt x="4041" y="1527"/>
                    <a:pt x="4529" y="1339"/>
                  </a:cubicBezTo>
                  <a:cubicBezTo>
                    <a:pt x="4675" y="1281"/>
                    <a:pt x="4852" y="1257"/>
                    <a:pt x="5041" y="1257"/>
                  </a:cubicBezTo>
                  <a:cubicBezTo>
                    <a:pt x="5838" y="1257"/>
                    <a:pt x="6870" y="1673"/>
                    <a:pt x="6870" y="1673"/>
                  </a:cubicBezTo>
                  <a:cubicBezTo>
                    <a:pt x="6322" y="518"/>
                    <a:pt x="6322" y="762"/>
                    <a:pt x="3708" y="93"/>
                  </a:cubicBezTo>
                  <a:cubicBezTo>
                    <a:pt x="3458" y="29"/>
                    <a:pt x="3221" y="1"/>
                    <a:pt x="2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7"/>
            <p:cNvSpPr/>
            <p:nvPr/>
          </p:nvSpPr>
          <p:spPr>
            <a:xfrm>
              <a:off x="6504175" y="1321950"/>
              <a:ext cx="94200" cy="137450"/>
            </a:xfrm>
            <a:custGeom>
              <a:avLst/>
              <a:gdLst/>
              <a:ahLst/>
              <a:cxnLst/>
              <a:rect l="l" t="t" r="r" b="b"/>
              <a:pathLst>
                <a:path w="3768" h="5498" extrusionOk="0">
                  <a:moveTo>
                    <a:pt x="1565" y="1"/>
                  </a:moveTo>
                  <a:cubicBezTo>
                    <a:pt x="585" y="1"/>
                    <a:pt x="1" y="934"/>
                    <a:pt x="1" y="934"/>
                  </a:cubicBezTo>
                  <a:lnTo>
                    <a:pt x="31" y="5433"/>
                  </a:lnTo>
                  <a:cubicBezTo>
                    <a:pt x="216" y="5477"/>
                    <a:pt x="393" y="5497"/>
                    <a:pt x="562" y="5497"/>
                  </a:cubicBezTo>
                  <a:cubicBezTo>
                    <a:pt x="3081" y="5497"/>
                    <a:pt x="3768" y="889"/>
                    <a:pt x="2372" y="205"/>
                  </a:cubicBezTo>
                  <a:cubicBezTo>
                    <a:pt x="2080" y="59"/>
                    <a:pt x="1810" y="1"/>
                    <a:pt x="15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7"/>
            <p:cNvSpPr/>
            <p:nvPr/>
          </p:nvSpPr>
          <p:spPr>
            <a:xfrm>
              <a:off x="6343850" y="1696925"/>
              <a:ext cx="629975" cy="727450"/>
            </a:xfrm>
            <a:custGeom>
              <a:avLst/>
              <a:gdLst/>
              <a:ahLst/>
              <a:cxnLst/>
              <a:rect l="l" t="t" r="r" b="b"/>
              <a:pathLst>
                <a:path w="25199" h="29098" extrusionOk="0">
                  <a:moveTo>
                    <a:pt x="13278" y="0"/>
                  </a:moveTo>
                  <a:cubicBezTo>
                    <a:pt x="12658" y="0"/>
                    <a:pt x="12028" y="139"/>
                    <a:pt x="11429" y="434"/>
                  </a:cubicBezTo>
                  <a:cubicBezTo>
                    <a:pt x="9362" y="1437"/>
                    <a:pt x="8511" y="3960"/>
                    <a:pt x="9514" y="6027"/>
                  </a:cubicBezTo>
                  <a:cubicBezTo>
                    <a:pt x="9545" y="6088"/>
                    <a:pt x="9575" y="6118"/>
                    <a:pt x="9606" y="6179"/>
                  </a:cubicBezTo>
                  <a:lnTo>
                    <a:pt x="9636" y="6240"/>
                  </a:lnTo>
                  <a:lnTo>
                    <a:pt x="10213" y="7303"/>
                  </a:lnTo>
                  <a:lnTo>
                    <a:pt x="10791" y="8398"/>
                  </a:lnTo>
                  <a:cubicBezTo>
                    <a:pt x="11186" y="9127"/>
                    <a:pt x="11551" y="9857"/>
                    <a:pt x="11946" y="10617"/>
                  </a:cubicBezTo>
                  <a:cubicBezTo>
                    <a:pt x="12706" y="12076"/>
                    <a:pt x="13435" y="13565"/>
                    <a:pt x="14165" y="15054"/>
                  </a:cubicBezTo>
                  <a:cubicBezTo>
                    <a:pt x="14864" y="16513"/>
                    <a:pt x="15563" y="18003"/>
                    <a:pt x="16171" y="19462"/>
                  </a:cubicBezTo>
                  <a:cubicBezTo>
                    <a:pt x="16505" y="20191"/>
                    <a:pt x="16779" y="20921"/>
                    <a:pt x="17052" y="21620"/>
                  </a:cubicBezTo>
                  <a:lnTo>
                    <a:pt x="17052" y="21650"/>
                  </a:lnTo>
                  <a:cubicBezTo>
                    <a:pt x="16749" y="21650"/>
                    <a:pt x="16445" y="21589"/>
                    <a:pt x="16110" y="21529"/>
                  </a:cubicBezTo>
                  <a:cubicBezTo>
                    <a:pt x="15472" y="21407"/>
                    <a:pt x="14803" y="21225"/>
                    <a:pt x="14104" y="21012"/>
                  </a:cubicBezTo>
                  <a:cubicBezTo>
                    <a:pt x="12736" y="20556"/>
                    <a:pt x="11308" y="19918"/>
                    <a:pt x="9909" y="19249"/>
                  </a:cubicBezTo>
                  <a:cubicBezTo>
                    <a:pt x="9180" y="18884"/>
                    <a:pt x="8511" y="18519"/>
                    <a:pt x="7812" y="18155"/>
                  </a:cubicBezTo>
                  <a:cubicBezTo>
                    <a:pt x="7478" y="17942"/>
                    <a:pt x="7113" y="17759"/>
                    <a:pt x="6779" y="17547"/>
                  </a:cubicBezTo>
                  <a:lnTo>
                    <a:pt x="6292" y="17243"/>
                  </a:lnTo>
                  <a:lnTo>
                    <a:pt x="5836" y="16969"/>
                  </a:lnTo>
                  <a:lnTo>
                    <a:pt x="5715" y="16908"/>
                  </a:lnTo>
                  <a:cubicBezTo>
                    <a:pt x="5148" y="16555"/>
                    <a:pt x="4517" y="16387"/>
                    <a:pt x="3894" y="16387"/>
                  </a:cubicBezTo>
                  <a:cubicBezTo>
                    <a:pt x="2746" y="16387"/>
                    <a:pt x="1623" y="16959"/>
                    <a:pt x="973" y="18003"/>
                  </a:cubicBezTo>
                  <a:cubicBezTo>
                    <a:pt x="0" y="19583"/>
                    <a:pt x="456" y="21650"/>
                    <a:pt x="1976" y="22684"/>
                  </a:cubicBezTo>
                  <a:lnTo>
                    <a:pt x="2311" y="22896"/>
                  </a:lnTo>
                  <a:lnTo>
                    <a:pt x="2584" y="23079"/>
                  </a:lnTo>
                  <a:lnTo>
                    <a:pt x="3162" y="23443"/>
                  </a:lnTo>
                  <a:cubicBezTo>
                    <a:pt x="3557" y="23687"/>
                    <a:pt x="3922" y="23930"/>
                    <a:pt x="4317" y="24173"/>
                  </a:cubicBezTo>
                  <a:cubicBezTo>
                    <a:pt x="5077" y="24629"/>
                    <a:pt x="5867" y="25085"/>
                    <a:pt x="6657" y="25510"/>
                  </a:cubicBezTo>
                  <a:cubicBezTo>
                    <a:pt x="8268" y="26361"/>
                    <a:pt x="9909" y="27152"/>
                    <a:pt x="11703" y="27820"/>
                  </a:cubicBezTo>
                  <a:cubicBezTo>
                    <a:pt x="12615" y="28155"/>
                    <a:pt x="13557" y="28459"/>
                    <a:pt x="14560" y="28702"/>
                  </a:cubicBezTo>
                  <a:cubicBezTo>
                    <a:pt x="15563" y="28915"/>
                    <a:pt x="16657" y="29097"/>
                    <a:pt x="17904" y="29097"/>
                  </a:cubicBezTo>
                  <a:cubicBezTo>
                    <a:pt x="18511" y="29097"/>
                    <a:pt x="19150" y="29067"/>
                    <a:pt x="19879" y="28915"/>
                  </a:cubicBezTo>
                  <a:cubicBezTo>
                    <a:pt x="20548" y="28793"/>
                    <a:pt x="21308" y="28550"/>
                    <a:pt x="22037" y="28185"/>
                  </a:cubicBezTo>
                  <a:cubicBezTo>
                    <a:pt x="22402" y="28003"/>
                    <a:pt x="22767" y="27790"/>
                    <a:pt x="23101" y="27516"/>
                  </a:cubicBezTo>
                  <a:cubicBezTo>
                    <a:pt x="23284" y="27395"/>
                    <a:pt x="23436" y="27273"/>
                    <a:pt x="23588" y="27121"/>
                  </a:cubicBezTo>
                  <a:cubicBezTo>
                    <a:pt x="23679" y="27061"/>
                    <a:pt x="23770" y="26969"/>
                    <a:pt x="23831" y="26909"/>
                  </a:cubicBezTo>
                  <a:lnTo>
                    <a:pt x="23861" y="26878"/>
                  </a:lnTo>
                  <a:cubicBezTo>
                    <a:pt x="23922" y="26817"/>
                    <a:pt x="23952" y="26787"/>
                    <a:pt x="24013" y="26726"/>
                  </a:cubicBezTo>
                  <a:cubicBezTo>
                    <a:pt x="24074" y="26635"/>
                    <a:pt x="24165" y="26544"/>
                    <a:pt x="24226" y="26453"/>
                  </a:cubicBezTo>
                  <a:cubicBezTo>
                    <a:pt x="24378" y="26270"/>
                    <a:pt x="24499" y="26057"/>
                    <a:pt x="24591" y="25905"/>
                  </a:cubicBezTo>
                  <a:cubicBezTo>
                    <a:pt x="24621" y="25814"/>
                    <a:pt x="24682" y="25723"/>
                    <a:pt x="24712" y="25662"/>
                  </a:cubicBezTo>
                  <a:cubicBezTo>
                    <a:pt x="24743" y="25571"/>
                    <a:pt x="24803" y="25510"/>
                    <a:pt x="24834" y="25419"/>
                  </a:cubicBezTo>
                  <a:lnTo>
                    <a:pt x="24864" y="25328"/>
                  </a:lnTo>
                  <a:lnTo>
                    <a:pt x="24895" y="25206"/>
                  </a:lnTo>
                  <a:cubicBezTo>
                    <a:pt x="24925" y="25146"/>
                    <a:pt x="24955" y="25085"/>
                    <a:pt x="24955" y="25024"/>
                  </a:cubicBezTo>
                  <a:cubicBezTo>
                    <a:pt x="25016" y="24872"/>
                    <a:pt x="25016" y="24781"/>
                    <a:pt x="25047" y="24659"/>
                  </a:cubicBezTo>
                  <a:cubicBezTo>
                    <a:pt x="25077" y="24538"/>
                    <a:pt x="25107" y="24447"/>
                    <a:pt x="25107" y="24355"/>
                  </a:cubicBezTo>
                  <a:cubicBezTo>
                    <a:pt x="25168" y="23960"/>
                    <a:pt x="25168" y="23687"/>
                    <a:pt x="25199" y="23443"/>
                  </a:cubicBezTo>
                  <a:cubicBezTo>
                    <a:pt x="25199" y="23170"/>
                    <a:pt x="25168" y="22957"/>
                    <a:pt x="25168" y="22775"/>
                  </a:cubicBezTo>
                  <a:cubicBezTo>
                    <a:pt x="25138" y="22592"/>
                    <a:pt x="25107" y="22410"/>
                    <a:pt x="25107" y="22228"/>
                  </a:cubicBezTo>
                  <a:cubicBezTo>
                    <a:pt x="24986" y="21589"/>
                    <a:pt x="24864" y="21073"/>
                    <a:pt x="24743" y="20556"/>
                  </a:cubicBezTo>
                  <a:cubicBezTo>
                    <a:pt x="24621" y="20070"/>
                    <a:pt x="24469" y="19614"/>
                    <a:pt x="24317" y="19158"/>
                  </a:cubicBezTo>
                  <a:cubicBezTo>
                    <a:pt x="24043" y="18246"/>
                    <a:pt x="23740" y="17425"/>
                    <a:pt x="23405" y="16574"/>
                  </a:cubicBezTo>
                  <a:cubicBezTo>
                    <a:pt x="22767" y="14902"/>
                    <a:pt x="22098" y="13291"/>
                    <a:pt x="21399" y="11711"/>
                  </a:cubicBezTo>
                  <a:cubicBezTo>
                    <a:pt x="20730" y="10130"/>
                    <a:pt x="20001" y="8580"/>
                    <a:pt x="19271" y="6999"/>
                  </a:cubicBezTo>
                  <a:cubicBezTo>
                    <a:pt x="18907" y="6240"/>
                    <a:pt x="18542" y="5449"/>
                    <a:pt x="18177" y="4689"/>
                  </a:cubicBezTo>
                  <a:lnTo>
                    <a:pt x="17630" y="3534"/>
                  </a:lnTo>
                  <a:lnTo>
                    <a:pt x="17052" y="2349"/>
                  </a:lnTo>
                  <a:cubicBezTo>
                    <a:pt x="16314" y="872"/>
                    <a:pt x="14830" y="0"/>
                    <a:pt x="132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7"/>
            <p:cNvSpPr/>
            <p:nvPr/>
          </p:nvSpPr>
          <p:spPr>
            <a:xfrm>
              <a:off x="6253425" y="1935075"/>
              <a:ext cx="242425" cy="308350"/>
            </a:xfrm>
            <a:custGeom>
              <a:avLst/>
              <a:gdLst/>
              <a:ahLst/>
              <a:cxnLst/>
              <a:rect l="l" t="t" r="r" b="b"/>
              <a:pathLst>
                <a:path w="9697" h="12334" extrusionOk="0">
                  <a:moveTo>
                    <a:pt x="835" y="1"/>
                  </a:moveTo>
                  <a:cubicBezTo>
                    <a:pt x="619" y="1"/>
                    <a:pt x="467" y="66"/>
                    <a:pt x="396" y="209"/>
                  </a:cubicBezTo>
                  <a:cubicBezTo>
                    <a:pt x="0" y="969"/>
                    <a:pt x="2250" y="1850"/>
                    <a:pt x="2979" y="3066"/>
                  </a:cubicBezTo>
                  <a:cubicBezTo>
                    <a:pt x="2979" y="3066"/>
                    <a:pt x="2874" y="2970"/>
                    <a:pt x="2730" y="2970"/>
                  </a:cubicBezTo>
                  <a:cubicBezTo>
                    <a:pt x="2605" y="2970"/>
                    <a:pt x="2451" y="3042"/>
                    <a:pt x="2310" y="3309"/>
                  </a:cubicBezTo>
                  <a:cubicBezTo>
                    <a:pt x="2007" y="3887"/>
                    <a:pt x="2219" y="4373"/>
                    <a:pt x="2219" y="4373"/>
                  </a:cubicBezTo>
                  <a:cubicBezTo>
                    <a:pt x="2219" y="4373"/>
                    <a:pt x="1763" y="4495"/>
                    <a:pt x="1642" y="4890"/>
                  </a:cubicBezTo>
                  <a:cubicBezTo>
                    <a:pt x="1520" y="5255"/>
                    <a:pt x="1703" y="5771"/>
                    <a:pt x="1703" y="5771"/>
                  </a:cubicBezTo>
                  <a:cubicBezTo>
                    <a:pt x="1703" y="5771"/>
                    <a:pt x="1034" y="6045"/>
                    <a:pt x="1003" y="6562"/>
                  </a:cubicBezTo>
                  <a:cubicBezTo>
                    <a:pt x="943" y="7078"/>
                    <a:pt x="1003" y="7230"/>
                    <a:pt x="1946" y="8021"/>
                  </a:cubicBezTo>
                  <a:cubicBezTo>
                    <a:pt x="3344" y="9145"/>
                    <a:pt x="2827" y="11212"/>
                    <a:pt x="4317" y="11942"/>
                  </a:cubicBezTo>
                  <a:cubicBezTo>
                    <a:pt x="4764" y="12159"/>
                    <a:pt x="5406" y="12334"/>
                    <a:pt x="6091" y="12334"/>
                  </a:cubicBezTo>
                  <a:cubicBezTo>
                    <a:pt x="7035" y="12334"/>
                    <a:pt x="8063" y="12003"/>
                    <a:pt x="8785" y="10999"/>
                  </a:cubicBezTo>
                  <a:cubicBezTo>
                    <a:pt x="9697" y="9753"/>
                    <a:pt x="9666" y="8051"/>
                    <a:pt x="8846" y="6774"/>
                  </a:cubicBezTo>
                  <a:cubicBezTo>
                    <a:pt x="8025" y="5559"/>
                    <a:pt x="6748" y="3796"/>
                    <a:pt x="5380" y="2610"/>
                  </a:cubicBezTo>
                  <a:cubicBezTo>
                    <a:pt x="3669" y="1118"/>
                    <a:pt x="1720" y="1"/>
                    <a:pt x="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7"/>
            <p:cNvSpPr/>
            <p:nvPr/>
          </p:nvSpPr>
          <p:spPr>
            <a:xfrm>
              <a:off x="6376525" y="1998050"/>
              <a:ext cx="110975" cy="140600"/>
            </a:xfrm>
            <a:custGeom>
              <a:avLst/>
              <a:gdLst/>
              <a:ahLst/>
              <a:cxnLst/>
              <a:rect l="l" t="t" r="r" b="b"/>
              <a:pathLst>
                <a:path w="4439" h="5624" extrusionOk="0">
                  <a:moveTo>
                    <a:pt x="0" y="0"/>
                  </a:moveTo>
                  <a:lnTo>
                    <a:pt x="4438" y="5623"/>
                  </a:lnTo>
                  <a:cubicBezTo>
                    <a:pt x="4438" y="5623"/>
                    <a:pt x="3435" y="1155"/>
                    <a:pt x="2037" y="578"/>
                  </a:cubicBezTo>
                  <a:cubicBezTo>
                    <a:pt x="639" y="31"/>
                    <a:pt x="1" y="0"/>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7"/>
            <p:cNvSpPr/>
            <p:nvPr/>
          </p:nvSpPr>
          <p:spPr>
            <a:xfrm>
              <a:off x="6394000" y="2118875"/>
              <a:ext cx="128450" cy="168700"/>
            </a:xfrm>
            <a:custGeom>
              <a:avLst/>
              <a:gdLst/>
              <a:ahLst/>
              <a:cxnLst/>
              <a:rect l="l" t="t" r="r" b="b"/>
              <a:pathLst>
                <a:path w="5138" h="6748" extrusionOk="0">
                  <a:moveTo>
                    <a:pt x="3770" y="0"/>
                  </a:moveTo>
                  <a:cubicBezTo>
                    <a:pt x="2463" y="3769"/>
                    <a:pt x="1" y="5897"/>
                    <a:pt x="1" y="5897"/>
                  </a:cubicBezTo>
                  <a:cubicBezTo>
                    <a:pt x="365" y="6322"/>
                    <a:pt x="943" y="6717"/>
                    <a:pt x="1490" y="6748"/>
                  </a:cubicBezTo>
                  <a:cubicBezTo>
                    <a:pt x="3861" y="4711"/>
                    <a:pt x="5137" y="1003"/>
                    <a:pt x="5137" y="1003"/>
                  </a:cubicBezTo>
                  <a:cubicBezTo>
                    <a:pt x="4803" y="486"/>
                    <a:pt x="4347" y="152"/>
                    <a:pt x="37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7"/>
            <p:cNvSpPr/>
            <p:nvPr/>
          </p:nvSpPr>
          <p:spPr>
            <a:xfrm>
              <a:off x="6439600" y="2122700"/>
              <a:ext cx="114775" cy="89625"/>
            </a:xfrm>
            <a:custGeom>
              <a:avLst/>
              <a:gdLst/>
              <a:ahLst/>
              <a:cxnLst/>
              <a:rect l="l" t="t" r="r" b="b"/>
              <a:pathLst>
                <a:path w="4591" h="3585" extrusionOk="0">
                  <a:moveTo>
                    <a:pt x="1789" y="0"/>
                  </a:moveTo>
                  <a:cubicBezTo>
                    <a:pt x="1240" y="0"/>
                    <a:pt x="756" y="216"/>
                    <a:pt x="487" y="637"/>
                  </a:cubicBezTo>
                  <a:cubicBezTo>
                    <a:pt x="0" y="1397"/>
                    <a:pt x="426" y="2522"/>
                    <a:pt x="1429" y="3160"/>
                  </a:cubicBezTo>
                  <a:cubicBezTo>
                    <a:pt x="1863" y="3445"/>
                    <a:pt x="2344" y="3584"/>
                    <a:pt x="2789" y="3584"/>
                  </a:cubicBezTo>
                  <a:cubicBezTo>
                    <a:pt x="3341" y="3584"/>
                    <a:pt x="3834" y="3368"/>
                    <a:pt x="4104" y="2947"/>
                  </a:cubicBezTo>
                  <a:cubicBezTo>
                    <a:pt x="4590" y="2187"/>
                    <a:pt x="4165" y="1063"/>
                    <a:pt x="3161" y="425"/>
                  </a:cubicBezTo>
                  <a:cubicBezTo>
                    <a:pt x="2714" y="140"/>
                    <a:pt x="2231" y="0"/>
                    <a:pt x="17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7"/>
            <p:cNvSpPr/>
            <p:nvPr/>
          </p:nvSpPr>
          <p:spPr>
            <a:xfrm>
              <a:off x="6455550" y="2135250"/>
              <a:ext cx="82850" cy="64650"/>
            </a:xfrm>
            <a:custGeom>
              <a:avLst/>
              <a:gdLst/>
              <a:ahLst/>
              <a:cxnLst/>
              <a:rect l="l" t="t" r="r" b="b"/>
              <a:pathLst>
                <a:path w="3314" h="2586" extrusionOk="0">
                  <a:moveTo>
                    <a:pt x="1310" y="1"/>
                  </a:moveTo>
                  <a:cubicBezTo>
                    <a:pt x="909" y="1"/>
                    <a:pt x="552" y="164"/>
                    <a:pt x="365" y="470"/>
                  </a:cubicBezTo>
                  <a:cubicBezTo>
                    <a:pt x="1" y="1017"/>
                    <a:pt x="305" y="1837"/>
                    <a:pt x="1034" y="2293"/>
                  </a:cubicBezTo>
                  <a:cubicBezTo>
                    <a:pt x="1336" y="2490"/>
                    <a:pt x="1673" y="2585"/>
                    <a:pt x="1984" y="2585"/>
                  </a:cubicBezTo>
                  <a:cubicBezTo>
                    <a:pt x="2393" y="2585"/>
                    <a:pt x="2759" y="2422"/>
                    <a:pt x="2949" y="2111"/>
                  </a:cubicBezTo>
                  <a:cubicBezTo>
                    <a:pt x="3314" y="1564"/>
                    <a:pt x="3010" y="774"/>
                    <a:pt x="2280" y="318"/>
                  </a:cubicBezTo>
                  <a:cubicBezTo>
                    <a:pt x="1972" y="103"/>
                    <a:pt x="1627" y="1"/>
                    <a:pt x="13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7"/>
            <p:cNvSpPr/>
            <p:nvPr/>
          </p:nvSpPr>
          <p:spPr>
            <a:xfrm>
              <a:off x="6547500" y="1678975"/>
              <a:ext cx="365525" cy="415600"/>
            </a:xfrm>
            <a:custGeom>
              <a:avLst/>
              <a:gdLst/>
              <a:ahLst/>
              <a:cxnLst/>
              <a:rect l="l" t="t" r="r" b="b"/>
              <a:pathLst>
                <a:path w="14621" h="16624" extrusionOk="0">
                  <a:moveTo>
                    <a:pt x="5017" y="1"/>
                  </a:moveTo>
                  <a:cubicBezTo>
                    <a:pt x="3831" y="1"/>
                    <a:pt x="2664" y="425"/>
                    <a:pt x="1763" y="1274"/>
                  </a:cubicBezTo>
                  <a:cubicBezTo>
                    <a:pt x="973" y="2033"/>
                    <a:pt x="304" y="3097"/>
                    <a:pt x="213" y="4617"/>
                  </a:cubicBezTo>
                  <a:cubicBezTo>
                    <a:pt x="1" y="8599"/>
                    <a:pt x="4894" y="16623"/>
                    <a:pt x="4894" y="16623"/>
                  </a:cubicBezTo>
                  <a:lnTo>
                    <a:pt x="5502" y="16380"/>
                  </a:lnTo>
                  <a:lnTo>
                    <a:pt x="5745" y="16289"/>
                  </a:lnTo>
                  <a:lnTo>
                    <a:pt x="9849" y="14648"/>
                  </a:lnTo>
                  <a:lnTo>
                    <a:pt x="10122" y="14556"/>
                  </a:lnTo>
                  <a:lnTo>
                    <a:pt x="14621" y="12763"/>
                  </a:lnTo>
                  <a:cubicBezTo>
                    <a:pt x="14347" y="11912"/>
                    <a:pt x="14013" y="11031"/>
                    <a:pt x="13131" y="9176"/>
                  </a:cubicBezTo>
                  <a:cubicBezTo>
                    <a:pt x="13071" y="9024"/>
                    <a:pt x="12979" y="8872"/>
                    <a:pt x="12888" y="8690"/>
                  </a:cubicBezTo>
                  <a:cubicBezTo>
                    <a:pt x="12402" y="7657"/>
                    <a:pt x="11733" y="6319"/>
                    <a:pt x="10882" y="4556"/>
                  </a:cubicBezTo>
                  <a:cubicBezTo>
                    <a:pt x="10244" y="3310"/>
                    <a:pt x="9666" y="2459"/>
                    <a:pt x="9058" y="1851"/>
                  </a:cubicBezTo>
                  <a:cubicBezTo>
                    <a:pt x="8998" y="1790"/>
                    <a:pt x="8937" y="1730"/>
                    <a:pt x="8876" y="1669"/>
                  </a:cubicBezTo>
                  <a:cubicBezTo>
                    <a:pt x="8481" y="1304"/>
                    <a:pt x="8086" y="1000"/>
                    <a:pt x="7630" y="726"/>
                  </a:cubicBezTo>
                  <a:cubicBezTo>
                    <a:pt x="6819" y="243"/>
                    <a:pt x="5913" y="1"/>
                    <a:pt x="501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77"/>
          <p:cNvGrpSpPr/>
          <p:nvPr/>
        </p:nvGrpSpPr>
        <p:grpSpPr>
          <a:xfrm>
            <a:off x="4352156" y="1460383"/>
            <a:ext cx="2327646" cy="3261789"/>
            <a:chOff x="5064074" y="1392646"/>
            <a:chExt cx="2327646" cy="3261789"/>
          </a:xfrm>
        </p:grpSpPr>
        <p:sp>
          <p:nvSpPr>
            <p:cNvPr id="1815" name="Google Shape;1815;p77"/>
            <p:cNvSpPr/>
            <p:nvPr/>
          </p:nvSpPr>
          <p:spPr>
            <a:xfrm>
              <a:off x="5868670" y="2182298"/>
              <a:ext cx="765963" cy="1063954"/>
            </a:xfrm>
            <a:custGeom>
              <a:avLst/>
              <a:gdLst/>
              <a:ahLst/>
              <a:cxnLst/>
              <a:rect l="l" t="t" r="r" b="b"/>
              <a:pathLst>
                <a:path w="28907" h="40153" extrusionOk="0">
                  <a:moveTo>
                    <a:pt x="17739" y="21703"/>
                  </a:moveTo>
                  <a:cubicBezTo>
                    <a:pt x="17727" y="21727"/>
                    <a:pt x="17709" y="21756"/>
                    <a:pt x="17687" y="21789"/>
                  </a:cubicBezTo>
                  <a:lnTo>
                    <a:pt x="17687" y="21789"/>
                  </a:lnTo>
                  <a:cubicBezTo>
                    <a:pt x="17689" y="21780"/>
                    <a:pt x="17691" y="21771"/>
                    <a:pt x="17691" y="21764"/>
                  </a:cubicBezTo>
                  <a:cubicBezTo>
                    <a:pt x="17721" y="21733"/>
                    <a:pt x="17721" y="21733"/>
                    <a:pt x="17721" y="21703"/>
                  </a:cubicBezTo>
                  <a:close/>
                  <a:moveTo>
                    <a:pt x="28056" y="0"/>
                  </a:moveTo>
                  <a:lnTo>
                    <a:pt x="18147" y="2219"/>
                  </a:lnTo>
                  <a:lnTo>
                    <a:pt x="18177" y="2402"/>
                  </a:lnTo>
                  <a:lnTo>
                    <a:pt x="18238" y="2706"/>
                  </a:lnTo>
                  <a:cubicBezTo>
                    <a:pt x="18268" y="2918"/>
                    <a:pt x="18299" y="3101"/>
                    <a:pt x="18329" y="3314"/>
                  </a:cubicBezTo>
                  <a:cubicBezTo>
                    <a:pt x="18390" y="3739"/>
                    <a:pt x="18451" y="4165"/>
                    <a:pt x="18512" y="4590"/>
                  </a:cubicBezTo>
                  <a:cubicBezTo>
                    <a:pt x="18633" y="5472"/>
                    <a:pt x="18694" y="6353"/>
                    <a:pt x="18755" y="7235"/>
                  </a:cubicBezTo>
                  <a:cubicBezTo>
                    <a:pt x="18816" y="8116"/>
                    <a:pt x="18846" y="9028"/>
                    <a:pt x="18876" y="9909"/>
                  </a:cubicBezTo>
                  <a:cubicBezTo>
                    <a:pt x="18876" y="10791"/>
                    <a:pt x="18876" y="11703"/>
                    <a:pt x="18846" y="12584"/>
                  </a:cubicBezTo>
                  <a:cubicBezTo>
                    <a:pt x="18816" y="13466"/>
                    <a:pt x="18755" y="14378"/>
                    <a:pt x="18694" y="15259"/>
                  </a:cubicBezTo>
                  <a:cubicBezTo>
                    <a:pt x="18603" y="16140"/>
                    <a:pt x="18512" y="17022"/>
                    <a:pt x="18360" y="17903"/>
                  </a:cubicBezTo>
                  <a:cubicBezTo>
                    <a:pt x="18360" y="18116"/>
                    <a:pt x="18299" y="18329"/>
                    <a:pt x="18268" y="18572"/>
                  </a:cubicBezTo>
                  <a:cubicBezTo>
                    <a:pt x="18238" y="18785"/>
                    <a:pt x="18208" y="18998"/>
                    <a:pt x="18177" y="19210"/>
                  </a:cubicBezTo>
                  <a:cubicBezTo>
                    <a:pt x="18086" y="19666"/>
                    <a:pt x="18025" y="20092"/>
                    <a:pt x="17934" y="20517"/>
                  </a:cubicBezTo>
                  <a:cubicBezTo>
                    <a:pt x="17873" y="20730"/>
                    <a:pt x="17843" y="20973"/>
                    <a:pt x="17782" y="21186"/>
                  </a:cubicBezTo>
                  <a:lnTo>
                    <a:pt x="17630" y="21824"/>
                  </a:lnTo>
                  <a:lnTo>
                    <a:pt x="17618" y="21885"/>
                  </a:lnTo>
                  <a:lnTo>
                    <a:pt x="17618" y="21885"/>
                  </a:lnTo>
                  <a:cubicBezTo>
                    <a:pt x="17555" y="21970"/>
                    <a:pt x="17474" y="22073"/>
                    <a:pt x="17387" y="22189"/>
                  </a:cubicBezTo>
                  <a:cubicBezTo>
                    <a:pt x="17174" y="22402"/>
                    <a:pt x="16901" y="22645"/>
                    <a:pt x="16627" y="22919"/>
                  </a:cubicBezTo>
                  <a:cubicBezTo>
                    <a:pt x="16050" y="23405"/>
                    <a:pt x="15350" y="23952"/>
                    <a:pt x="14651" y="24469"/>
                  </a:cubicBezTo>
                  <a:cubicBezTo>
                    <a:pt x="13922" y="24986"/>
                    <a:pt x="13162" y="25472"/>
                    <a:pt x="12402" y="25989"/>
                  </a:cubicBezTo>
                  <a:cubicBezTo>
                    <a:pt x="11612" y="26475"/>
                    <a:pt x="10821" y="26961"/>
                    <a:pt x="10031" y="27448"/>
                  </a:cubicBezTo>
                  <a:cubicBezTo>
                    <a:pt x="8420" y="28420"/>
                    <a:pt x="6748" y="29363"/>
                    <a:pt x="5077" y="30274"/>
                  </a:cubicBezTo>
                  <a:cubicBezTo>
                    <a:pt x="4226" y="30761"/>
                    <a:pt x="3375" y="31186"/>
                    <a:pt x="2523" y="31642"/>
                  </a:cubicBezTo>
                  <a:lnTo>
                    <a:pt x="1277" y="32311"/>
                  </a:lnTo>
                  <a:lnTo>
                    <a:pt x="639" y="32645"/>
                  </a:lnTo>
                  <a:lnTo>
                    <a:pt x="1" y="32949"/>
                  </a:lnTo>
                  <a:lnTo>
                    <a:pt x="3192" y="40153"/>
                  </a:lnTo>
                  <a:lnTo>
                    <a:pt x="3922" y="39879"/>
                  </a:lnTo>
                  <a:lnTo>
                    <a:pt x="4621" y="39575"/>
                  </a:lnTo>
                  <a:cubicBezTo>
                    <a:pt x="5107" y="39393"/>
                    <a:pt x="5563" y="39180"/>
                    <a:pt x="6019" y="38998"/>
                  </a:cubicBezTo>
                  <a:cubicBezTo>
                    <a:pt x="6961" y="38603"/>
                    <a:pt x="7873" y="38177"/>
                    <a:pt x="8785" y="37782"/>
                  </a:cubicBezTo>
                  <a:cubicBezTo>
                    <a:pt x="10639" y="36931"/>
                    <a:pt x="12463" y="36080"/>
                    <a:pt x="14287" y="35107"/>
                  </a:cubicBezTo>
                  <a:cubicBezTo>
                    <a:pt x="16110" y="34165"/>
                    <a:pt x="17934" y="33162"/>
                    <a:pt x="19758" y="32007"/>
                  </a:cubicBezTo>
                  <a:cubicBezTo>
                    <a:pt x="20670" y="31429"/>
                    <a:pt x="21582" y="30791"/>
                    <a:pt x="22524" y="30031"/>
                  </a:cubicBezTo>
                  <a:cubicBezTo>
                    <a:pt x="22980" y="29667"/>
                    <a:pt x="23466" y="29271"/>
                    <a:pt x="23952" y="28785"/>
                  </a:cubicBezTo>
                  <a:cubicBezTo>
                    <a:pt x="24196" y="28572"/>
                    <a:pt x="24439" y="28299"/>
                    <a:pt x="24682" y="28025"/>
                  </a:cubicBezTo>
                  <a:cubicBezTo>
                    <a:pt x="24955" y="27752"/>
                    <a:pt x="25199" y="27417"/>
                    <a:pt x="25472" y="27052"/>
                  </a:cubicBezTo>
                  <a:cubicBezTo>
                    <a:pt x="25533" y="26961"/>
                    <a:pt x="25594" y="26870"/>
                    <a:pt x="25685" y="26779"/>
                  </a:cubicBezTo>
                  <a:lnTo>
                    <a:pt x="25776" y="26597"/>
                  </a:lnTo>
                  <a:lnTo>
                    <a:pt x="25867" y="26445"/>
                  </a:lnTo>
                  <a:cubicBezTo>
                    <a:pt x="25898" y="26384"/>
                    <a:pt x="25959" y="26323"/>
                    <a:pt x="25989" y="26262"/>
                  </a:cubicBezTo>
                  <a:lnTo>
                    <a:pt x="26080" y="26080"/>
                  </a:lnTo>
                  <a:cubicBezTo>
                    <a:pt x="26141" y="25958"/>
                    <a:pt x="26202" y="25837"/>
                    <a:pt x="26293" y="25685"/>
                  </a:cubicBezTo>
                  <a:cubicBezTo>
                    <a:pt x="26354" y="25563"/>
                    <a:pt x="26414" y="25411"/>
                    <a:pt x="26475" y="25259"/>
                  </a:cubicBezTo>
                  <a:cubicBezTo>
                    <a:pt x="26536" y="25077"/>
                    <a:pt x="26597" y="24925"/>
                    <a:pt x="26658" y="24742"/>
                  </a:cubicBezTo>
                  <a:lnTo>
                    <a:pt x="26718" y="24530"/>
                  </a:lnTo>
                  <a:lnTo>
                    <a:pt x="26718" y="24438"/>
                  </a:lnTo>
                  <a:lnTo>
                    <a:pt x="26779" y="24256"/>
                  </a:lnTo>
                  <a:lnTo>
                    <a:pt x="27022" y="23466"/>
                  </a:lnTo>
                  <a:cubicBezTo>
                    <a:pt x="27083" y="23223"/>
                    <a:pt x="27144" y="22949"/>
                    <a:pt x="27205" y="22676"/>
                  </a:cubicBezTo>
                  <a:cubicBezTo>
                    <a:pt x="27357" y="22159"/>
                    <a:pt x="27478" y="21642"/>
                    <a:pt x="27600" y="21095"/>
                  </a:cubicBezTo>
                  <a:cubicBezTo>
                    <a:pt x="27661" y="20852"/>
                    <a:pt x="27722" y="20578"/>
                    <a:pt x="27752" y="20335"/>
                  </a:cubicBezTo>
                  <a:cubicBezTo>
                    <a:pt x="27813" y="20061"/>
                    <a:pt x="27873" y="19788"/>
                    <a:pt x="27934" y="19514"/>
                  </a:cubicBezTo>
                  <a:lnTo>
                    <a:pt x="28086" y="18724"/>
                  </a:lnTo>
                  <a:cubicBezTo>
                    <a:pt x="28117" y="18481"/>
                    <a:pt x="28147" y="18207"/>
                    <a:pt x="28208" y="17934"/>
                  </a:cubicBezTo>
                  <a:cubicBezTo>
                    <a:pt x="28299" y="17417"/>
                    <a:pt x="28360" y="16870"/>
                    <a:pt x="28421" y="16323"/>
                  </a:cubicBezTo>
                  <a:cubicBezTo>
                    <a:pt x="28573" y="15259"/>
                    <a:pt x="28664" y="14195"/>
                    <a:pt x="28755" y="13131"/>
                  </a:cubicBezTo>
                  <a:cubicBezTo>
                    <a:pt x="28816" y="12067"/>
                    <a:pt x="28877" y="10973"/>
                    <a:pt x="28877" y="9909"/>
                  </a:cubicBezTo>
                  <a:cubicBezTo>
                    <a:pt x="28907" y="8846"/>
                    <a:pt x="28877" y="7751"/>
                    <a:pt x="28846" y="6687"/>
                  </a:cubicBezTo>
                  <a:cubicBezTo>
                    <a:pt x="28785" y="5593"/>
                    <a:pt x="28694" y="4529"/>
                    <a:pt x="28573" y="3435"/>
                  </a:cubicBezTo>
                  <a:cubicBezTo>
                    <a:pt x="28512" y="2888"/>
                    <a:pt x="28451" y="2341"/>
                    <a:pt x="28360" y="1794"/>
                  </a:cubicBezTo>
                  <a:cubicBezTo>
                    <a:pt x="28329" y="1520"/>
                    <a:pt x="28269" y="1247"/>
                    <a:pt x="28238" y="973"/>
                  </a:cubicBezTo>
                  <a:lnTo>
                    <a:pt x="28147" y="517"/>
                  </a:lnTo>
                  <a:lnTo>
                    <a:pt x="28117" y="304"/>
                  </a:lnTo>
                  <a:lnTo>
                    <a:pt x="2805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7"/>
            <p:cNvSpPr/>
            <p:nvPr/>
          </p:nvSpPr>
          <p:spPr>
            <a:xfrm>
              <a:off x="6283462" y="2247535"/>
              <a:ext cx="201381" cy="443012"/>
            </a:xfrm>
            <a:custGeom>
              <a:avLst/>
              <a:gdLst/>
              <a:ahLst/>
              <a:cxnLst/>
              <a:rect l="l" t="t" r="r" b="b"/>
              <a:pathLst>
                <a:path w="7600" h="16719" extrusionOk="0">
                  <a:moveTo>
                    <a:pt x="1794" y="0"/>
                  </a:moveTo>
                  <a:lnTo>
                    <a:pt x="0" y="13709"/>
                  </a:lnTo>
                  <a:cubicBezTo>
                    <a:pt x="2706" y="15229"/>
                    <a:pt x="5259" y="16292"/>
                    <a:pt x="7599" y="16718"/>
                  </a:cubicBezTo>
                  <a:lnTo>
                    <a:pt x="179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7"/>
            <p:cNvSpPr/>
            <p:nvPr/>
          </p:nvSpPr>
          <p:spPr>
            <a:xfrm>
              <a:off x="5465166" y="4200639"/>
              <a:ext cx="191709" cy="171571"/>
            </a:xfrm>
            <a:custGeom>
              <a:avLst/>
              <a:gdLst/>
              <a:ahLst/>
              <a:cxnLst/>
              <a:rect l="l" t="t" r="r" b="b"/>
              <a:pathLst>
                <a:path w="7235" h="6475" extrusionOk="0">
                  <a:moveTo>
                    <a:pt x="2158" y="1"/>
                  </a:moveTo>
                  <a:lnTo>
                    <a:pt x="0" y="4378"/>
                  </a:lnTo>
                  <a:lnTo>
                    <a:pt x="4742" y="6475"/>
                  </a:lnTo>
                  <a:lnTo>
                    <a:pt x="7235" y="2402"/>
                  </a:lnTo>
                  <a:lnTo>
                    <a:pt x="21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7"/>
            <p:cNvSpPr/>
            <p:nvPr/>
          </p:nvSpPr>
          <p:spPr>
            <a:xfrm>
              <a:off x="5064074" y="4280609"/>
              <a:ext cx="569458" cy="308272"/>
            </a:xfrm>
            <a:custGeom>
              <a:avLst/>
              <a:gdLst/>
              <a:ahLst/>
              <a:cxnLst/>
              <a:rect l="l" t="t" r="r" b="b"/>
              <a:pathLst>
                <a:path w="21491" h="11634" extrusionOk="0">
                  <a:moveTo>
                    <a:pt x="15410" y="0"/>
                  </a:moveTo>
                  <a:cubicBezTo>
                    <a:pt x="15341" y="0"/>
                    <a:pt x="15270" y="7"/>
                    <a:pt x="15198" y="22"/>
                  </a:cubicBezTo>
                  <a:cubicBezTo>
                    <a:pt x="15198" y="22"/>
                    <a:pt x="14529" y="174"/>
                    <a:pt x="12523" y="813"/>
                  </a:cubicBezTo>
                  <a:cubicBezTo>
                    <a:pt x="11417" y="1187"/>
                    <a:pt x="10043" y="1276"/>
                    <a:pt x="8621" y="1276"/>
                  </a:cubicBezTo>
                  <a:cubicBezTo>
                    <a:pt x="7505" y="1276"/>
                    <a:pt x="6359" y="1221"/>
                    <a:pt x="5289" y="1208"/>
                  </a:cubicBezTo>
                  <a:cubicBezTo>
                    <a:pt x="5170" y="1205"/>
                    <a:pt x="5053" y="1204"/>
                    <a:pt x="4939" y="1204"/>
                  </a:cubicBezTo>
                  <a:cubicBezTo>
                    <a:pt x="2035" y="1204"/>
                    <a:pt x="863" y="1933"/>
                    <a:pt x="395" y="2606"/>
                  </a:cubicBezTo>
                  <a:cubicBezTo>
                    <a:pt x="0" y="3183"/>
                    <a:pt x="92" y="3670"/>
                    <a:pt x="92" y="3670"/>
                  </a:cubicBezTo>
                  <a:lnTo>
                    <a:pt x="18055" y="11633"/>
                  </a:lnTo>
                  <a:cubicBezTo>
                    <a:pt x="18299" y="11451"/>
                    <a:pt x="18542" y="11147"/>
                    <a:pt x="18754" y="10752"/>
                  </a:cubicBezTo>
                  <a:cubicBezTo>
                    <a:pt x="19514" y="9263"/>
                    <a:pt x="20122" y="6618"/>
                    <a:pt x="20548" y="5007"/>
                  </a:cubicBezTo>
                  <a:cubicBezTo>
                    <a:pt x="20609" y="4794"/>
                    <a:pt x="20669" y="4612"/>
                    <a:pt x="20700" y="4460"/>
                  </a:cubicBezTo>
                  <a:cubicBezTo>
                    <a:pt x="20791" y="4186"/>
                    <a:pt x="20852" y="3974"/>
                    <a:pt x="20943" y="3822"/>
                  </a:cubicBezTo>
                  <a:cubicBezTo>
                    <a:pt x="21490" y="2576"/>
                    <a:pt x="20274" y="2302"/>
                    <a:pt x="20274" y="2302"/>
                  </a:cubicBezTo>
                  <a:cubicBezTo>
                    <a:pt x="19960" y="2419"/>
                    <a:pt x="19672" y="2470"/>
                    <a:pt x="19404" y="2470"/>
                  </a:cubicBezTo>
                  <a:cubicBezTo>
                    <a:pt x="17545" y="2470"/>
                    <a:pt x="16703" y="0"/>
                    <a:pt x="154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7"/>
            <p:cNvSpPr/>
            <p:nvPr/>
          </p:nvSpPr>
          <p:spPr>
            <a:xfrm>
              <a:off x="5475633" y="3124973"/>
              <a:ext cx="1162233" cy="1197316"/>
            </a:xfrm>
            <a:custGeom>
              <a:avLst/>
              <a:gdLst/>
              <a:ahLst/>
              <a:cxnLst/>
              <a:rect l="l" t="t" r="r" b="b"/>
              <a:pathLst>
                <a:path w="43862" h="45186" extrusionOk="0">
                  <a:moveTo>
                    <a:pt x="34851" y="0"/>
                  </a:moveTo>
                  <a:cubicBezTo>
                    <a:pt x="27253" y="0"/>
                    <a:pt x="19279" y="2442"/>
                    <a:pt x="18025" y="3696"/>
                  </a:cubicBezTo>
                  <a:cubicBezTo>
                    <a:pt x="13466" y="8164"/>
                    <a:pt x="1" y="41599"/>
                    <a:pt x="1" y="41599"/>
                  </a:cubicBezTo>
                  <a:lnTo>
                    <a:pt x="8359" y="45185"/>
                  </a:lnTo>
                  <a:cubicBezTo>
                    <a:pt x="8359" y="45185"/>
                    <a:pt x="13922" y="34213"/>
                    <a:pt x="16323" y="30748"/>
                  </a:cubicBezTo>
                  <a:cubicBezTo>
                    <a:pt x="18755" y="27313"/>
                    <a:pt x="22828" y="17890"/>
                    <a:pt x="22828" y="17890"/>
                  </a:cubicBezTo>
                  <a:cubicBezTo>
                    <a:pt x="22828" y="17890"/>
                    <a:pt x="29241" y="14030"/>
                    <a:pt x="40731" y="12145"/>
                  </a:cubicBezTo>
                  <a:cubicBezTo>
                    <a:pt x="43862" y="7617"/>
                    <a:pt x="42585" y="2753"/>
                    <a:pt x="41582" y="808"/>
                  </a:cubicBezTo>
                  <a:cubicBezTo>
                    <a:pt x="39514" y="234"/>
                    <a:pt x="37201" y="0"/>
                    <a:pt x="34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7"/>
            <p:cNvSpPr/>
            <p:nvPr/>
          </p:nvSpPr>
          <p:spPr>
            <a:xfrm>
              <a:off x="6061969" y="4279575"/>
              <a:ext cx="154666" cy="129705"/>
            </a:xfrm>
            <a:custGeom>
              <a:avLst/>
              <a:gdLst/>
              <a:ahLst/>
              <a:cxnLst/>
              <a:rect l="l" t="t" r="r" b="b"/>
              <a:pathLst>
                <a:path w="5837" h="4895" extrusionOk="0">
                  <a:moveTo>
                    <a:pt x="213" y="0"/>
                  </a:moveTo>
                  <a:lnTo>
                    <a:pt x="1" y="4894"/>
                  </a:lnTo>
                  <a:lnTo>
                    <a:pt x="5198" y="4894"/>
                  </a:lnTo>
                  <a:lnTo>
                    <a:pt x="5837" y="152"/>
                  </a:lnTo>
                  <a:lnTo>
                    <a:pt x="21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7"/>
            <p:cNvSpPr/>
            <p:nvPr/>
          </p:nvSpPr>
          <p:spPr>
            <a:xfrm>
              <a:off x="5714852" y="4370806"/>
              <a:ext cx="538032" cy="255913"/>
            </a:xfrm>
            <a:custGeom>
              <a:avLst/>
              <a:gdLst/>
              <a:ahLst/>
              <a:cxnLst/>
              <a:rect l="l" t="t" r="r" b="b"/>
              <a:pathLst>
                <a:path w="20305" h="9658" extrusionOk="0">
                  <a:moveTo>
                    <a:pt x="13276" y="0"/>
                  </a:moveTo>
                  <a:cubicBezTo>
                    <a:pt x="13037" y="0"/>
                    <a:pt x="12816" y="59"/>
                    <a:pt x="12614" y="205"/>
                  </a:cubicBezTo>
                  <a:cubicBezTo>
                    <a:pt x="12614" y="205"/>
                    <a:pt x="12067" y="600"/>
                    <a:pt x="10487" y="1998"/>
                  </a:cubicBezTo>
                  <a:cubicBezTo>
                    <a:pt x="8936" y="3397"/>
                    <a:pt x="6292" y="4339"/>
                    <a:pt x="4012" y="5281"/>
                  </a:cubicBezTo>
                  <a:cubicBezTo>
                    <a:pt x="1094" y="6497"/>
                    <a:pt x="274" y="7713"/>
                    <a:pt x="122" y="8564"/>
                  </a:cubicBezTo>
                  <a:cubicBezTo>
                    <a:pt x="0" y="9232"/>
                    <a:pt x="274" y="9658"/>
                    <a:pt x="274" y="9658"/>
                  </a:cubicBezTo>
                  <a:lnTo>
                    <a:pt x="19940" y="9658"/>
                  </a:lnTo>
                  <a:cubicBezTo>
                    <a:pt x="20092" y="9384"/>
                    <a:pt x="20152" y="9020"/>
                    <a:pt x="20183" y="8564"/>
                  </a:cubicBezTo>
                  <a:cubicBezTo>
                    <a:pt x="20304" y="6892"/>
                    <a:pt x="19788" y="4248"/>
                    <a:pt x="19514" y="2576"/>
                  </a:cubicBezTo>
                  <a:cubicBezTo>
                    <a:pt x="19484" y="2393"/>
                    <a:pt x="19453" y="2211"/>
                    <a:pt x="19453" y="2029"/>
                  </a:cubicBezTo>
                  <a:cubicBezTo>
                    <a:pt x="19393" y="1755"/>
                    <a:pt x="19393" y="1512"/>
                    <a:pt x="19393" y="1360"/>
                  </a:cubicBezTo>
                  <a:cubicBezTo>
                    <a:pt x="19393" y="317"/>
                    <a:pt x="18685" y="193"/>
                    <a:pt x="18350" y="193"/>
                  </a:cubicBezTo>
                  <a:cubicBezTo>
                    <a:pt x="18245" y="193"/>
                    <a:pt x="18177" y="205"/>
                    <a:pt x="18177" y="205"/>
                  </a:cubicBezTo>
                  <a:cubicBezTo>
                    <a:pt x="17660" y="714"/>
                    <a:pt x="17124" y="890"/>
                    <a:pt x="16591" y="890"/>
                  </a:cubicBezTo>
                  <a:cubicBezTo>
                    <a:pt x="15393" y="890"/>
                    <a:pt x="14208" y="0"/>
                    <a:pt x="132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7"/>
            <p:cNvSpPr/>
            <p:nvPr/>
          </p:nvSpPr>
          <p:spPr>
            <a:xfrm>
              <a:off x="6324533" y="1976916"/>
              <a:ext cx="942357" cy="1428162"/>
            </a:xfrm>
            <a:custGeom>
              <a:avLst/>
              <a:gdLst/>
              <a:ahLst/>
              <a:cxnLst/>
              <a:rect l="l" t="t" r="r" b="b"/>
              <a:pathLst>
                <a:path w="35564" h="53898" extrusionOk="0">
                  <a:moveTo>
                    <a:pt x="15472" y="1"/>
                  </a:moveTo>
                  <a:lnTo>
                    <a:pt x="7843" y="1612"/>
                  </a:lnTo>
                  <a:cubicBezTo>
                    <a:pt x="7387" y="2706"/>
                    <a:pt x="6688" y="3496"/>
                    <a:pt x="5897" y="4104"/>
                  </a:cubicBezTo>
                  <a:cubicBezTo>
                    <a:pt x="5806" y="4165"/>
                    <a:pt x="5715" y="4226"/>
                    <a:pt x="5624" y="4286"/>
                  </a:cubicBezTo>
                  <a:cubicBezTo>
                    <a:pt x="5502" y="4378"/>
                    <a:pt x="5350" y="4469"/>
                    <a:pt x="5229" y="4560"/>
                  </a:cubicBezTo>
                  <a:cubicBezTo>
                    <a:pt x="4894" y="4773"/>
                    <a:pt x="4560" y="4985"/>
                    <a:pt x="4226" y="5168"/>
                  </a:cubicBezTo>
                  <a:cubicBezTo>
                    <a:pt x="4134" y="5198"/>
                    <a:pt x="4013" y="5259"/>
                    <a:pt x="3922" y="5320"/>
                  </a:cubicBezTo>
                  <a:cubicBezTo>
                    <a:pt x="1916" y="6384"/>
                    <a:pt x="1" y="7204"/>
                    <a:pt x="31" y="9849"/>
                  </a:cubicBezTo>
                  <a:cubicBezTo>
                    <a:pt x="31" y="11125"/>
                    <a:pt x="912" y="13010"/>
                    <a:pt x="1976" y="16141"/>
                  </a:cubicBezTo>
                  <a:cubicBezTo>
                    <a:pt x="2007" y="16293"/>
                    <a:pt x="2037" y="16414"/>
                    <a:pt x="2098" y="16536"/>
                  </a:cubicBezTo>
                  <a:cubicBezTo>
                    <a:pt x="2280" y="17083"/>
                    <a:pt x="2463" y="17691"/>
                    <a:pt x="2645" y="18359"/>
                  </a:cubicBezTo>
                  <a:cubicBezTo>
                    <a:pt x="2675" y="18481"/>
                    <a:pt x="2706" y="18572"/>
                    <a:pt x="2767" y="18694"/>
                  </a:cubicBezTo>
                  <a:cubicBezTo>
                    <a:pt x="3223" y="20335"/>
                    <a:pt x="3709" y="22220"/>
                    <a:pt x="4134" y="24439"/>
                  </a:cubicBezTo>
                  <a:cubicBezTo>
                    <a:pt x="4256" y="25077"/>
                    <a:pt x="4347" y="25715"/>
                    <a:pt x="4469" y="26414"/>
                  </a:cubicBezTo>
                  <a:cubicBezTo>
                    <a:pt x="4560" y="27022"/>
                    <a:pt x="4682" y="27691"/>
                    <a:pt x="4773" y="28390"/>
                  </a:cubicBezTo>
                  <a:cubicBezTo>
                    <a:pt x="4834" y="29028"/>
                    <a:pt x="4925" y="29667"/>
                    <a:pt x="5016" y="30366"/>
                  </a:cubicBezTo>
                  <a:cubicBezTo>
                    <a:pt x="5077" y="30943"/>
                    <a:pt x="5137" y="31551"/>
                    <a:pt x="5168" y="32189"/>
                  </a:cubicBezTo>
                  <a:cubicBezTo>
                    <a:pt x="5229" y="32585"/>
                    <a:pt x="5259" y="32980"/>
                    <a:pt x="5289" y="33405"/>
                  </a:cubicBezTo>
                  <a:cubicBezTo>
                    <a:pt x="5289" y="33496"/>
                    <a:pt x="5289" y="33618"/>
                    <a:pt x="5289" y="33740"/>
                  </a:cubicBezTo>
                  <a:cubicBezTo>
                    <a:pt x="5320" y="33892"/>
                    <a:pt x="5320" y="34013"/>
                    <a:pt x="5320" y="34165"/>
                  </a:cubicBezTo>
                  <a:cubicBezTo>
                    <a:pt x="5381" y="34743"/>
                    <a:pt x="5411" y="35472"/>
                    <a:pt x="5441" y="36262"/>
                  </a:cubicBezTo>
                  <a:cubicBezTo>
                    <a:pt x="5472" y="36354"/>
                    <a:pt x="5472" y="36445"/>
                    <a:pt x="5472" y="36566"/>
                  </a:cubicBezTo>
                  <a:cubicBezTo>
                    <a:pt x="5502" y="37478"/>
                    <a:pt x="5563" y="38542"/>
                    <a:pt x="5624" y="39667"/>
                  </a:cubicBezTo>
                  <a:cubicBezTo>
                    <a:pt x="5624" y="39758"/>
                    <a:pt x="5624" y="39849"/>
                    <a:pt x="5624" y="39971"/>
                  </a:cubicBezTo>
                  <a:cubicBezTo>
                    <a:pt x="5715" y="42098"/>
                    <a:pt x="5776" y="44408"/>
                    <a:pt x="5806" y="46567"/>
                  </a:cubicBezTo>
                  <a:cubicBezTo>
                    <a:pt x="5806" y="46719"/>
                    <a:pt x="5806" y="46840"/>
                    <a:pt x="5806" y="46962"/>
                  </a:cubicBezTo>
                  <a:cubicBezTo>
                    <a:pt x="5806" y="48512"/>
                    <a:pt x="5806" y="49971"/>
                    <a:pt x="5745" y="51187"/>
                  </a:cubicBezTo>
                  <a:cubicBezTo>
                    <a:pt x="6080" y="51369"/>
                    <a:pt x="6444" y="51582"/>
                    <a:pt x="6809" y="51764"/>
                  </a:cubicBezTo>
                  <a:cubicBezTo>
                    <a:pt x="6900" y="51795"/>
                    <a:pt x="6992" y="51825"/>
                    <a:pt x="7083" y="51886"/>
                  </a:cubicBezTo>
                  <a:cubicBezTo>
                    <a:pt x="7660" y="52159"/>
                    <a:pt x="8299" y="52403"/>
                    <a:pt x="8967" y="52646"/>
                  </a:cubicBezTo>
                  <a:cubicBezTo>
                    <a:pt x="9059" y="52676"/>
                    <a:pt x="9150" y="52706"/>
                    <a:pt x="9241" y="52737"/>
                  </a:cubicBezTo>
                  <a:cubicBezTo>
                    <a:pt x="11605" y="53477"/>
                    <a:pt x="14369" y="53898"/>
                    <a:pt x="17308" y="53898"/>
                  </a:cubicBezTo>
                  <a:cubicBezTo>
                    <a:pt x="17506" y="53898"/>
                    <a:pt x="17705" y="53896"/>
                    <a:pt x="17904" y="53892"/>
                  </a:cubicBezTo>
                  <a:cubicBezTo>
                    <a:pt x="18633" y="53862"/>
                    <a:pt x="19363" y="53831"/>
                    <a:pt x="20123" y="53770"/>
                  </a:cubicBezTo>
                  <a:cubicBezTo>
                    <a:pt x="20943" y="53679"/>
                    <a:pt x="21794" y="53588"/>
                    <a:pt x="22645" y="53436"/>
                  </a:cubicBezTo>
                  <a:cubicBezTo>
                    <a:pt x="23284" y="53345"/>
                    <a:pt x="23892" y="53223"/>
                    <a:pt x="24530" y="53071"/>
                  </a:cubicBezTo>
                  <a:cubicBezTo>
                    <a:pt x="24652" y="53041"/>
                    <a:pt x="24773" y="53010"/>
                    <a:pt x="24925" y="52980"/>
                  </a:cubicBezTo>
                  <a:cubicBezTo>
                    <a:pt x="28542" y="52099"/>
                    <a:pt x="32098" y="50548"/>
                    <a:pt x="35168" y="48208"/>
                  </a:cubicBezTo>
                  <a:cubicBezTo>
                    <a:pt x="35199" y="48178"/>
                    <a:pt x="35229" y="48147"/>
                    <a:pt x="35290" y="48117"/>
                  </a:cubicBezTo>
                  <a:cubicBezTo>
                    <a:pt x="35290" y="48026"/>
                    <a:pt x="35290" y="47965"/>
                    <a:pt x="35290" y="47874"/>
                  </a:cubicBezTo>
                  <a:cubicBezTo>
                    <a:pt x="35564" y="45655"/>
                    <a:pt x="35229" y="40579"/>
                    <a:pt x="34895" y="36354"/>
                  </a:cubicBezTo>
                  <a:cubicBezTo>
                    <a:pt x="34895" y="36262"/>
                    <a:pt x="34864" y="36141"/>
                    <a:pt x="34864" y="36050"/>
                  </a:cubicBezTo>
                  <a:cubicBezTo>
                    <a:pt x="34712" y="34226"/>
                    <a:pt x="34561" y="32585"/>
                    <a:pt x="34439" y="31369"/>
                  </a:cubicBezTo>
                  <a:cubicBezTo>
                    <a:pt x="34439" y="31338"/>
                    <a:pt x="34409" y="31308"/>
                    <a:pt x="34409" y="31278"/>
                  </a:cubicBezTo>
                  <a:cubicBezTo>
                    <a:pt x="34409" y="31186"/>
                    <a:pt x="34409" y="31126"/>
                    <a:pt x="34409" y="31065"/>
                  </a:cubicBezTo>
                  <a:cubicBezTo>
                    <a:pt x="34378" y="31034"/>
                    <a:pt x="34378" y="30974"/>
                    <a:pt x="34378" y="30943"/>
                  </a:cubicBezTo>
                  <a:cubicBezTo>
                    <a:pt x="34378" y="30761"/>
                    <a:pt x="34348" y="30578"/>
                    <a:pt x="34317" y="30396"/>
                  </a:cubicBezTo>
                  <a:cubicBezTo>
                    <a:pt x="34257" y="29758"/>
                    <a:pt x="34165" y="29089"/>
                    <a:pt x="34074" y="28420"/>
                  </a:cubicBezTo>
                  <a:cubicBezTo>
                    <a:pt x="33618" y="25290"/>
                    <a:pt x="32919" y="22159"/>
                    <a:pt x="32068" y="18907"/>
                  </a:cubicBezTo>
                  <a:lnTo>
                    <a:pt x="31946" y="18359"/>
                  </a:lnTo>
                  <a:cubicBezTo>
                    <a:pt x="31916" y="18329"/>
                    <a:pt x="31916" y="18268"/>
                    <a:pt x="31916" y="18207"/>
                  </a:cubicBezTo>
                  <a:cubicBezTo>
                    <a:pt x="31886" y="18116"/>
                    <a:pt x="31855" y="18025"/>
                    <a:pt x="31825" y="17934"/>
                  </a:cubicBezTo>
                  <a:lnTo>
                    <a:pt x="31825" y="17904"/>
                  </a:lnTo>
                  <a:cubicBezTo>
                    <a:pt x="31582" y="17022"/>
                    <a:pt x="31339" y="16080"/>
                    <a:pt x="31065" y="15168"/>
                  </a:cubicBezTo>
                  <a:lnTo>
                    <a:pt x="31004" y="14864"/>
                  </a:lnTo>
                  <a:lnTo>
                    <a:pt x="30791" y="14074"/>
                  </a:lnTo>
                  <a:cubicBezTo>
                    <a:pt x="30731" y="13952"/>
                    <a:pt x="30700" y="13831"/>
                    <a:pt x="30670" y="13709"/>
                  </a:cubicBezTo>
                  <a:cubicBezTo>
                    <a:pt x="30336" y="12493"/>
                    <a:pt x="30001" y="11277"/>
                    <a:pt x="29636" y="10001"/>
                  </a:cubicBezTo>
                  <a:cubicBezTo>
                    <a:pt x="28390" y="5472"/>
                    <a:pt x="26445" y="2493"/>
                    <a:pt x="23952" y="1520"/>
                  </a:cubicBezTo>
                  <a:cubicBezTo>
                    <a:pt x="23861" y="1460"/>
                    <a:pt x="23740" y="1429"/>
                    <a:pt x="23618" y="1399"/>
                  </a:cubicBezTo>
                  <a:cubicBezTo>
                    <a:pt x="23114" y="1240"/>
                    <a:pt x="22587" y="1150"/>
                    <a:pt x="22016" y="1150"/>
                  </a:cubicBezTo>
                  <a:cubicBezTo>
                    <a:pt x="21933" y="1150"/>
                    <a:pt x="21849" y="1152"/>
                    <a:pt x="21764" y="1156"/>
                  </a:cubicBezTo>
                  <a:lnTo>
                    <a:pt x="21582" y="1156"/>
                  </a:lnTo>
                  <a:cubicBezTo>
                    <a:pt x="21460" y="1156"/>
                    <a:pt x="21369" y="1156"/>
                    <a:pt x="21278" y="1186"/>
                  </a:cubicBezTo>
                  <a:cubicBezTo>
                    <a:pt x="20335" y="1186"/>
                    <a:pt x="19484" y="1125"/>
                    <a:pt x="18755" y="1004"/>
                  </a:cubicBezTo>
                  <a:cubicBezTo>
                    <a:pt x="18664" y="1004"/>
                    <a:pt x="18603" y="973"/>
                    <a:pt x="18512" y="973"/>
                  </a:cubicBezTo>
                  <a:cubicBezTo>
                    <a:pt x="18420" y="943"/>
                    <a:pt x="18329" y="912"/>
                    <a:pt x="18208" y="912"/>
                  </a:cubicBezTo>
                  <a:cubicBezTo>
                    <a:pt x="18056" y="882"/>
                    <a:pt x="17904" y="852"/>
                    <a:pt x="17782" y="821"/>
                  </a:cubicBezTo>
                  <a:cubicBezTo>
                    <a:pt x="17660" y="791"/>
                    <a:pt x="17539" y="760"/>
                    <a:pt x="17417" y="730"/>
                  </a:cubicBezTo>
                  <a:cubicBezTo>
                    <a:pt x="16202" y="396"/>
                    <a:pt x="15472" y="1"/>
                    <a:pt x="154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7"/>
            <p:cNvSpPr/>
            <p:nvPr/>
          </p:nvSpPr>
          <p:spPr>
            <a:xfrm>
              <a:off x="6562136" y="3286661"/>
              <a:ext cx="438163" cy="96530"/>
            </a:xfrm>
            <a:custGeom>
              <a:avLst/>
              <a:gdLst/>
              <a:ahLst/>
              <a:cxnLst/>
              <a:rect l="l" t="t" r="r" b="b"/>
              <a:pathLst>
                <a:path w="16536" h="3643" extrusionOk="0">
                  <a:moveTo>
                    <a:pt x="13875" y="1"/>
                  </a:moveTo>
                  <a:cubicBezTo>
                    <a:pt x="12857" y="1"/>
                    <a:pt x="11575" y="370"/>
                    <a:pt x="10152" y="1302"/>
                  </a:cubicBezTo>
                  <a:cubicBezTo>
                    <a:pt x="8960" y="2077"/>
                    <a:pt x="8228" y="2362"/>
                    <a:pt x="7695" y="2362"/>
                  </a:cubicBezTo>
                  <a:cubicBezTo>
                    <a:pt x="7141" y="2362"/>
                    <a:pt x="6802" y="2054"/>
                    <a:pt x="6383" y="1667"/>
                  </a:cubicBezTo>
                  <a:cubicBezTo>
                    <a:pt x="5806" y="1150"/>
                    <a:pt x="5076" y="481"/>
                    <a:pt x="3557" y="329"/>
                  </a:cubicBezTo>
                  <a:cubicBezTo>
                    <a:pt x="3327" y="300"/>
                    <a:pt x="3109" y="285"/>
                    <a:pt x="2901" y="285"/>
                  </a:cubicBezTo>
                  <a:cubicBezTo>
                    <a:pt x="2039" y="285"/>
                    <a:pt x="1366" y="538"/>
                    <a:pt x="851" y="1028"/>
                  </a:cubicBezTo>
                  <a:cubicBezTo>
                    <a:pt x="152" y="1727"/>
                    <a:pt x="31" y="2670"/>
                    <a:pt x="0" y="3186"/>
                  </a:cubicBezTo>
                  <a:cubicBezTo>
                    <a:pt x="92" y="3217"/>
                    <a:pt x="183" y="3277"/>
                    <a:pt x="274" y="3308"/>
                  </a:cubicBezTo>
                  <a:cubicBezTo>
                    <a:pt x="304" y="2852"/>
                    <a:pt x="395" y="1879"/>
                    <a:pt x="1064" y="1241"/>
                  </a:cubicBezTo>
                  <a:cubicBezTo>
                    <a:pt x="1512" y="793"/>
                    <a:pt x="2143" y="570"/>
                    <a:pt x="2956" y="570"/>
                  </a:cubicBezTo>
                  <a:cubicBezTo>
                    <a:pt x="3137" y="570"/>
                    <a:pt x="3327" y="581"/>
                    <a:pt x="3526" y="603"/>
                  </a:cubicBezTo>
                  <a:cubicBezTo>
                    <a:pt x="4955" y="755"/>
                    <a:pt x="5593" y="1363"/>
                    <a:pt x="6171" y="1879"/>
                  </a:cubicBezTo>
                  <a:cubicBezTo>
                    <a:pt x="6666" y="2328"/>
                    <a:pt x="7082" y="2658"/>
                    <a:pt x="7700" y="2658"/>
                  </a:cubicBezTo>
                  <a:cubicBezTo>
                    <a:pt x="8297" y="2658"/>
                    <a:pt x="9081" y="2351"/>
                    <a:pt x="10304" y="1545"/>
                  </a:cubicBezTo>
                  <a:cubicBezTo>
                    <a:pt x="11277" y="907"/>
                    <a:pt x="12159" y="542"/>
                    <a:pt x="12918" y="390"/>
                  </a:cubicBezTo>
                  <a:cubicBezTo>
                    <a:pt x="13249" y="325"/>
                    <a:pt x="13561" y="295"/>
                    <a:pt x="13849" y="295"/>
                  </a:cubicBezTo>
                  <a:cubicBezTo>
                    <a:pt x="14647" y="295"/>
                    <a:pt x="15266" y="527"/>
                    <a:pt x="15624" y="907"/>
                  </a:cubicBezTo>
                  <a:cubicBezTo>
                    <a:pt x="16232" y="1545"/>
                    <a:pt x="16201" y="2548"/>
                    <a:pt x="15563" y="3642"/>
                  </a:cubicBezTo>
                  <a:cubicBezTo>
                    <a:pt x="15685" y="3612"/>
                    <a:pt x="15806" y="3581"/>
                    <a:pt x="15928" y="3551"/>
                  </a:cubicBezTo>
                  <a:cubicBezTo>
                    <a:pt x="16536" y="2426"/>
                    <a:pt x="16505" y="1393"/>
                    <a:pt x="15836" y="694"/>
                  </a:cubicBezTo>
                  <a:cubicBezTo>
                    <a:pt x="15429" y="273"/>
                    <a:pt x="14750" y="1"/>
                    <a:pt x="1387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7"/>
            <p:cNvSpPr/>
            <p:nvPr/>
          </p:nvSpPr>
          <p:spPr>
            <a:xfrm>
              <a:off x="6478378" y="3210799"/>
              <a:ext cx="56387" cy="140967"/>
            </a:xfrm>
            <a:custGeom>
              <a:avLst/>
              <a:gdLst/>
              <a:ahLst/>
              <a:cxnLst/>
              <a:rect l="l" t="t" r="r" b="b"/>
              <a:pathLst>
                <a:path w="2128" h="5320" extrusionOk="0">
                  <a:moveTo>
                    <a:pt x="0" y="1"/>
                  </a:moveTo>
                  <a:cubicBezTo>
                    <a:pt x="0" y="122"/>
                    <a:pt x="0" y="274"/>
                    <a:pt x="0" y="396"/>
                  </a:cubicBezTo>
                  <a:cubicBezTo>
                    <a:pt x="669" y="973"/>
                    <a:pt x="1550" y="1946"/>
                    <a:pt x="1702" y="3040"/>
                  </a:cubicBezTo>
                  <a:cubicBezTo>
                    <a:pt x="1824" y="3800"/>
                    <a:pt x="1581" y="4499"/>
                    <a:pt x="1003" y="5137"/>
                  </a:cubicBezTo>
                  <a:cubicBezTo>
                    <a:pt x="1003" y="5168"/>
                    <a:pt x="1003" y="5168"/>
                    <a:pt x="1003" y="5168"/>
                  </a:cubicBezTo>
                  <a:cubicBezTo>
                    <a:pt x="1064" y="5229"/>
                    <a:pt x="1186" y="5259"/>
                    <a:pt x="1277" y="5320"/>
                  </a:cubicBezTo>
                  <a:cubicBezTo>
                    <a:pt x="1885" y="4590"/>
                    <a:pt x="2128" y="3830"/>
                    <a:pt x="2006" y="3010"/>
                  </a:cubicBezTo>
                  <a:cubicBezTo>
                    <a:pt x="1824" y="1703"/>
                    <a:pt x="730" y="608"/>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7"/>
            <p:cNvSpPr/>
            <p:nvPr/>
          </p:nvSpPr>
          <p:spPr>
            <a:xfrm>
              <a:off x="6228692" y="1392646"/>
              <a:ext cx="507427" cy="331404"/>
            </a:xfrm>
            <a:custGeom>
              <a:avLst/>
              <a:gdLst/>
              <a:ahLst/>
              <a:cxnLst/>
              <a:rect l="l" t="t" r="r" b="b"/>
              <a:pathLst>
                <a:path w="19150" h="12507" extrusionOk="0">
                  <a:moveTo>
                    <a:pt x="4152" y="1"/>
                  </a:moveTo>
                  <a:cubicBezTo>
                    <a:pt x="2897" y="1"/>
                    <a:pt x="3922" y="3813"/>
                    <a:pt x="3922" y="3813"/>
                  </a:cubicBezTo>
                  <a:cubicBezTo>
                    <a:pt x="3922" y="3813"/>
                    <a:pt x="2815" y="2397"/>
                    <a:pt x="1754" y="2397"/>
                  </a:cubicBezTo>
                  <a:cubicBezTo>
                    <a:pt x="1571" y="2397"/>
                    <a:pt x="1390" y="2439"/>
                    <a:pt x="1216" y="2537"/>
                  </a:cubicBezTo>
                  <a:cubicBezTo>
                    <a:pt x="1" y="3236"/>
                    <a:pt x="2098" y="6670"/>
                    <a:pt x="2098" y="6670"/>
                  </a:cubicBezTo>
                  <a:cubicBezTo>
                    <a:pt x="2098" y="6670"/>
                    <a:pt x="2031" y="6664"/>
                    <a:pt x="1923" y="6664"/>
                  </a:cubicBezTo>
                  <a:cubicBezTo>
                    <a:pt x="1474" y="6664"/>
                    <a:pt x="322" y="6782"/>
                    <a:pt x="396" y="8008"/>
                  </a:cubicBezTo>
                  <a:cubicBezTo>
                    <a:pt x="517" y="9649"/>
                    <a:pt x="4833" y="10561"/>
                    <a:pt x="4833" y="10561"/>
                  </a:cubicBezTo>
                  <a:lnTo>
                    <a:pt x="17326" y="12506"/>
                  </a:lnTo>
                  <a:cubicBezTo>
                    <a:pt x="17326" y="12506"/>
                    <a:pt x="18390" y="9528"/>
                    <a:pt x="18785" y="8038"/>
                  </a:cubicBezTo>
                  <a:cubicBezTo>
                    <a:pt x="19150" y="6518"/>
                    <a:pt x="17934" y="5576"/>
                    <a:pt x="17934" y="5576"/>
                  </a:cubicBezTo>
                  <a:cubicBezTo>
                    <a:pt x="17934" y="5576"/>
                    <a:pt x="18633" y="4178"/>
                    <a:pt x="17843" y="3783"/>
                  </a:cubicBezTo>
                  <a:cubicBezTo>
                    <a:pt x="17652" y="3680"/>
                    <a:pt x="17442" y="3641"/>
                    <a:pt x="17233" y="3641"/>
                  </a:cubicBezTo>
                  <a:cubicBezTo>
                    <a:pt x="16575" y="3641"/>
                    <a:pt x="15928" y="4026"/>
                    <a:pt x="15928" y="4026"/>
                  </a:cubicBezTo>
                  <a:cubicBezTo>
                    <a:pt x="15928" y="4026"/>
                    <a:pt x="15502" y="2202"/>
                    <a:pt x="13587" y="1655"/>
                  </a:cubicBezTo>
                  <a:cubicBezTo>
                    <a:pt x="13042" y="1487"/>
                    <a:pt x="12415" y="1420"/>
                    <a:pt x="11760" y="1420"/>
                  </a:cubicBezTo>
                  <a:cubicBezTo>
                    <a:pt x="9093" y="1420"/>
                    <a:pt x="5958" y="2537"/>
                    <a:pt x="5958" y="2537"/>
                  </a:cubicBezTo>
                  <a:cubicBezTo>
                    <a:pt x="5958" y="2537"/>
                    <a:pt x="5776" y="318"/>
                    <a:pt x="4286" y="14"/>
                  </a:cubicBezTo>
                  <a:cubicBezTo>
                    <a:pt x="4239" y="5"/>
                    <a:pt x="4194" y="1"/>
                    <a:pt x="41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7"/>
            <p:cNvSpPr/>
            <p:nvPr/>
          </p:nvSpPr>
          <p:spPr>
            <a:xfrm>
              <a:off x="6517832" y="1816633"/>
              <a:ext cx="219108" cy="243592"/>
            </a:xfrm>
            <a:custGeom>
              <a:avLst/>
              <a:gdLst/>
              <a:ahLst/>
              <a:cxnLst/>
              <a:rect l="l" t="t" r="r" b="b"/>
              <a:pathLst>
                <a:path w="8269" h="9193" extrusionOk="0">
                  <a:moveTo>
                    <a:pt x="6809" y="1"/>
                  </a:moveTo>
                  <a:lnTo>
                    <a:pt x="821" y="5776"/>
                  </a:lnTo>
                  <a:lnTo>
                    <a:pt x="1" y="6536"/>
                  </a:lnTo>
                  <a:lnTo>
                    <a:pt x="426" y="8512"/>
                  </a:lnTo>
                  <a:cubicBezTo>
                    <a:pt x="669" y="8664"/>
                    <a:pt x="943" y="8785"/>
                    <a:pt x="1216" y="8876"/>
                  </a:cubicBezTo>
                  <a:cubicBezTo>
                    <a:pt x="1865" y="9099"/>
                    <a:pt x="2493" y="9192"/>
                    <a:pt x="3090" y="9192"/>
                  </a:cubicBezTo>
                  <a:cubicBezTo>
                    <a:pt x="6073" y="9192"/>
                    <a:pt x="8268" y="6870"/>
                    <a:pt x="8268" y="6870"/>
                  </a:cubicBezTo>
                  <a:lnTo>
                    <a:pt x="680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7"/>
            <p:cNvSpPr/>
            <p:nvPr/>
          </p:nvSpPr>
          <p:spPr>
            <a:xfrm>
              <a:off x="6292312" y="1564562"/>
              <a:ext cx="134528" cy="161900"/>
            </a:xfrm>
            <a:custGeom>
              <a:avLst/>
              <a:gdLst/>
              <a:ahLst/>
              <a:cxnLst/>
              <a:rect l="l" t="t" r="r" b="b"/>
              <a:pathLst>
                <a:path w="5077" h="6110" extrusionOk="0">
                  <a:moveTo>
                    <a:pt x="4682" y="0"/>
                  </a:moveTo>
                  <a:cubicBezTo>
                    <a:pt x="4682" y="0"/>
                    <a:pt x="1" y="1459"/>
                    <a:pt x="2767" y="6110"/>
                  </a:cubicBezTo>
                  <a:cubicBezTo>
                    <a:pt x="2767" y="6110"/>
                    <a:pt x="5077" y="1307"/>
                    <a:pt x="46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7"/>
            <p:cNvSpPr/>
            <p:nvPr/>
          </p:nvSpPr>
          <p:spPr>
            <a:xfrm>
              <a:off x="6348222" y="1760458"/>
              <a:ext cx="69768" cy="110839"/>
            </a:xfrm>
            <a:custGeom>
              <a:avLst/>
              <a:gdLst/>
              <a:ahLst/>
              <a:cxnLst/>
              <a:rect l="l" t="t" r="r" b="b"/>
              <a:pathLst>
                <a:path w="2633" h="4183" extrusionOk="0">
                  <a:moveTo>
                    <a:pt x="1082" y="1"/>
                  </a:moveTo>
                  <a:cubicBezTo>
                    <a:pt x="757" y="1"/>
                    <a:pt x="440" y="180"/>
                    <a:pt x="292" y="783"/>
                  </a:cubicBezTo>
                  <a:cubicBezTo>
                    <a:pt x="0" y="2056"/>
                    <a:pt x="749" y="4183"/>
                    <a:pt x="2033" y="4183"/>
                  </a:cubicBezTo>
                  <a:cubicBezTo>
                    <a:pt x="2222" y="4183"/>
                    <a:pt x="2422" y="4137"/>
                    <a:pt x="2632" y="4036"/>
                  </a:cubicBezTo>
                  <a:lnTo>
                    <a:pt x="2055" y="388"/>
                  </a:lnTo>
                  <a:cubicBezTo>
                    <a:pt x="2055" y="388"/>
                    <a:pt x="1560" y="1"/>
                    <a:pt x="1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7"/>
            <p:cNvSpPr/>
            <p:nvPr/>
          </p:nvSpPr>
          <p:spPr>
            <a:xfrm>
              <a:off x="6665212" y="1696360"/>
              <a:ext cx="103950" cy="133839"/>
            </a:xfrm>
            <a:custGeom>
              <a:avLst/>
              <a:gdLst/>
              <a:ahLst/>
              <a:cxnLst/>
              <a:rect l="l" t="t" r="r" b="b"/>
              <a:pathLst>
                <a:path w="3923" h="5051" extrusionOk="0">
                  <a:moveTo>
                    <a:pt x="1752" y="0"/>
                  </a:moveTo>
                  <a:cubicBezTo>
                    <a:pt x="711" y="0"/>
                    <a:pt x="1" y="1531"/>
                    <a:pt x="1" y="1531"/>
                  </a:cubicBezTo>
                  <a:lnTo>
                    <a:pt x="730" y="4935"/>
                  </a:lnTo>
                  <a:cubicBezTo>
                    <a:pt x="936" y="5014"/>
                    <a:pt x="1132" y="5050"/>
                    <a:pt x="1317" y="5050"/>
                  </a:cubicBezTo>
                  <a:cubicBezTo>
                    <a:pt x="3132" y="5050"/>
                    <a:pt x="3922" y="1570"/>
                    <a:pt x="2737" y="467"/>
                  </a:cubicBezTo>
                  <a:cubicBezTo>
                    <a:pt x="2387" y="131"/>
                    <a:pt x="2055" y="0"/>
                    <a:pt x="17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7"/>
            <p:cNvSpPr/>
            <p:nvPr/>
          </p:nvSpPr>
          <p:spPr>
            <a:xfrm>
              <a:off x="5965333" y="3125238"/>
              <a:ext cx="1352300" cy="1199462"/>
            </a:xfrm>
            <a:custGeom>
              <a:avLst/>
              <a:gdLst/>
              <a:ahLst/>
              <a:cxnLst/>
              <a:rect l="l" t="t" r="r" b="b"/>
              <a:pathLst>
                <a:path w="51035" h="45267" extrusionOk="0">
                  <a:moveTo>
                    <a:pt x="41656" y="1"/>
                  </a:moveTo>
                  <a:cubicBezTo>
                    <a:pt x="37305" y="1"/>
                    <a:pt x="32155" y="859"/>
                    <a:pt x="32039" y="859"/>
                  </a:cubicBezTo>
                  <a:cubicBezTo>
                    <a:pt x="32038" y="859"/>
                    <a:pt x="32037" y="859"/>
                    <a:pt x="32037" y="859"/>
                  </a:cubicBezTo>
                  <a:cubicBezTo>
                    <a:pt x="18633" y="2166"/>
                    <a:pt x="10851" y="2257"/>
                    <a:pt x="5411" y="5600"/>
                  </a:cubicBezTo>
                  <a:cubicBezTo>
                    <a:pt x="0" y="8944"/>
                    <a:pt x="1398" y="45267"/>
                    <a:pt x="1398" y="45267"/>
                  </a:cubicBezTo>
                  <a:lnTo>
                    <a:pt x="10243" y="44598"/>
                  </a:lnTo>
                  <a:cubicBezTo>
                    <a:pt x="10243" y="44598"/>
                    <a:pt x="12098" y="34172"/>
                    <a:pt x="12645" y="29978"/>
                  </a:cubicBezTo>
                  <a:cubicBezTo>
                    <a:pt x="13161" y="25783"/>
                    <a:pt x="13435" y="15874"/>
                    <a:pt x="13435" y="15874"/>
                  </a:cubicBezTo>
                  <a:cubicBezTo>
                    <a:pt x="13435" y="15874"/>
                    <a:pt x="18754" y="16938"/>
                    <a:pt x="30001" y="16938"/>
                  </a:cubicBezTo>
                  <a:cubicBezTo>
                    <a:pt x="51034" y="16938"/>
                    <a:pt x="46992" y="950"/>
                    <a:pt x="46992" y="950"/>
                  </a:cubicBezTo>
                  <a:cubicBezTo>
                    <a:pt x="45987" y="235"/>
                    <a:pt x="43931" y="1"/>
                    <a:pt x="416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7"/>
            <p:cNvSpPr/>
            <p:nvPr/>
          </p:nvSpPr>
          <p:spPr>
            <a:xfrm>
              <a:off x="5945195" y="3179399"/>
              <a:ext cx="707987" cy="92635"/>
            </a:xfrm>
            <a:custGeom>
              <a:avLst/>
              <a:gdLst/>
              <a:ahLst/>
              <a:cxnLst/>
              <a:rect l="l" t="t" r="r" b="b"/>
              <a:pathLst>
                <a:path w="26719" h="3496" extrusionOk="0">
                  <a:moveTo>
                    <a:pt x="91" y="0"/>
                  </a:moveTo>
                  <a:cubicBezTo>
                    <a:pt x="31" y="0"/>
                    <a:pt x="0" y="61"/>
                    <a:pt x="0" y="122"/>
                  </a:cubicBezTo>
                  <a:lnTo>
                    <a:pt x="0" y="3374"/>
                  </a:lnTo>
                  <a:cubicBezTo>
                    <a:pt x="0" y="3435"/>
                    <a:pt x="31" y="3496"/>
                    <a:pt x="91" y="3496"/>
                  </a:cubicBezTo>
                  <a:lnTo>
                    <a:pt x="26596" y="3496"/>
                  </a:lnTo>
                  <a:cubicBezTo>
                    <a:pt x="26657" y="3496"/>
                    <a:pt x="26718" y="3435"/>
                    <a:pt x="26718" y="3374"/>
                  </a:cubicBezTo>
                  <a:lnTo>
                    <a:pt x="26718" y="122"/>
                  </a:lnTo>
                  <a:cubicBezTo>
                    <a:pt x="26718" y="61"/>
                    <a:pt x="26657" y="0"/>
                    <a:pt x="265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7"/>
            <p:cNvSpPr/>
            <p:nvPr/>
          </p:nvSpPr>
          <p:spPr>
            <a:xfrm>
              <a:off x="5673755" y="2671972"/>
              <a:ext cx="575897" cy="600062"/>
            </a:xfrm>
            <a:custGeom>
              <a:avLst/>
              <a:gdLst/>
              <a:ahLst/>
              <a:cxnLst/>
              <a:rect l="l" t="t" r="r" b="b"/>
              <a:pathLst>
                <a:path w="21734" h="22646" extrusionOk="0">
                  <a:moveTo>
                    <a:pt x="2037" y="1"/>
                  </a:moveTo>
                  <a:cubicBezTo>
                    <a:pt x="852" y="1"/>
                    <a:pt x="1" y="1126"/>
                    <a:pt x="305" y="2250"/>
                  </a:cubicBezTo>
                  <a:lnTo>
                    <a:pt x="5290" y="20974"/>
                  </a:lnTo>
                  <a:cubicBezTo>
                    <a:pt x="5563" y="21947"/>
                    <a:pt x="6445" y="22646"/>
                    <a:pt x="7448" y="22646"/>
                  </a:cubicBezTo>
                  <a:lnTo>
                    <a:pt x="7448" y="22615"/>
                  </a:lnTo>
                  <a:lnTo>
                    <a:pt x="21734" y="22615"/>
                  </a:lnTo>
                  <a:lnTo>
                    <a:pt x="15746" y="1308"/>
                  </a:lnTo>
                  <a:cubicBezTo>
                    <a:pt x="15533" y="518"/>
                    <a:pt x="14804" y="1"/>
                    <a:pt x="140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7"/>
            <p:cNvSpPr/>
            <p:nvPr/>
          </p:nvSpPr>
          <p:spPr>
            <a:xfrm>
              <a:off x="6045064" y="2671972"/>
              <a:ext cx="239219" cy="595240"/>
            </a:xfrm>
            <a:custGeom>
              <a:avLst/>
              <a:gdLst/>
              <a:ahLst/>
              <a:cxnLst/>
              <a:rect l="l" t="t" r="r" b="b"/>
              <a:pathLst>
                <a:path w="9028" h="22464" extrusionOk="0">
                  <a:moveTo>
                    <a:pt x="0" y="1"/>
                  </a:moveTo>
                  <a:cubicBezTo>
                    <a:pt x="791" y="1"/>
                    <a:pt x="1520" y="548"/>
                    <a:pt x="1733" y="1308"/>
                  </a:cubicBezTo>
                  <a:lnTo>
                    <a:pt x="7660" y="22463"/>
                  </a:lnTo>
                  <a:lnTo>
                    <a:pt x="9028" y="22463"/>
                  </a:lnTo>
                  <a:lnTo>
                    <a:pt x="3101" y="1308"/>
                  </a:lnTo>
                  <a:cubicBezTo>
                    <a:pt x="2888" y="548"/>
                    <a:pt x="2189" y="1"/>
                    <a:pt x="13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7"/>
            <p:cNvSpPr/>
            <p:nvPr/>
          </p:nvSpPr>
          <p:spPr>
            <a:xfrm>
              <a:off x="6353521" y="1530698"/>
              <a:ext cx="352814" cy="458619"/>
            </a:xfrm>
            <a:custGeom>
              <a:avLst/>
              <a:gdLst/>
              <a:ahLst/>
              <a:cxnLst/>
              <a:rect l="l" t="t" r="r" b="b"/>
              <a:pathLst>
                <a:path w="13315" h="17308" extrusionOk="0">
                  <a:moveTo>
                    <a:pt x="7565" y="1"/>
                  </a:moveTo>
                  <a:cubicBezTo>
                    <a:pt x="7536" y="1"/>
                    <a:pt x="7507" y="1"/>
                    <a:pt x="7478" y="1"/>
                  </a:cubicBezTo>
                  <a:cubicBezTo>
                    <a:pt x="4378" y="62"/>
                    <a:pt x="1673" y="1156"/>
                    <a:pt x="578" y="3011"/>
                  </a:cubicBezTo>
                  <a:cubicBezTo>
                    <a:pt x="183" y="3679"/>
                    <a:pt x="1" y="4470"/>
                    <a:pt x="92" y="5351"/>
                  </a:cubicBezTo>
                  <a:lnTo>
                    <a:pt x="882" y="9698"/>
                  </a:lnTo>
                  <a:lnTo>
                    <a:pt x="1065" y="10731"/>
                  </a:lnTo>
                  <a:lnTo>
                    <a:pt x="1642" y="13983"/>
                  </a:lnTo>
                  <a:cubicBezTo>
                    <a:pt x="1642" y="13983"/>
                    <a:pt x="2356" y="17307"/>
                    <a:pt x="5601" y="17307"/>
                  </a:cubicBezTo>
                  <a:cubicBezTo>
                    <a:pt x="5962" y="17307"/>
                    <a:pt x="6354" y="17266"/>
                    <a:pt x="6779" y="17175"/>
                  </a:cubicBezTo>
                  <a:cubicBezTo>
                    <a:pt x="11004" y="16293"/>
                    <a:pt x="13193" y="12342"/>
                    <a:pt x="13314" y="12160"/>
                  </a:cubicBezTo>
                  <a:lnTo>
                    <a:pt x="13162" y="11278"/>
                  </a:lnTo>
                  <a:lnTo>
                    <a:pt x="12463" y="6780"/>
                  </a:lnTo>
                  <a:lnTo>
                    <a:pt x="12098" y="4348"/>
                  </a:lnTo>
                  <a:cubicBezTo>
                    <a:pt x="12098" y="4348"/>
                    <a:pt x="11739" y="1"/>
                    <a:pt x="75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7"/>
            <p:cNvSpPr/>
            <p:nvPr/>
          </p:nvSpPr>
          <p:spPr>
            <a:xfrm>
              <a:off x="6244007" y="3069858"/>
              <a:ext cx="255330" cy="153050"/>
            </a:xfrm>
            <a:custGeom>
              <a:avLst/>
              <a:gdLst/>
              <a:ahLst/>
              <a:cxnLst/>
              <a:rect l="l" t="t" r="r" b="b"/>
              <a:pathLst>
                <a:path w="9636" h="5776" extrusionOk="0">
                  <a:moveTo>
                    <a:pt x="7173" y="0"/>
                  </a:moveTo>
                  <a:cubicBezTo>
                    <a:pt x="7173" y="0"/>
                    <a:pt x="1733" y="365"/>
                    <a:pt x="0" y="2006"/>
                  </a:cubicBezTo>
                  <a:lnTo>
                    <a:pt x="1064" y="5776"/>
                  </a:lnTo>
                  <a:cubicBezTo>
                    <a:pt x="1064" y="5776"/>
                    <a:pt x="3976" y="4578"/>
                    <a:pt x="5036" y="4578"/>
                  </a:cubicBezTo>
                  <a:cubicBezTo>
                    <a:pt x="5096" y="4578"/>
                    <a:pt x="5150" y="4582"/>
                    <a:pt x="5198" y="4590"/>
                  </a:cubicBezTo>
                  <a:cubicBezTo>
                    <a:pt x="5900" y="4684"/>
                    <a:pt x="6386" y="5571"/>
                    <a:pt x="7933" y="5571"/>
                  </a:cubicBezTo>
                  <a:cubicBezTo>
                    <a:pt x="8395" y="5571"/>
                    <a:pt x="8951" y="5492"/>
                    <a:pt x="9635" y="5289"/>
                  </a:cubicBezTo>
                  <a:lnTo>
                    <a:pt x="71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7"/>
            <p:cNvSpPr/>
            <p:nvPr/>
          </p:nvSpPr>
          <p:spPr>
            <a:xfrm>
              <a:off x="6372865" y="2114517"/>
              <a:ext cx="807034" cy="1105873"/>
            </a:xfrm>
            <a:custGeom>
              <a:avLst/>
              <a:gdLst/>
              <a:ahLst/>
              <a:cxnLst/>
              <a:rect l="l" t="t" r="r" b="b"/>
              <a:pathLst>
                <a:path w="30457" h="41735" extrusionOk="0">
                  <a:moveTo>
                    <a:pt x="23826" y="0"/>
                  </a:moveTo>
                  <a:cubicBezTo>
                    <a:pt x="23134" y="0"/>
                    <a:pt x="22431" y="148"/>
                    <a:pt x="21764" y="461"/>
                  </a:cubicBezTo>
                  <a:cubicBezTo>
                    <a:pt x="19393" y="1616"/>
                    <a:pt x="18390" y="4473"/>
                    <a:pt x="19514" y="6875"/>
                  </a:cubicBezTo>
                  <a:lnTo>
                    <a:pt x="19545" y="6875"/>
                  </a:lnTo>
                  <a:lnTo>
                    <a:pt x="19545" y="6905"/>
                  </a:lnTo>
                  <a:lnTo>
                    <a:pt x="19575" y="6966"/>
                  </a:lnTo>
                  <a:lnTo>
                    <a:pt x="19606" y="7118"/>
                  </a:lnTo>
                  <a:lnTo>
                    <a:pt x="19727" y="7391"/>
                  </a:lnTo>
                  <a:cubicBezTo>
                    <a:pt x="19788" y="7604"/>
                    <a:pt x="19849" y="7817"/>
                    <a:pt x="19910" y="7999"/>
                  </a:cubicBezTo>
                  <a:cubicBezTo>
                    <a:pt x="20031" y="8425"/>
                    <a:pt x="20153" y="8850"/>
                    <a:pt x="20274" y="9276"/>
                  </a:cubicBezTo>
                  <a:cubicBezTo>
                    <a:pt x="20517" y="10097"/>
                    <a:pt x="20761" y="10948"/>
                    <a:pt x="20943" y="11799"/>
                  </a:cubicBezTo>
                  <a:cubicBezTo>
                    <a:pt x="21338" y="13501"/>
                    <a:pt x="21612" y="15203"/>
                    <a:pt x="21764" y="16875"/>
                  </a:cubicBezTo>
                  <a:cubicBezTo>
                    <a:pt x="21916" y="18516"/>
                    <a:pt x="21885" y="20127"/>
                    <a:pt x="21672" y="21525"/>
                  </a:cubicBezTo>
                  <a:cubicBezTo>
                    <a:pt x="21551" y="22224"/>
                    <a:pt x="21399" y="22863"/>
                    <a:pt x="21186" y="23410"/>
                  </a:cubicBezTo>
                  <a:cubicBezTo>
                    <a:pt x="21065" y="23683"/>
                    <a:pt x="20943" y="23896"/>
                    <a:pt x="20821" y="24139"/>
                  </a:cubicBezTo>
                  <a:cubicBezTo>
                    <a:pt x="20700" y="24352"/>
                    <a:pt x="20487" y="24626"/>
                    <a:pt x="20274" y="24899"/>
                  </a:cubicBezTo>
                  <a:cubicBezTo>
                    <a:pt x="19849" y="25446"/>
                    <a:pt x="19302" y="25993"/>
                    <a:pt x="18724" y="26541"/>
                  </a:cubicBezTo>
                  <a:cubicBezTo>
                    <a:pt x="18420" y="26814"/>
                    <a:pt x="18086" y="27057"/>
                    <a:pt x="17751" y="27331"/>
                  </a:cubicBezTo>
                  <a:cubicBezTo>
                    <a:pt x="17447" y="27604"/>
                    <a:pt x="17083" y="27848"/>
                    <a:pt x="16748" y="28121"/>
                  </a:cubicBezTo>
                  <a:cubicBezTo>
                    <a:pt x="15350" y="29155"/>
                    <a:pt x="13830" y="30097"/>
                    <a:pt x="12250" y="31009"/>
                  </a:cubicBezTo>
                  <a:cubicBezTo>
                    <a:pt x="10669" y="31890"/>
                    <a:pt x="9028" y="32741"/>
                    <a:pt x="7386" y="33562"/>
                  </a:cubicBezTo>
                  <a:cubicBezTo>
                    <a:pt x="6535" y="33957"/>
                    <a:pt x="5684" y="34352"/>
                    <a:pt x="4864" y="34717"/>
                  </a:cubicBezTo>
                  <a:cubicBezTo>
                    <a:pt x="4438" y="34899"/>
                    <a:pt x="4013" y="35082"/>
                    <a:pt x="3587" y="35264"/>
                  </a:cubicBezTo>
                  <a:lnTo>
                    <a:pt x="2949" y="35538"/>
                  </a:lnTo>
                  <a:lnTo>
                    <a:pt x="2341" y="35781"/>
                  </a:lnTo>
                  <a:lnTo>
                    <a:pt x="2250" y="35842"/>
                  </a:lnTo>
                  <a:cubicBezTo>
                    <a:pt x="791" y="36449"/>
                    <a:pt x="0" y="38060"/>
                    <a:pt x="487" y="39611"/>
                  </a:cubicBezTo>
                  <a:cubicBezTo>
                    <a:pt x="903" y="40909"/>
                    <a:pt x="2110" y="41734"/>
                    <a:pt x="3407" y="41734"/>
                  </a:cubicBezTo>
                  <a:cubicBezTo>
                    <a:pt x="3718" y="41734"/>
                    <a:pt x="4035" y="41686"/>
                    <a:pt x="4347" y="41586"/>
                  </a:cubicBezTo>
                  <a:lnTo>
                    <a:pt x="5076" y="41343"/>
                  </a:lnTo>
                  <a:lnTo>
                    <a:pt x="5806" y="41100"/>
                  </a:lnTo>
                  <a:cubicBezTo>
                    <a:pt x="6262" y="40948"/>
                    <a:pt x="6748" y="40766"/>
                    <a:pt x="7204" y="40614"/>
                  </a:cubicBezTo>
                  <a:cubicBezTo>
                    <a:pt x="8146" y="40279"/>
                    <a:pt x="9058" y="39915"/>
                    <a:pt x="10001" y="39550"/>
                  </a:cubicBezTo>
                  <a:cubicBezTo>
                    <a:pt x="11824" y="38851"/>
                    <a:pt x="13678" y="38060"/>
                    <a:pt x="15502" y="37179"/>
                  </a:cubicBezTo>
                  <a:cubicBezTo>
                    <a:pt x="17326" y="36328"/>
                    <a:pt x="19119" y="35355"/>
                    <a:pt x="20913" y="34261"/>
                  </a:cubicBezTo>
                  <a:cubicBezTo>
                    <a:pt x="21794" y="33683"/>
                    <a:pt x="22676" y="33076"/>
                    <a:pt x="23557" y="32407"/>
                  </a:cubicBezTo>
                  <a:cubicBezTo>
                    <a:pt x="24438" y="31738"/>
                    <a:pt x="25320" y="30978"/>
                    <a:pt x="26141" y="30097"/>
                  </a:cubicBezTo>
                  <a:cubicBezTo>
                    <a:pt x="26566" y="29641"/>
                    <a:pt x="26992" y="29155"/>
                    <a:pt x="27387" y="28607"/>
                  </a:cubicBezTo>
                  <a:cubicBezTo>
                    <a:pt x="27812" y="28030"/>
                    <a:pt x="28147" y="27452"/>
                    <a:pt x="28451" y="26844"/>
                  </a:cubicBezTo>
                  <a:cubicBezTo>
                    <a:pt x="29059" y="25629"/>
                    <a:pt x="29454" y="24443"/>
                    <a:pt x="29758" y="23258"/>
                  </a:cubicBezTo>
                  <a:cubicBezTo>
                    <a:pt x="30031" y="22072"/>
                    <a:pt x="30214" y="20917"/>
                    <a:pt x="30305" y="19793"/>
                  </a:cubicBezTo>
                  <a:cubicBezTo>
                    <a:pt x="30426" y="18668"/>
                    <a:pt x="30457" y="17574"/>
                    <a:pt x="30426" y="16480"/>
                  </a:cubicBezTo>
                  <a:cubicBezTo>
                    <a:pt x="30426" y="14322"/>
                    <a:pt x="30214" y="12194"/>
                    <a:pt x="29910" y="10127"/>
                  </a:cubicBezTo>
                  <a:cubicBezTo>
                    <a:pt x="29727" y="9093"/>
                    <a:pt x="29545" y="8090"/>
                    <a:pt x="29332" y="7057"/>
                  </a:cubicBezTo>
                  <a:cubicBezTo>
                    <a:pt x="29241" y="6540"/>
                    <a:pt x="29119" y="6054"/>
                    <a:pt x="28998" y="5537"/>
                  </a:cubicBezTo>
                  <a:cubicBezTo>
                    <a:pt x="28937" y="5264"/>
                    <a:pt x="28876" y="5020"/>
                    <a:pt x="28815" y="4747"/>
                  </a:cubicBezTo>
                  <a:lnTo>
                    <a:pt x="28724" y="4352"/>
                  </a:lnTo>
                  <a:lnTo>
                    <a:pt x="28663" y="4169"/>
                  </a:lnTo>
                  <a:lnTo>
                    <a:pt x="28633" y="4048"/>
                  </a:lnTo>
                  <a:lnTo>
                    <a:pt x="28603" y="3926"/>
                  </a:lnTo>
                  <a:lnTo>
                    <a:pt x="28451" y="3409"/>
                  </a:lnTo>
                  <a:cubicBezTo>
                    <a:pt x="28360" y="3197"/>
                    <a:pt x="28268" y="2954"/>
                    <a:pt x="28177" y="2710"/>
                  </a:cubicBezTo>
                  <a:cubicBezTo>
                    <a:pt x="27343" y="999"/>
                    <a:pt x="25622" y="0"/>
                    <a:pt x="238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7"/>
            <p:cNvSpPr/>
            <p:nvPr/>
          </p:nvSpPr>
          <p:spPr>
            <a:xfrm>
              <a:off x="6844017" y="2045227"/>
              <a:ext cx="358432" cy="502764"/>
            </a:xfrm>
            <a:custGeom>
              <a:avLst/>
              <a:gdLst/>
              <a:ahLst/>
              <a:cxnLst/>
              <a:rect l="l" t="t" r="r" b="b"/>
              <a:pathLst>
                <a:path w="13527" h="18974" extrusionOk="0">
                  <a:moveTo>
                    <a:pt x="5436" y="0"/>
                  </a:moveTo>
                  <a:cubicBezTo>
                    <a:pt x="5367" y="0"/>
                    <a:pt x="5298" y="2"/>
                    <a:pt x="5229" y="6"/>
                  </a:cubicBezTo>
                  <a:cubicBezTo>
                    <a:pt x="2129" y="158"/>
                    <a:pt x="426" y="2651"/>
                    <a:pt x="183" y="4566"/>
                  </a:cubicBezTo>
                  <a:cubicBezTo>
                    <a:pt x="1" y="5873"/>
                    <a:pt x="214" y="7453"/>
                    <a:pt x="548" y="8730"/>
                  </a:cubicBezTo>
                  <a:lnTo>
                    <a:pt x="1733" y="14231"/>
                  </a:lnTo>
                  <a:lnTo>
                    <a:pt x="1794" y="14505"/>
                  </a:lnTo>
                  <a:lnTo>
                    <a:pt x="2432" y="17423"/>
                  </a:lnTo>
                  <a:lnTo>
                    <a:pt x="2493" y="17727"/>
                  </a:lnTo>
                  <a:lnTo>
                    <a:pt x="2736" y="18973"/>
                  </a:lnTo>
                  <a:lnTo>
                    <a:pt x="6232" y="18000"/>
                  </a:lnTo>
                  <a:lnTo>
                    <a:pt x="6566" y="17909"/>
                  </a:lnTo>
                  <a:lnTo>
                    <a:pt x="9302" y="17180"/>
                  </a:lnTo>
                  <a:lnTo>
                    <a:pt x="9575" y="17088"/>
                  </a:lnTo>
                  <a:lnTo>
                    <a:pt x="13527" y="15994"/>
                  </a:lnTo>
                  <a:cubicBezTo>
                    <a:pt x="13466" y="15599"/>
                    <a:pt x="13405" y="15143"/>
                    <a:pt x="13345" y="14596"/>
                  </a:cubicBezTo>
                  <a:cubicBezTo>
                    <a:pt x="13314" y="14444"/>
                    <a:pt x="13284" y="14292"/>
                    <a:pt x="13253" y="14140"/>
                  </a:cubicBezTo>
                  <a:cubicBezTo>
                    <a:pt x="13101" y="13076"/>
                    <a:pt x="12889" y="11860"/>
                    <a:pt x="12615" y="10614"/>
                  </a:cubicBezTo>
                  <a:cubicBezTo>
                    <a:pt x="12585" y="10493"/>
                    <a:pt x="12554" y="10401"/>
                    <a:pt x="12524" y="10310"/>
                  </a:cubicBezTo>
                  <a:cubicBezTo>
                    <a:pt x="11916" y="7666"/>
                    <a:pt x="11034" y="4839"/>
                    <a:pt x="9697" y="2803"/>
                  </a:cubicBezTo>
                  <a:cubicBezTo>
                    <a:pt x="9636" y="2711"/>
                    <a:pt x="9575" y="2651"/>
                    <a:pt x="9545" y="2559"/>
                  </a:cubicBezTo>
                  <a:cubicBezTo>
                    <a:pt x="8846" y="1556"/>
                    <a:pt x="8025" y="766"/>
                    <a:pt x="7083" y="341"/>
                  </a:cubicBezTo>
                  <a:cubicBezTo>
                    <a:pt x="6992" y="310"/>
                    <a:pt x="6901" y="280"/>
                    <a:pt x="6779" y="249"/>
                  </a:cubicBezTo>
                  <a:cubicBezTo>
                    <a:pt x="6355" y="90"/>
                    <a:pt x="5907"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7"/>
            <p:cNvSpPr/>
            <p:nvPr/>
          </p:nvSpPr>
          <p:spPr>
            <a:xfrm>
              <a:off x="6401853" y="4103181"/>
              <a:ext cx="816706" cy="64468"/>
            </a:xfrm>
            <a:custGeom>
              <a:avLst/>
              <a:gdLst/>
              <a:ahLst/>
              <a:cxnLst/>
              <a:rect l="l" t="t" r="r" b="b"/>
              <a:pathLst>
                <a:path w="30822" h="2433" extrusionOk="0">
                  <a:moveTo>
                    <a:pt x="1216" y="1"/>
                  </a:moveTo>
                  <a:cubicBezTo>
                    <a:pt x="548" y="1"/>
                    <a:pt x="1" y="548"/>
                    <a:pt x="1" y="1217"/>
                  </a:cubicBezTo>
                  <a:cubicBezTo>
                    <a:pt x="1" y="1885"/>
                    <a:pt x="548" y="2433"/>
                    <a:pt x="1216" y="2433"/>
                  </a:cubicBezTo>
                  <a:lnTo>
                    <a:pt x="29606" y="2433"/>
                  </a:lnTo>
                  <a:cubicBezTo>
                    <a:pt x="30275" y="2433"/>
                    <a:pt x="30822" y="1885"/>
                    <a:pt x="30822" y="1217"/>
                  </a:cubicBezTo>
                  <a:cubicBezTo>
                    <a:pt x="30822" y="548"/>
                    <a:pt x="30275" y="1"/>
                    <a:pt x="29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7"/>
            <p:cNvSpPr/>
            <p:nvPr/>
          </p:nvSpPr>
          <p:spPr>
            <a:xfrm>
              <a:off x="6330972" y="3566792"/>
              <a:ext cx="953645" cy="1087643"/>
            </a:xfrm>
            <a:custGeom>
              <a:avLst/>
              <a:gdLst/>
              <a:ahLst/>
              <a:cxnLst/>
              <a:rect l="l" t="t" r="r" b="b"/>
              <a:pathLst>
                <a:path w="35990" h="41047" extrusionOk="0">
                  <a:moveTo>
                    <a:pt x="6445" y="0"/>
                  </a:moveTo>
                  <a:cubicBezTo>
                    <a:pt x="5837" y="0"/>
                    <a:pt x="5320" y="456"/>
                    <a:pt x="5259" y="1034"/>
                  </a:cubicBezTo>
                  <a:lnTo>
                    <a:pt x="62" y="39667"/>
                  </a:lnTo>
                  <a:cubicBezTo>
                    <a:pt x="1" y="40335"/>
                    <a:pt x="457" y="40943"/>
                    <a:pt x="1095" y="41034"/>
                  </a:cubicBezTo>
                  <a:lnTo>
                    <a:pt x="1277" y="41034"/>
                  </a:lnTo>
                  <a:cubicBezTo>
                    <a:pt x="1855" y="41034"/>
                    <a:pt x="2372" y="40609"/>
                    <a:pt x="2463" y="40001"/>
                  </a:cubicBezTo>
                  <a:lnTo>
                    <a:pt x="7508" y="2402"/>
                  </a:lnTo>
                  <a:lnTo>
                    <a:pt x="28573" y="2402"/>
                  </a:lnTo>
                  <a:lnTo>
                    <a:pt x="33527" y="40001"/>
                  </a:lnTo>
                  <a:cubicBezTo>
                    <a:pt x="33611" y="40612"/>
                    <a:pt x="34126" y="41046"/>
                    <a:pt x="34702" y="41046"/>
                  </a:cubicBezTo>
                  <a:cubicBezTo>
                    <a:pt x="34756" y="41046"/>
                    <a:pt x="34810" y="41042"/>
                    <a:pt x="34865" y="41034"/>
                  </a:cubicBezTo>
                  <a:cubicBezTo>
                    <a:pt x="35533" y="40943"/>
                    <a:pt x="35989" y="40335"/>
                    <a:pt x="35898" y="39697"/>
                  </a:cubicBezTo>
                  <a:lnTo>
                    <a:pt x="30822" y="1034"/>
                  </a:lnTo>
                  <a:cubicBezTo>
                    <a:pt x="30731" y="456"/>
                    <a:pt x="30214" y="0"/>
                    <a:pt x="296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7"/>
            <p:cNvSpPr/>
            <p:nvPr/>
          </p:nvSpPr>
          <p:spPr>
            <a:xfrm>
              <a:off x="6679732" y="2499632"/>
              <a:ext cx="711988" cy="1098586"/>
            </a:xfrm>
            <a:custGeom>
              <a:avLst/>
              <a:gdLst/>
              <a:ahLst/>
              <a:cxnLst/>
              <a:rect l="l" t="t" r="r" b="b"/>
              <a:pathLst>
                <a:path w="26870" h="41460" extrusionOk="0">
                  <a:moveTo>
                    <a:pt x="18845" y="0"/>
                  </a:moveTo>
                  <a:cubicBezTo>
                    <a:pt x="18845" y="1"/>
                    <a:pt x="21004" y="24438"/>
                    <a:pt x="19058" y="31186"/>
                  </a:cubicBezTo>
                  <a:cubicBezTo>
                    <a:pt x="16475" y="40214"/>
                    <a:pt x="0" y="41460"/>
                    <a:pt x="0" y="41460"/>
                  </a:cubicBezTo>
                  <a:lnTo>
                    <a:pt x="15046" y="41460"/>
                  </a:lnTo>
                  <a:cubicBezTo>
                    <a:pt x="19818" y="41460"/>
                    <a:pt x="24925" y="38876"/>
                    <a:pt x="25654" y="34165"/>
                  </a:cubicBezTo>
                  <a:cubicBezTo>
                    <a:pt x="26627" y="27843"/>
                    <a:pt x="26870" y="21733"/>
                    <a:pt x="26596" y="16140"/>
                  </a:cubicBezTo>
                  <a:cubicBezTo>
                    <a:pt x="26292" y="9818"/>
                    <a:pt x="23830" y="3921"/>
                    <a:pt x="188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7"/>
            <p:cNvSpPr/>
            <p:nvPr/>
          </p:nvSpPr>
          <p:spPr>
            <a:xfrm>
              <a:off x="6368837" y="1530698"/>
              <a:ext cx="314949" cy="227984"/>
            </a:xfrm>
            <a:custGeom>
              <a:avLst/>
              <a:gdLst/>
              <a:ahLst/>
              <a:cxnLst/>
              <a:rect l="l" t="t" r="r" b="b"/>
              <a:pathLst>
                <a:path w="11886" h="8604" extrusionOk="0">
                  <a:moveTo>
                    <a:pt x="6987" y="1"/>
                  </a:moveTo>
                  <a:cubicBezTo>
                    <a:pt x="6958" y="1"/>
                    <a:pt x="6929" y="1"/>
                    <a:pt x="6900" y="1"/>
                  </a:cubicBezTo>
                  <a:cubicBezTo>
                    <a:pt x="3800" y="62"/>
                    <a:pt x="1095" y="1156"/>
                    <a:pt x="0" y="3011"/>
                  </a:cubicBezTo>
                  <a:cubicBezTo>
                    <a:pt x="61" y="3132"/>
                    <a:pt x="152" y="3254"/>
                    <a:pt x="274" y="3345"/>
                  </a:cubicBezTo>
                  <a:cubicBezTo>
                    <a:pt x="552" y="3539"/>
                    <a:pt x="901" y="3623"/>
                    <a:pt x="1295" y="3623"/>
                  </a:cubicBezTo>
                  <a:cubicBezTo>
                    <a:pt x="2321" y="3623"/>
                    <a:pt x="3656" y="3053"/>
                    <a:pt x="4864" y="2372"/>
                  </a:cubicBezTo>
                  <a:cubicBezTo>
                    <a:pt x="5397" y="2077"/>
                    <a:pt x="5915" y="1976"/>
                    <a:pt x="6375" y="1976"/>
                  </a:cubicBezTo>
                  <a:cubicBezTo>
                    <a:pt x="7385" y="1976"/>
                    <a:pt x="8116" y="2463"/>
                    <a:pt x="8116" y="2463"/>
                  </a:cubicBezTo>
                  <a:cubicBezTo>
                    <a:pt x="7994" y="4318"/>
                    <a:pt x="9727" y="4105"/>
                    <a:pt x="9636" y="5503"/>
                  </a:cubicBezTo>
                  <a:cubicBezTo>
                    <a:pt x="9545" y="6871"/>
                    <a:pt x="10031" y="8603"/>
                    <a:pt x="10031" y="8603"/>
                  </a:cubicBezTo>
                  <a:lnTo>
                    <a:pt x="11064" y="8208"/>
                  </a:lnTo>
                  <a:cubicBezTo>
                    <a:pt x="11186" y="7570"/>
                    <a:pt x="11581" y="7053"/>
                    <a:pt x="11885" y="6749"/>
                  </a:cubicBezTo>
                  <a:lnTo>
                    <a:pt x="11520" y="4348"/>
                  </a:lnTo>
                  <a:cubicBezTo>
                    <a:pt x="11520" y="4348"/>
                    <a:pt x="11161" y="1"/>
                    <a:pt x="69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7"/>
            <p:cNvSpPr/>
            <p:nvPr/>
          </p:nvSpPr>
          <p:spPr>
            <a:xfrm>
              <a:off x="6366426" y="1724024"/>
              <a:ext cx="313333" cy="271785"/>
            </a:xfrm>
            <a:custGeom>
              <a:avLst/>
              <a:gdLst/>
              <a:ahLst/>
              <a:cxnLst/>
              <a:rect l="l" t="t" r="r" b="b"/>
              <a:pathLst>
                <a:path w="11825" h="10257" extrusionOk="0">
                  <a:moveTo>
                    <a:pt x="9848" y="0"/>
                  </a:moveTo>
                  <a:cubicBezTo>
                    <a:pt x="9848" y="0"/>
                    <a:pt x="9269" y="2406"/>
                    <a:pt x="7940" y="2406"/>
                  </a:cubicBezTo>
                  <a:cubicBezTo>
                    <a:pt x="7908" y="2406"/>
                    <a:pt x="7875" y="2404"/>
                    <a:pt x="7842" y="2402"/>
                  </a:cubicBezTo>
                  <a:cubicBezTo>
                    <a:pt x="7570" y="2378"/>
                    <a:pt x="7293" y="2365"/>
                    <a:pt x="7015" y="2365"/>
                  </a:cubicBezTo>
                  <a:cubicBezTo>
                    <a:pt x="5868" y="2365"/>
                    <a:pt x="4711" y="2592"/>
                    <a:pt x="3830" y="3253"/>
                  </a:cubicBezTo>
                  <a:cubicBezTo>
                    <a:pt x="3830" y="3253"/>
                    <a:pt x="3513" y="3203"/>
                    <a:pt x="3064" y="3203"/>
                  </a:cubicBezTo>
                  <a:cubicBezTo>
                    <a:pt x="2351" y="3203"/>
                    <a:pt x="1303" y="3329"/>
                    <a:pt x="669" y="3982"/>
                  </a:cubicBezTo>
                  <a:cubicBezTo>
                    <a:pt x="0" y="4712"/>
                    <a:pt x="1611" y="10061"/>
                    <a:pt x="4560" y="10244"/>
                  </a:cubicBezTo>
                  <a:cubicBezTo>
                    <a:pt x="4701" y="10252"/>
                    <a:pt x="4843" y="10257"/>
                    <a:pt x="4986" y="10257"/>
                  </a:cubicBezTo>
                  <a:cubicBezTo>
                    <a:pt x="7868" y="10257"/>
                    <a:pt x="11112" y="8528"/>
                    <a:pt x="11459" y="5806"/>
                  </a:cubicBezTo>
                  <a:cubicBezTo>
                    <a:pt x="11824" y="2979"/>
                    <a:pt x="11277" y="760"/>
                    <a:pt x="11277" y="760"/>
                  </a:cubicBezTo>
                  <a:lnTo>
                    <a:pt x="984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79;p49">
            <a:extLst>
              <a:ext uri="{FF2B5EF4-FFF2-40B4-BE49-F238E27FC236}">
                <a16:creationId xmlns:a16="http://schemas.microsoft.com/office/drawing/2014/main" id="{B6375100-8A8A-ED70-A242-C8349F2625C4}"/>
              </a:ext>
            </a:extLst>
          </p:cNvPr>
          <p:cNvGrpSpPr/>
          <p:nvPr/>
        </p:nvGrpSpPr>
        <p:grpSpPr>
          <a:xfrm>
            <a:off x="6235792" y="1838229"/>
            <a:ext cx="2625203" cy="2874889"/>
            <a:chOff x="5807650" y="1609575"/>
            <a:chExt cx="2505443" cy="2743738"/>
          </a:xfrm>
        </p:grpSpPr>
        <p:sp>
          <p:nvSpPr>
            <p:cNvPr id="4" name="Google Shape;680;p49">
              <a:extLst>
                <a:ext uri="{FF2B5EF4-FFF2-40B4-BE49-F238E27FC236}">
                  <a16:creationId xmlns:a16="http://schemas.microsoft.com/office/drawing/2014/main" id="{D438FE93-F6CA-AC5B-7E8B-2D8E8AED0E20}"/>
                </a:ext>
              </a:extLst>
            </p:cNvPr>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81;p49">
              <a:extLst>
                <a:ext uri="{FF2B5EF4-FFF2-40B4-BE49-F238E27FC236}">
                  <a16:creationId xmlns:a16="http://schemas.microsoft.com/office/drawing/2014/main" id="{475709B8-426B-FEEB-5ED0-3F713457E612}"/>
                </a:ext>
              </a:extLst>
            </p:cNvPr>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2;p49">
              <a:extLst>
                <a:ext uri="{FF2B5EF4-FFF2-40B4-BE49-F238E27FC236}">
                  <a16:creationId xmlns:a16="http://schemas.microsoft.com/office/drawing/2014/main" id="{564DBA95-2512-A57A-D023-E5A9478A3C7E}"/>
                </a:ext>
              </a:extLst>
            </p:cNvPr>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3;p49">
              <a:extLst>
                <a:ext uri="{FF2B5EF4-FFF2-40B4-BE49-F238E27FC236}">
                  <a16:creationId xmlns:a16="http://schemas.microsoft.com/office/drawing/2014/main" id="{9093A549-F4B9-4822-AF2C-CAC5E14689DC}"/>
                </a:ext>
              </a:extLst>
            </p:cNvPr>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4;p49">
              <a:extLst>
                <a:ext uri="{FF2B5EF4-FFF2-40B4-BE49-F238E27FC236}">
                  <a16:creationId xmlns:a16="http://schemas.microsoft.com/office/drawing/2014/main" id="{81D0EDB3-F64F-2F1B-3C92-63114B1A6645}"/>
                </a:ext>
              </a:extLst>
            </p:cNvPr>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5;p49">
              <a:extLst>
                <a:ext uri="{FF2B5EF4-FFF2-40B4-BE49-F238E27FC236}">
                  <a16:creationId xmlns:a16="http://schemas.microsoft.com/office/drawing/2014/main" id="{D157F61E-5F5A-8B5D-F208-03B48D2EF6BC}"/>
                </a:ext>
              </a:extLst>
            </p:cNvPr>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6;p49">
              <a:extLst>
                <a:ext uri="{FF2B5EF4-FFF2-40B4-BE49-F238E27FC236}">
                  <a16:creationId xmlns:a16="http://schemas.microsoft.com/office/drawing/2014/main" id="{42C8E903-5201-D9A9-3DDA-7D4E0B70C8AF}"/>
                </a:ext>
              </a:extLst>
            </p:cNvPr>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7;p49">
              <a:extLst>
                <a:ext uri="{FF2B5EF4-FFF2-40B4-BE49-F238E27FC236}">
                  <a16:creationId xmlns:a16="http://schemas.microsoft.com/office/drawing/2014/main" id="{4BD119FE-9B89-424E-1397-AAC616806FB1}"/>
                </a:ext>
              </a:extLst>
            </p:cNvPr>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8;p49">
              <a:extLst>
                <a:ext uri="{FF2B5EF4-FFF2-40B4-BE49-F238E27FC236}">
                  <a16:creationId xmlns:a16="http://schemas.microsoft.com/office/drawing/2014/main" id="{36E2CC4C-9D79-3486-08F5-D1B908190D3D}"/>
                </a:ext>
              </a:extLst>
            </p:cNvPr>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9;p49">
              <a:extLst>
                <a:ext uri="{FF2B5EF4-FFF2-40B4-BE49-F238E27FC236}">
                  <a16:creationId xmlns:a16="http://schemas.microsoft.com/office/drawing/2014/main" id="{E0AFE561-0DA3-FE6C-D493-8D1352FBE373}"/>
                </a:ext>
              </a:extLst>
            </p:cNvPr>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0;p49">
              <a:extLst>
                <a:ext uri="{FF2B5EF4-FFF2-40B4-BE49-F238E27FC236}">
                  <a16:creationId xmlns:a16="http://schemas.microsoft.com/office/drawing/2014/main" id="{F0BFEA71-E251-9FE3-7BAA-B3EA3C239443}"/>
                </a:ext>
              </a:extLst>
            </p:cNvPr>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1;p49">
              <a:extLst>
                <a:ext uri="{FF2B5EF4-FFF2-40B4-BE49-F238E27FC236}">
                  <a16:creationId xmlns:a16="http://schemas.microsoft.com/office/drawing/2014/main" id="{A4AC0E7A-1437-1B28-9E8F-371BE5983263}"/>
                </a:ext>
              </a:extLst>
            </p:cNvPr>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2;p49">
              <a:extLst>
                <a:ext uri="{FF2B5EF4-FFF2-40B4-BE49-F238E27FC236}">
                  <a16:creationId xmlns:a16="http://schemas.microsoft.com/office/drawing/2014/main" id="{52CA4A50-9909-8FD3-BDDC-3CF47576C685}"/>
                </a:ext>
              </a:extLst>
            </p:cNvPr>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3;p49">
              <a:extLst>
                <a:ext uri="{FF2B5EF4-FFF2-40B4-BE49-F238E27FC236}">
                  <a16:creationId xmlns:a16="http://schemas.microsoft.com/office/drawing/2014/main" id="{F45C98FF-5E33-B6C7-715A-077C18185C55}"/>
                </a:ext>
              </a:extLst>
            </p:cNvPr>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4;p49">
              <a:extLst>
                <a:ext uri="{FF2B5EF4-FFF2-40B4-BE49-F238E27FC236}">
                  <a16:creationId xmlns:a16="http://schemas.microsoft.com/office/drawing/2014/main" id="{A06D6554-605F-5924-51BA-ED915ACAC8AA}"/>
                </a:ext>
              </a:extLst>
            </p:cNvPr>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5;p49">
              <a:extLst>
                <a:ext uri="{FF2B5EF4-FFF2-40B4-BE49-F238E27FC236}">
                  <a16:creationId xmlns:a16="http://schemas.microsoft.com/office/drawing/2014/main" id="{7B2662E6-C4C9-23A6-FB14-702CFA239932}"/>
                </a:ext>
              </a:extLst>
            </p:cNvPr>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6;p49">
              <a:extLst>
                <a:ext uri="{FF2B5EF4-FFF2-40B4-BE49-F238E27FC236}">
                  <a16:creationId xmlns:a16="http://schemas.microsoft.com/office/drawing/2014/main" id="{326E7864-CB26-12B3-2158-7E647BB7A0D7}"/>
                </a:ext>
              </a:extLst>
            </p:cNvPr>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7;p49">
              <a:extLst>
                <a:ext uri="{FF2B5EF4-FFF2-40B4-BE49-F238E27FC236}">
                  <a16:creationId xmlns:a16="http://schemas.microsoft.com/office/drawing/2014/main" id="{593A9050-1E9A-1B54-5E07-C7CE3B831581}"/>
                </a:ext>
              </a:extLst>
            </p:cNvPr>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8;p49">
              <a:extLst>
                <a:ext uri="{FF2B5EF4-FFF2-40B4-BE49-F238E27FC236}">
                  <a16:creationId xmlns:a16="http://schemas.microsoft.com/office/drawing/2014/main" id="{E21860E8-C9C9-2CA9-B77E-1495303D83A7}"/>
                </a:ext>
              </a:extLst>
            </p:cNvPr>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9;p49">
              <a:extLst>
                <a:ext uri="{FF2B5EF4-FFF2-40B4-BE49-F238E27FC236}">
                  <a16:creationId xmlns:a16="http://schemas.microsoft.com/office/drawing/2014/main" id="{2FCD2468-2C53-8FF5-A8C0-C8DF22A29AA3}"/>
                </a:ext>
              </a:extLst>
            </p:cNvPr>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0;p49">
              <a:extLst>
                <a:ext uri="{FF2B5EF4-FFF2-40B4-BE49-F238E27FC236}">
                  <a16:creationId xmlns:a16="http://schemas.microsoft.com/office/drawing/2014/main" id="{8847C4DE-5919-EDDF-D12B-A3231D64C84E}"/>
                </a:ext>
              </a:extLst>
            </p:cNvPr>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1;p49">
              <a:extLst>
                <a:ext uri="{FF2B5EF4-FFF2-40B4-BE49-F238E27FC236}">
                  <a16:creationId xmlns:a16="http://schemas.microsoft.com/office/drawing/2014/main" id="{F93413E9-B631-757D-A30A-169E74721E35}"/>
                </a:ext>
              </a:extLst>
            </p:cNvPr>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2;p49">
              <a:extLst>
                <a:ext uri="{FF2B5EF4-FFF2-40B4-BE49-F238E27FC236}">
                  <a16:creationId xmlns:a16="http://schemas.microsoft.com/office/drawing/2014/main" id="{3419348F-6F72-8E88-A85E-3A1C2BB8AEF5}"/>
                </a:ext>
              </a:extLst>
            </p:cNvPr>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3;p49">
              <a:extLst>
                <a:ext uri="{FF2B5EF4-FFF2-40B4-BE49-F238E27FC236}">
                  <a16:creationId xmlns:a16="http://schemas.microsoft.com/office/drawing/2014/main" id="{8EBBEE54-13D3-D9FD-906A-CBA756BB4892}"/>
                </a:ext>
              </a:extLst>
            </p:cNvPr>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4;p49">
              <a:extLst>
                <a:ext uri="{FF2B5EF4-FFF2-40B4-BE49-F238E27FC236}">
                  <a16:creationId xmlns:a16="http://schemas.microsoft.com/office/drawing/2014/main" id="{059C4217-CB8D-249B-EBEE-2F74448B6144}"/>
                </a:ext>
              </a:extLst>
            </p:cNvPr>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5;p49">
              <a:extLst>
                <a:ext uri="{FF2B5EF4-FFF2-40B4-BE49-F238E27FC236}">
                  <a16:creationId xmlns:a16="http://schemas.microsoft.com/office/drawing/2014/main" id="{EE7C994E-3EBA-062D-458B-E04F9E400389}"/>
                </a:ext>
              </a:extLst>
            </p:cNvPr>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49">
              <a:extLst>
                <a:ext uri="{FF2B5EF4-FFF2-40B4-BE49-F238E27FC236}">
                  <a16:creationId xmlns:a16="http://schemas.microsoft.com/office/drawing/2014/main" id="{EFD66518-68BB-E7D2-4ED0-B706326536B6}"/>
                </a:ext>
              </a:extLst>
            </p:cNvPr>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231;p63">
            <a:extLst>
              <a:ext uri="{FF2B5EF4-FFF2-40B4-BE49-F238E27FC236}">
                <a16:creationId xmlns:a16="http://schemas.microsoft.com/office/drawing/2014/main" id="{B0AF74A8-8E96-6DA8-2C8A-51404B0DFC29}"/>
              </a:ext>
            </a:extLst>
          </p:cNvPr>
          <p:cNvGrpSpPr/>
          <p:nvPr/>
        </p:nvGrpSpPr>
        <p:grpSpPr>
          <a:xfrm>
            <a:off x="74495" y="1806143"/>
            <a:ext cx="2684647" cy="2890449"/>
            <a:chOff x="1118222" y="1515525"/>
            <a:chExt cx="2684647" cy="2890449"/>
          </a:xfrm>
        </p:grpSpPr>
        <p:sp>
          <p:nvSpPr>
            <p:cNvPr id="1843" name="Google Shape;1232;p63">
              <a:extLst>
                <a:ext uri="{FF2B5EF4-FFF2-40B4-BE49-F238E27FC236}">
                  <a16:creationId xmlns:a16="http://schemas.microsoft.com/office/drawing/2014/main" id="{CEADC605-2DD4-A756-FDBF-F8F3686090B5}"/>
                </a:ext>
              </a:extLst>
            </p:cNvPr>
            <p:cNvSpPr/>
            <p:nvPr/>
          </p:nvSpPr>
          <p:spPr>
            <a:xfrm>
              <a:off x="1983774" y="2160477"/>
              <a:ext cx="762438" cy="751955"/>
            </a:xfrm>
            <a:custGeom>
              <a:avLst/>
              <a:gdLst/>
              <a:ahLst/>
              <a:cxnLst/>
              <a:rect l="l" t="t" r="r" b="b"/>
              <a:pathLst>
                <a:path w="20001" h="19726" extrusionOk="0">
                  <a:moveTo>
                    <a:pt x="2993" y="0"/>
                  </a:moveTo>
                  <a:cubicBezTo>
                    <a:pt x="2858" y="0"/>
                    <a:pt x="2722" y="10"/>
                    <a:pt x="2584" y="29"/>
                  </a:cubicBezTo>
                  <a:cubicBezTo>
                    <a:pt x="1034" y="272"/>
                    <a:pt x="1" y="1701"/>
                    <a:pt x="213" y="3221"/>
                  </a:cubicBezTo>
                  <a:lnTo>
                    <a:pt x="274" y="3464"/>
                  </a:lnTo>
                  <a:lnTo>
                    <a:pt x="304" y="3677"/>
                  </a:lnTo>
                  <a:lnTo>
                    <a:pt x="365" y="4072"/>
                  </a:lnTo>
                  <a:cubicBezTo>
                    <a:pt x="426" y="4345"/>
                    <a:pt x="456" y="4589"/>
                    <a:pt x="517" y="4862"/>
                  </a:cubicBezTo>
                  <a:cubicBezTo>
                    <a:pt x="608" y="5379"/>
                    <a:pt x="730" y="5896"/>
                    <a:pt x="852" y="6412"/>
                  </a:cubicBezTo>
                  <a:cubicBezTo>
                    <a:pt x="973" y="6929"/>
                    <a:pt x="1125" y="7476"/>
                    <a:pt x="1277" y="7993"/>
                  </a:cubicBezTo>
                  <a:cubicBezTo>
                    <a:pt x="1399" y="8510"/>
                    <a:pt x="1551" y="9026"/>
                    <a:pt x="1733" y="9543"/>
                  </a:cubicBezTo>
                  <a:cubicBezTo>
                    <a:pt x="1885" y="10060"/>
                    <a:pt x="2067" y="10577"/>
                    <a:pt x="2280" y="11093"/>
                  </a:cubicBezTo>
                  <a:cubicBezTo>
                    <a:pt x="2463" y="11610"/>
                    <a:pt x="2675" y="12127"/>
                    <a:pt x="2888" y="12643"/>
                  </a:cubicBezTo>
                  <a:cubicBezTo>
                    <a:pt x="3131" y="13160"/>
                    <a:pt x="3374" y="13647"/>
                    <a:pt x="3648" y="14163"/>
                  </a:cubicBezTo>
                  <a:cubicBezTo>
                    <a:pt x="3922" y="14680"/>
                    <a:pt x="4256" y="15197"/>
                    <a:pt x="4590" y="15713"/>
                  </a:cubicBezTo>
                  <a:cubicBezTo>
                    <a:pt x="4773" y="15987"/>
                    <a:pt x="4955" y="16230"/>
                    <a:pt x="5168" y="16504"/>
                  </a:cubicBezTo>
                  <a:cubicBezTo>
                    <a:pt x="5350" y="16747"/>
                    <a:pt x="5563" y="16990"/>
                    <a:pt x="5806" y="17264"/>
                  </a:cubicBezTo>
                  <a:cubicBezTo>
                    <a:pt x="6049" y="17507"/>
                    <a:pt x="6323" y="17750"/>
                    <a:pt x="6596" y="17993"/>
                  </a:cubicBezTo>
                  <a:cubicBezTo>
                    <a:pt x="6870" y="18236"/>
                    <a:pt x="7204" y="18449"/>
                    <a:pt x="7539" y="18662"/>
                  </a:cubicBezTo>
                  <a:cubicBezTo>
                    <a:pt x="7873" y="18875"/>
                    <a:pt x="8268" y="19057"/>
                    <a:pt x="8663" y="19239"/>
                  </a:cubicBezTo>
                  <a:cubicBezTo>
                    <a:pt x="9089" y="19391"/>
                    <a:pt x="9545" y="19513"/>
                    <a:pt x="9970" y="19574"/>
                  </a:cubicBezTo>
                  <a:lnTo>
                    <a:pt x="10153" y="19574"/>
                  </a:lnTo>
                  <a:lnTo>
                    <a:pt x="10244" y="19604"/>
                  </a:lnTo>
                  <a:lnTo>
                    <a:pt x="10457" y="19604"/>
                  </a:lnTo>
                  <a:lnTo>
                    <a:pt x="10852" y="19634"/>
                  </a:lnTo>
                  <a:cubicBezTo>
                    <a:pt x="11095" y="19665"/>
                    <a:pt x="11369" y="19665"/>
                    <a:pt x="11642" y="19695"/>
                  </a:cubicBezTo>
                  <a:cubicBezTo>
                    <a:pt x="12159" y="19695"/>
                    <a:pt x="12676" y="19726"/>
                    <a:pt x="13192" y="19726"/>
                  </a:cubicBezTo>
                  <a:lnTo>
                    <a:pt x="14773" y="19726"/>
                  </a:lnTo>
                  <a:cubicBezTo>
                    <a:pt x="15016" y="19726"/>
                    <a:pt x="15290" y="19726"/>
                    <a:pt x="15533" y="19695"/>
                  </a:cubicBezTo>
                  <a:lnTo>
                    <a:pt x="15928" y="19695"/>
                  </a:lnTo>
                  <a:lnTo>
                    <a:pt x="16323" y="19665"/>
                  </a:lnTo>
                  <a:cubicBezTo>
                    <a:pt x="16597" y="19665"/>
                    <a:pt x="16840" y="19634"/>
                    <a:pt x="17113" y="19634"/>
                  </a:cubicBezTo>
                  <a:cubicBezTo>
                    <a:pt x="17235" y="19604"/>
                    <a:pt x="17356" y="19604"/>
                    <a:pt x="17508" y="19604"/>
                  </a:cubicBezTo>
                  <a:lnTo>
                    <a:pt x="17904" y="19543"/>
                  </a:lnTo>
                  <a:cubicBezTo>
                    <a:pt x="18815" y="19452"/>
                    <a:pt x="19606" y="18783"/>
                    <a:pt x="19788" y="17841"/>
                  </a:cubicBezTo>
                  <a:cubicBezTo>
                    <a:pt x="20001" y="16686"/>
                    <a:pt x="19241" y="15592"/>
                    <a:pt x="18086" y="15379"/>
                  </a:cubicBezTo>
                  <a:lnTo>
                    <a:pt x="17995" y="15349"/>
                  </a:lnTo>
                  <a:cubicBezTo>
                    <a:pt x="17873" y="15318"/>
                    <a:pt x="17752" y="15318"/>
                    <a:pt x="17630" y="15288"/>
                  </a:cubicBezTo>
                  <a:lnTo>
                    <a:pt x="17265" y="15227"/>
                  </a:lnTo>
                  <a:lnTo>
                    <a:pt x="16901" y="15166"/>
                  </a:lnTo>
                  <a:lnTo>
                    <a:pt x="16536" y="15136"/>
                  </a:lnTo>
                  <a:cubicBezTo>
                    <a:pt x="16293" y="15075"/>
                    <a:pt x="16049" y="15045"/>
                    <a:pt x="15806" y="15014"/>
                  </a:cubicBezTo>
                  <a:lnTo>
                    <a:pt x="15077" y="14893"/>
                  </a:lnTo>
                  <a:cubicBezTo>
                    <a:pt x="14590" y="14832"/>
                    <a:pt x="14104" y="14771"/>
                    <a:pt x="13618" y="14680"/>
                  </a:cubicBezTo>
                  <a:lnTo>
                    <a:pt x="12888" y="14589"/>
                  </a:lnTo>
                  <a:lnTo>
                    <a:pt x="12159" y="14467"/>
                  </a:lnTo>
                  <a:lnTo>
                    <a:pt x="11460" y="14346"/>
                  </a:lnTo>
                  <a:lnTo>
                    <a:pt x="11095" y="14285"/>
                  </a:lnTo>
                  <a:lnTo>
                    <a:pt x="10913" y="14254"/>
                  </a:lnTo>
                  <a:lnTo>
                    <a:pt x="10821" y="14224"/>
                  </a:lnTo>
                  <a:cubicBezTo>
                    <a:pt x="10761" y="14224"/>
                    <a:pt x="10730" y="14224"/>
                    <a:pt x="10669" y="14194"/>
                  </a:cubicBezTo>
                  <a:cubicBezTo>
                    <a:pt x="10609" y="14163"/>
                    <a:pt x="10517" y="14102"/>
                    <a:pt x="10457" y="14042"/>
                  </a:cubicBezTo>
                  <a:cubicBezTo>
                    <a:pt x="10274" y="13920"/>
                    <a:pt x="10061" y="13768"/>
                    <a:pt x="9849" y="13525"/>
                  </a:cubicBezTo>
                  <a:cubicBezTo>
                    <a:pt x="9666" y="13282"/>
                    <a:pt x="9423" y="12978"/>
                    <a:pt x="9241" y="12643"/>
                  </a:cubicBezTo>
                  <a:cubicBezTo>
                    <a:pt x="9028" y="12309"/>
                    <a:pt x="8815" y="11975"/>
                    <a:pt x="8633" y="11580"/>
                  </a:cubicBezTo>
                  <a:cubicBezTo>
                    <a:pt x="8420" y="11215"/>
                    <a:pt x="8268" y="10820"/>
                    <a:pt x="8086" y="10394"/>
                  </a:cubicBezTo>
                  <a:cubicBezTo>
                    <a:pt x="7903" y="9999"/>
                    <a:pt x="7751" y="9574"/>
                    <a:pt x="7599" y="9118"/>
                  </a:cubicBezTo>
                  <a:cubicBezTo>
                    <a:pt x="7417" y="8692"/>
                    <a:pt x="7295" y="8267"/>
                    <a:pt x="7144" y="7811"/>
                  </a:cubicBezTo>
                  <a:cubicBezTo>
                    <a:pt x="6992" y="7355"/>
                    <a:pt x="6870" y="6929"/>
                    <a:pt x="6748" y="6473"/>
                  </a:cubicBezTo>
                  <a:cubicBezTo>
                    <a:pt x="6627" y="6017"/>
                    <a:pt x="6505" y="5531"/>
                    <a:pt x="6384" y="5075"/>
                  </a:cubicBezTo>
                  <a:cubicBezTo>
                    <a:pt x="6262" y="4619"/>
                    <a:pt x="6140" y="4163"/>
                    <a:pt x="6049" y="3707"/>
                  </a:cubicBezTo>
                  <a:lnTo>
                    <a:pt x="5897" y="3008"/>
                  </a:lnTo>
                  <a:lnTo>
                    <a:pt x="5836" y="2674"/>
                  </a:lnTo>
                  <a:lnTo>
                    <a:pt x="5776" y="2339"/>
                  </a:lnTo>
                  <a:lnTo>
                    <a:pt x="5745" y="2248"/>
                  </a:lnTo>
                  <a:cubicBezTo>
                    <a:pt x="5497" y="924"/>
                    <a:pt x="4322" y="0"/>
                    <a:pt x="29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233;p63">
              <a:extLst>
                <a:ext uri="{FF2B5EF4-FFF2-40B4-BE49-F238E27FC236}">
                  <a16:creationId xmlns:a16="http://schemas.microsoft.com/office/drawing/2014/main" id="{1B1FD828-CFE6-9C0B-344A-9B152EF8A5D2}"/>
                </a:ext>
              </a:extLst>
            </p:cNvPr>
            <p:cNvSpPr/>
            <p:nvPr/>
          </p:nvSpPr>
          <p:spPr>
            <a:xfrm>
              <a:off x="1968717" y="2132116"/>
              <a:ext cx="352267" cy="477910"/>
            </a:xfrm>
            <a:custGeom>
              <a:avLst/>
              <a:gdLst/>
              <a:ahLst/>
              <a:cxnLst/>
              <a:rect l="l" t="t" r="r" b="b"/>
              <a:pathLst>
                <a:path w="9241" h="12537" extrusionOk="0">
                  <a:moveTo>
                    <a:pt x="3168" y="1"/>
                  </a:moveTo>
                  <a:cubicBezTo>
                    <a:pt x="2765" y="1"/>
                    <a:pt x="2327" y="89"/>
                    <a:pt x="1855" y="317"/>
                  </a:cubicBezTo>
                  <a:cubicBezTo>
                    <a:pt x="183" y="1108"/>
                    <a:pt x="0" y="2992"/>
                    <a:pt x="31" y="3904"/>
                  </a:cubicBezTo>
                  <a:cubicBezTo>
                    <a:pt x="31" y="4178"/>
                    <a:pt x="61" y="4482"/>
                    <a:pt x="152" y="4755"/>
                  </a:cubicBezTo>
                  <a:cubicBezTo>
                    <a:pt x="517" y="6001"/>
                    <a:pt x="2037" y="10348"/>
                    <a:pt x="3374" y="12536"/>
                  </a:cubicBezTo>
                  <a:lnTo>
                    <a:pt x="9241" y="9770"/>
                  </a:lnTo>
                  <a:cubicBezTo>
                    <a:pt x="9241" y="9770"/>
                    <a:pt x="7235" y="5120"/>
                    <a:pt x="6171" y="2202"/>
                  </a:cubicBezTo>
                  <a:cubicBezTo>
                    <a:pt x="5836" y="1260"/>
                    <a:pt x="5107" y="500"/>
                    <a:pt x="4134" y="165"/>
                  </a:cubicBezTo>
                  <a:cubicBezTo>
                    <a:pt x="3838" y="67"/>
                    <a:pt x="3516" y="1"/>
                    <a:pt x="31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234;p63">
              <a:extLst>
                <a:ext uri="{FF2B5EF4-FFF2-40B4-BE49-F238E27FC236}">
                  <a16:creationId xmlns:a16="http://schemas.microsoft.com/office/drawing/2014/main" id="{91A7A21E-B7D0-8149-CC25-49FC8A7AB213}"/>
                </a:ext>
              </a:extLst>
            </p:cNvPr>
            <p:cNvSpPr/>
            <p:nvPr/>
          </p:nvSpPr>
          <p:spPr>
            <a:xfrm>
              <a:off x="2822681" y="3989970"/>
              <a:ext cx="171502" cy="154157"/>
            </a:xfrm>
            <a:custGeom>
              <a:avLst/>
              <a:gdLst/>
              <a:ahLst/>
              <a:cxnLst/>
              <a:rect l="l" t="t" r="r" b="b"/>
              <a:pathLst>
                <a:path w="4499" h="4044" extrusionOk="0">
                  <a:moveTo>
                    <a:pt x="3161" y="1"/>
                  </a:moveTo>
                  <a:lnTo>
                    <a:pt x="0" y="1520"/>
                  </a:lnTo>
                  <a:lnTo>
                    <a:pt x="1550" y="4043"/>
                  </a:lnTo>
                  <a:lnTo>
                    <a:pt x="4499" y="2736"/>
                  </a:lnTo>
                  <a:lnTo>
                    <a:pt x="3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235;p63">
              <a:extLst>
                <a:ext uri="{FF2B5EF4-FFF2-40B4-BE49-F238E27FC236}">
                  <a16:creationId xmlns:a16="http://schemas.microsoft.com/office/drawing/2014/main" id="{512021DC-AE9A-7BAC-5494-3B6839F49A48}"/>
                </a:ext>
              </a:extLst>
            </p:cNvPr>
            <p:cNvSpPr/>
            <p:nvPr/>
          </p:nvSpPr>
          <p:spPr>
            <a:xfrm>
              <a:off x="2844676" y="4061255"/>
              <a:ext cx="507530" cy="275188"/>
            </a:xfrm>
            <a:custGeom>
              <a:avLst/>
              <a:gdLst/>
              <a:ahLst/>
              <a:cxnLst/>
              <a:rect l="l" t="t" r="r" b="b"/>
              <a:pathLst>
                <a:path w="13314" h="7219" extrusionOk="0">
                  <a:moveTo>
                    <a:pt x="3757" y="1"/>
                  </a:moveTo>
                  <a:cubicBezTo>
                    <a:pt x="2954" y="1"/>
                    <a:pt x="2439" y="1548"/>
                    <a:pt x="1274" y="1548"/>
                  </a:cubicBezTo>
                  <a:cubicBezTo>
                    <a:pt x="1107" y="1548"/>
                    <a:pt x="927" y="1516"/>
                    <a:pt x="730" y="1444"/>
                  </a:cubicBezTo>
                  <a:cubicBezTo>
                    <a:pt x="730" y="1444"/>
                    <a:pt x="1" y="1596"/>
                    <a:pt x="335" y="2386"/>
                  </a:cubicBezTo>
                  <a:cubicBezTo>
                    <a:pt x="365" y="2477"/>
                    <a:pt x="426" y="2599"/>
                    <a:pt x="487" y="2781"/>
                  </a:cubicBezTo>
                  <a:cubicBezTo>
                    <a:pt x="517" y="2872"/>
                    <a:pt x="548" y="2994"/>
                    <a:pt x="578" y="3115"/>
                  </a:cubicBezTo>
                  <a:cubicBezTo>
                    <a:pt x="852" y="4118"/>
                    <a:pt x="1216" y="5760"/>
                    <a:pt x="1703" y="6672"/>
                  </a:cubicBezTo>
                  <a:cubicBezTo>
                    <a:pt x="1824" y="6915"/>
                    <a:pt x="1976" y="7097"/>
                    <a:pt x="2098" y="7219"/>
                  </a:cubicBezTo>
                  <a:lnTo>
                    <a:pt x="13253" y="2295"/>
                  </a:lnTo>
                  <a:cubicBezTo>
                    <a:pt x="13253" y="2295"/>
                    <a:pt x="13314" y="1991"/>
                    <a:pt x="13071" y="1626"/>
                  </a:cubicBezTo>
                  <a:cubicBezTo>
                    <a:pt x="12776" y="1213"/>
                    <a:pt x="12052" y="743"/>
                    <a:pt x="10205" y="743"/>
                  </a:cubicBezTo>
                  <a:cubicBezTo>
                    <a:pt x="10148" y="743"/>
                    <a:pt x="10090" y="744"/>
                    <a:pt x="10031" y="745"/>
                  </a:cubicBezTo>
                  <a:cubicBezTo>
                    <a:pt x="9329" y="759"/>
                    <a:pt x="8581" y="799"/>
                    <a:pt x="7857" y="799"/>
                  </a:cubicBezTo>
                  <a:cubicBezTo>
                    <a:pt x="7014" y="799"/>
                    <a:pt x="6203" y="744"/>
                    <a:pt x="5533" y="532"/>
                  </a:cubicBezTo>
                  <a:cubicBezTo>
                    <a:pt x="4317" y="106"/>
                    <a:pt x="3891" y="15"/>
                    <a:pt x="3891" y="15"/>
                  </a:cubicBezTo>
                  <a:cubicBezTo>
                    <a:pt x="3846" y="5"/>
                    <a:pt x="3801" y="1"/>
                    <a:pt x="37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236;p63">
              <a:extLst>
                <a:ext uri="{FF2B5EF4-FFF2-40B4-BE49-F238E27FC236}">
                  <a16:creationId xmlns:a16="http://schemas.microsoft.com/office/drawing/2014/main" id="{130AD0DD-623F-7829-9BEC-BE6D6B2C9640}"/>
                </a:ext>
              </a:extLst>
            </p:cNvPr>
            <p:cNvSpPr/>
            <p:nvPr/>
          </p:nvSpPr>
          <p:spPr>
            <a:xfrm>
              <a:off x="1949009" y="3030947"/>
              <a:ext cx="1035911" cy="1067970"/>
            </a:xfrm>
            <a:custGeom>
              <a:avLst/>
              <a:gdLst/>
              <a:ahLst/>
              <a:cxnLst/>
              <a:rect l="l" t="t" r="r" b="b"/>
              <a:pathLst>
                <a:path w="27175" h="28016" extrusionOk="0">
                  <a:moveTo>
                    <a:pt x="5588" y="0"/>
                  </a:moveTo>
                  <a:cubicBezTo>
                    <a:pt x="4124" y="0"/>
                    <a:pt x="2683" y="147"/>
                    <a:pt x="1399" y="508"/>
                  </a:cubicBezTo>
                  <a:cubicBezTo>
                    <a:pt x="791" y="1693"/>
                    <a:pt x="1" y="4733"/>
                    <a:pt x="1946" y="7529"/>
                  </a:cubicBezTo>
                  <a:cubicBezTo>
                    <a:pt x="9059" y="8684"/>
                    <a:pt x="13040" y="11085"/>
                    <a:pt x="13040" y="11085"/>
                  </a:cubicBezTo>
                  <a:cubicBezTo>
                    <a:pt x="13040" y="11085"/>
                    <a:pt x="15563" y="16921"/>
                    <a:pt x="17053" y="19079"/>
                  </a:cubicBezTo>
                  <a:cubicBezTo>
                    <a:pt x="18542" y="21207"/>
                    <a:pt x="21977" y="28016"/>
                    <a:pt x="21977" y="28016"/>
                  </a:cubicBezTo>
                  <a:lnTo>
                    <a:pt x="27174" y="25797"/>
                  </a:lnTo>
                  <a:cubicBezTo>
                    <a:pt x="27174" y="25797"/>
                    <a:pt x="18816" y="5067"/>
                    <a:pt x="16019" y="2301"/>
                  </a:cubicBezTo>
                  <a:cubicBezTo>
                    <a:pt x="15231" y="1513"/>
                    <a:pt x="10289" y="0"/>
                    <a:pt x="55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237;p63">
              <a:extLst>
                <a:ext uri="{FF2B5EF4-FFF2-40B4-BE49-F238E27FC236}">
                  <a16:creationId xmlns:a16="http://schemas.microsoft.com/office/drawing/2014/main" id="{726D536F-B6E0-BA86-48EC-453CB3282DBA}"/>
                </a:ext>
              </a:extLst>
            </p:cNvPr>
            <p:cNvSpPr/>
            <p:nvPr/>
          </p:nvSpPr>
          <p:spPr>
            <a:xfrm>
              <a:off x="2324415" y="4060645"/>
              <a:ext cx="137918" cy="115923"/>
            </a:xfrm>
            <a:custGeom>
              <a:avLst/>
              <a:gdLst/>
              <a:ahLst/>
              <a:cxnLst/>
              <a:rect l="l" t="t" r="r" b="b"/>
              <a:pathLst>
                <a:path w="3618" h="3041" extrusionOk="0">
                  <a:moveTo>
                    <a:pt x="3496" y="1"/>
                  </a:moveTo>
                  <a:lnTo>
                    <a:pt x="1" y="92"/>
                  </a:lnTo>
                  <a:lnTo>
                    <a:pt x="396" y="3040"/>
                  </a:lnTo>
                  <a:lnTo>
                    <a:pt x="3618" y="3040"/>
                  </a:lnTo>
                  <a:lnTo>
                    <a:pt x="34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238;p63">
              <a:extLst>
                <a:ext uri="{FF2B5EF4-FFF2-40B4-BE49-F238E27FC236}">
                  <a16:creationId xmlns:a16="http://schemas.microsoft.com/office/drawing/2014/main" id="{9DF1959C-8357-EB0A-38E2-C4B8FA5B7290}"/>
                </a:ext>
              </a:extLst>
            </p:cNvPr>
            <p:cNvSpPr/>
            <p:nvPr/>
          </p:nvSpPr>
          <p:spPr>
            <a:xfrm>
              <a:off x="2291975" y="4141878"/>
              <a:ext cx="479740" cy="228186"/>
            </a:xfrm>
            <a:custGeom>
              <a:avLst/>
              <a:gdLst/>
              <a:ahLst/>
              <a:cxnLst/>
              <a:rect l="l" t="t" r="r" b="b"/>
              <a:pathLst>
                <a:path w="12585" h="5986" extrusionOk="0">
                  <a:moveTo>
                    <a:pt x="4379" y="1"/>
                  </a:moveTo>
                  <a:cubicBezTo>
                    <a:pt x="3800" y="1"/>
                    <a:pt x="3055" y="564"/>
                    <a:pt x="2296" y="564"/>
                  </a:cubicBezTo>
                  <a:cubicBezTo>
                    <a:pt x="1965" y="564"/>
                    <a:pt x="1631" y="457"/>
                    <a:pt x="1308" y="149"/>
                  </a:cubicBezTo>
                  <a:cubicBezTo>
                    <a:pt x="1308" y="149"/>
                    <a:pt x="1257" y="139"/>
                    <a:pt x="1183" y="139"/>
                  </a:cubicBezTo>
                  <a:cubicBezTo>
                    <a:pt x="974" y="139"/>
                    <a:pt x="578" y="221"/>
                    <a:pt x="578" y="848"/>
                  </a:cubicBezTo>
                  <a:cubicBezTo>
                    <a:pt x="578" y="940"/>
                    <a:pt x="548" y="1092"/>
                    <a:pt x="518" y="1274"/>
                  </a:cubicBezTo>
                  <a:cubicBezTo>
                    <a:pt x="518" y="1365"/>
                    <a:pt x="487" y="1487"/>
                    <a:pt x="487" y="1608"/>
                  </a:cubicBezTo>
                  <a:cubicBezTo>
                    <a:pt x="305" y="2642"/>
                    <a:pt x="1" y="4283"/>
                    <a:pt x="62" y="5317"/>
                  </a:cubicBezTo>
                  <a:cubicBezTo>
                    <a:pt x="92" y="5590"/>
                    <a:pt x="122" y="5833"/>
                    <a:pt x="214" y="5985"/>
                  </a:cubicBezTo>
                  <a:lnTo>
                    <a:pt x="12402" y="5985"/>
                  </a:lnTo>
                  <a:cubicBezTo>
                    <a:pt x="12402" y="5985"/>
                    <a:pt x="12585" y="5712"/>
                    <a:pt x="12524" y="5317"/>
                  </a:cubicBezTo>
                  <a:cubicBezTo>
                    <a:pt x="12402" y="4800"/>
                    <a:pt x="11916" y="4040"/>
                    <a:pt x="10092" y="3280"/>
                  </a:cubicBezTo>
                  <a:cubicBezTo>
                    <a:pt x="8694" y="2703"/>
                    <a:pt x="7053" y="2125"/>
                    <a:pt x="6080" y="1244"/>
                  </a:cubicBezTo>
                  <a:cubicBezTo>
                    <a:pt x="5107" y="393"/>
                    <a:pt x="4773" y="119"/>
                    <a:pt x="4773" y="119"/>
                  </a:cubicBezTo>
                  <a:cubicBezTo>
                    <a:pt x="4653" y="35"/>
                    <a:pt x="4521" y="1"/>
                    <a:pt x="43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239;p63">
              <a:extLst>
                <a:ext uri="{FF2B5EF4-FFF2-40B4-BE49-F238E27FC236}">
                  <a16:creationId xmlns:a16="http://schemas.microsoft.com/office/drawing/2014/main" id="{435E0C97-B87F-85CC-F714-D995419F247C}"/>
                </a:ext>
              </a:extLst>
            </p:cNvPr>
            <p:cNvSpPr/>
            <p:nvPr/>
          </p:nvSpPr>
          <p:spPr>
            <a:xfrm>
              <a:off x="1427604" y="1998200"/>
              <a:ext cx="768232" cy="1180881"/>
            </a:xfrm>
            <a:custGeom>
              <a:avLst/>
              <a:gdLst/>
              <a:ahLst/>
              <a:cxnLst/>
              <a:rect l="l" t="t" r="r" b="b"/>
              <a:pathLst>
                <a:path w="20153" h="30978" extrusionOk="0">
                  <a:moveTo>
                    <a:pt x="11156" y="1"/>
                  </a:moveTo>
                  <a:cubicBezTo>
                    <a:pt x="11156" y="1"/>
                    <a:pt x="10730" y="213"/>
                    <a:pt x="10031" y="426"/>
                  </a:cubicBezTo>
                  <a:cubicBezTo>
                    <a:pt x="9970" y="456"/>
                    <a:pt x="9910" y="456"/>
                    <a:pt x="9849" y="487"/>
                  </a:cubicBezTo>
                  <a:cubicBezTo>
                    <a:pt x="9304" y="623"/>
                    <a:pt x="8638" y="735"/>
                    <a:pt x="7828" y="735"/>
                  </a:cubicBezTo>
                  <a:cubicBezTo>
                    <a:pt x="7733" y="735"/>
                    <a:pt x="7637" y="733"/>
                    <a:pt x="7539" y="730"/>
                  </a:cubicBezTo>
                  <a:cubicBezTo>
                    <a:pt x="7507" y="729"/>
                    <a:pt x="7475" y="729"/>
                    <a:pt x="7443" y="729"/>
                  </a:cubicBezTo>
                  <a:cubicBezTo>
                    <a:pt x="5455" y="729"/>
                    <a:pt x="3969" y="2606"/>
                    <a:pt x="3131" y="5897"/>
                  </a:cubicBezTo>
                  <a:cubicBezTo>
                    <a:pt x="2675" y="7599"/>
                    <a:pt x="2250" y="9180"/>
                    <a:pt x="1885" y="10730"/>
                  </a:cubicBezTo>
                  <a:cubicBezTo>
                    <a:pt x="1855" y="10821"/>
                    <a:pt x="1855" y="10943"/>
                    <a:pt x="1824" y="11034"/>
                  </a:cubicBezTo>
                  <a:cubicBezTo>
                    <a:pt x="1368" y="12919"/>
                    <a:pt x="1004" y="14712"/>
                    <a:pt x="791" y="16536"/>
                  </a:cubicBezTo>
                  <a:cubicBezTo>
                    <a:pt x="730" y="16931"/>
                    <a:pt x="700" y="17296"/>
                    <a:pt x="669" y="17660"/>
                  </a:cubicBezTo>
                  <a:cubicBezTo>
                    <a:pt x="487" y="19575"/>
                    <a:pt x="1" y="25989"/>
                    <a:pt x="305" y="27873"/>
                  </a:cubicBezTo>
                  <a:cubicBezTo>
                    <a:pt x="3229" y="30046"/>
                    <a:pt x="6934" y="30978"/>
                    <a:pt x="10309" y="30978"/>
                  </a:cubicBezTo>
                  <a:cubicBezTo>
                    <a:pt x="13073" y="30978"/>
                    <a:pt x="15615" y="30353"/>
                    <a:pt x="17326" y="29271"/>
                  </a:cubicBezTo>
                  <a:cubicBezTo>
                    <a:pt x="17144" y="26536"/>
                    <a:pt x="17265" y="21612"/>
                    <a:pt x="17357" y="19515"/>
                  </a:cubicBezTo>
                  <a:cubicBezTo>
                    <a:pt x="17357" y="19302"/>
                    <a:pt x="17387" y="19119"/>
                    <a:pt x="17387" y="18907"/>
                  </a:cubicBezTo>
                  <a:cubicBezTo>
                    <a:pt x="17387" y="18724"/>
                    <a:pt x="17417" y="18542"/>
                    <a:pt x="17417" y="18359"/>
                  </a:cubicBezTo>
                  <a:cubicBezTo>
                    <a:pt x="17448" y="17995"/>
                    <a:pt x="17478" y="17660"/>
                    <a:pt x="17509" y="17326"/>
                  </a:cubicBezTo>
                  <a:cubicBezTo>
                    <a:pt x="17539" y="16931"/>
                    <a:pt x="17569" y="16536"/>
                    <a:pt x="17630" y="16171"/>
                  </a:cubicBezTo>
                  <a:cubicBezTo>
                    <a:pt x="17630" y="16080"/>
                    <a:pt x="17630" y="15989"/>
                    <a:pt x="17660" y="15897"/>
                  </a:cubicBezTo>
                  <a:cubicBezTo>
                    <a:pt x="17691" y="15593"/>
                    <a:pt x="17721" y="15320"/>
                    <a:pt x="17752" y="15046"/>
                  </a:cubicBezTo>
                  <a:cubicBezTo>
                    <a:pt x="17782" y="14925"/>
                    <a:pt x="17782" y="14803"/>
                    <a:pt x="17812" y="14712"/>
                  </a:cubicBezTo>
                  <a:cubicBezTo>
                    <a:pt x="17843" y="14438"/>
                    <a:pt x="17904" y="14165"/>
                    <a:pt x="17934" y="13891"/>
                  </a:cubicBezTo>
                  <a:cubicBezTo>
                    <a:pt x="17964" y="13770"/>
                    <a:pt x="17995" y="13679"/>
                    <a:pt x="17995" y="13557"/>
                  </a:cubicBezTo>
                  <a:cubicBezTo>
                    <a:pt x="18846" y="8846"/>
                    <a:pt x="20153" y="6688"/>
                    <a:pt x="20123" y="5472"/>
                  </a:cubicBezTo>
                  <a:cubicBezTo>
                    <a:pt x="20123" y="3526"/>
                    <a:pt x="18268" y="3314"/>
                    <a:pt x="16840" y="2341"/>
                  </a:cubicBezTo>
                  <a:cubicBezTo>
                    <a:pt x="16779" y="2311"/>
                    <a:pt x="16749" y="2280"/>
                    <a:pt x="16688" y="2250"/>
                  </a:cubicBezTo>
                  <a:cubicBezTo>
                    <a:pt x="16232" y="1885"/>
                    <a:pt x="15806" y="1460"/>
                    <a:pt x="15533" y="821"/>
                  </a:cubicBezTo>
                  <a:lnTo>
                    <a:pt x="111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240;p63">
              <a:extLst>
                <a:ext uri="{FF2B5EF4-FFF2-40B4-BE49-F238E27FC236}">
                  <a16:creationId xmlns:a16="http://schemas.microsoft.com/office/drawing/2014/main" id="{E85F9F98-7B53-6ECC-D96E-D4C786B25D76}"/>
                </a:ext>
              </a:extLst>
            </p:cNvPr>
            <p:cNvSpPr/>
            <p:nvPr/>
          </p:nvSpPr>
          <p:spPr>
            <a:xfrm>
              <a:off x="1694101" y="2462845"/>
              <a:ext cx="148363" cy="270004"/>
            </a:xfrm>
            <a:custGeom>
              <a:avLst/>
              <a:gdLst/>
              <a:ahLst/>
              <a:cxnLst/>
              <a:rect l="l" t="t" r="r" b="b"/>
              <a:pathLst>
                <a:path w="3892" h="7083" extrusionOk="0">
                  <a:moveTo>
                    <a:pt x="2463" y="0"/>
                  </a:moveTo>
                  <a:lnTo>
                    <a:pt x="1" y="3313"/>
                  </a:lnTo>
                  <a:lnTo>
                    <a:pt x="1460" y="7082"/>
                  </a:lnTo>
                  <a:lnTo>
                    <a:pt x="3891" y="3860"/>
                  </a:lnTo>
                  <a:lnTo>
                    <a:pt x="246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241;p63">
              <a:extLst>
                <a:ext uri="{FF2B5EF4-FFF2-40B4-BE49-F238E27FC236}">
                  <a16:creationId xmlns:a16="http://schemas.microsoft.com/office/drawing/2014/main" id="{2CB4F9F0-251E-45D6-18CF-C658F89F18C0}"/>
                </a:ext>
              </a:extLst>
            </p:cNvPr>
            <p:cNvSpPr/>
            <p:nvPr/>
          </p:nvSpPr>
          <p:spPr>
            <a:xfrm>
              <a:off x="1929301" y="2153463"/>
              <a:ext cx="22071" cy="22071"/>
            </a:xfrm>
            <a:custGeom>
              <a:avLst/>
              <a:gdLst/>
              <a:ahLst/>
              <a:cxnLst/>
              <a:rect l="l" t="t" r="r" b="b"/>
              <a:pathLst>
                <a:path w="579" h="579" extrusionOk="0">
                  <a:moveTo>
                    <a:pt x="305" y="1"/>
                  </a:moveTo>
                  <a:cubicBezTo>
                    <a:pt x="153" y="1"/>
                    <a:pt x="1" y="122"/>
                    <a:pt x="1" y="305"/>
                  </a:cubicBezTo>
                  <a:cubicBezTo>
                    <a:pt x="1" y="456"/>
                    <a:pt x="153" y="578"/>
                    <a:pt x="305" y="578"/>
                  </a:cubicBezTo>
                  <a:cubicBezTo>
                    <a:pt x="457" y="578"/>
                    <a:pt x="578" y="456"/>
                    <a:pt x="578" y="305"/>
                  </a:cubicBezTo>
                  <a:cubicBezTo>
                    <a:pt x="578" y="122"/>
                    <a:pt x="457" y="1"/>
                    <a:pt x="3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242;p63">
              <a:extLst>
                <a:ext uri="{FF2B5EF4-FFF2-40B4-BE49-F238E27FC236}">
                  <a16:creationId xmlns:a16="http://schemas.microsoft.com/office/drawing/2014/main" id="{9C6ECB12-EEF4-E089-799F-2D3F399B7F41}"/>
                </a:ext>
              </a:extLst>
            </p:cNvPr>
            <p:cNvSpPr/>
            <p:nvPr/>
          </p:nvSpPr>
          <p:spPr>
            <a:xfrm>
              <a:off x="1927014" y="2209080"/>
              <a:ext cx="22033" cy="22071"/>
            </a:xfrm>
            <a:custGeom>
              <a:avLst/>
              <a:gdLst/>
              <a:ahLst/>
              <a:cxnLst/>
              <a:rect l="l" t="t" r="r" b="b"/>
              <a:pathLst>
                <a:path w="578" h="579" extrusionOk="0">
                  <a:moveTo>
                    <a:pt x="274" y="1"/>
                  </a:moveTo>
                  <a:cubicBezTo>
                    <a:pt x="122" y="1"/>
                    <a:pt x="0" y="122"/>
                    <a:pt x="0" y="304"/>
                  </a:cubicBezTo>
                  <a:cubicBezTo>
                    <a:pt x="0" y="456"/>
                    <a:pt x="122" y="578"/>
                    <a:pt x="274" y="578"/>
                  </a:cubicBezTo>
                  <a:cubicBezTo>
                    <a:pt x="456" y="578"/>
                    <a:pt x="578" y="456"/>
                    <a:pt x="578" y="304"/>
                  </a:cubicBezTo>
                  <a:cubicBezTo>
                    <a:pt x="578" y="122"/>
                    <a:pt x="456" y="1"/>
                    <a:pt x="2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243;p63">
              <a:extLst>
                <a:ext uri="{FF2B5EF4-FFF2-40B4-BE49-F238E27FC236}">
                  <a16:creationId xmlns:a16="http://schemas.microsoft.com/office/drawing/2014/main" id="{3E10990F-1B50-ABE4-8F6B-A63F4165D0DE}"/>
                </a:ext>
              </a:extLst>
            </p:cNvPr>
            <p:cNvSpPr/>
            <p:nvPr/>
          </p:nvSpPr>
          <p:spPr>
            <a:xfrm>
              <a:off x="1808804" y="1515525"/>
              <a:ext cx="508711" cy="347197"/>
            </a:xfrm>
            <a:custGeom>
              <a:avLst/>
              <a:gdLst/>
              <a:ahLst/>
              <a:cxnLst/>
              <a:rect l="l" t="t" r="r" b="b"/>
              <a:pathLst>
                <a:path w="13345" h="9108" extrusionOk="0">
                  <a:moveTo>
                    <a:pt x="3415" y="0"/>
                  </a:moveTo>
                  <a:cubicBezTo>
                    <a:pt x="3209" y="0"/>
                    <a:pt x="2999" y="31"/>
                    <a:pt x="2797" y="109"/>
                  </a:cubicBezTo>
                  <a:cubicBezTo>
                    <a:pt x="1825" y="504"/>
                    <a:pt x="1885" y="2389"/>
                    <a:pt x="1885" y="2389"/>
                  </a:cubicBezTo>
                  <a:cubicBezTo>
                    <a:pt x="1885" y="2389"/>
                    <a:pt x="1812" y="2368"/>
                    <a:pt x="1694" y="2368"/>
                  </a:cubicBezTo>
                  <a:cubicBezTo>
                    <a:pt x="1433" y="2368"/>
                    <a:pt x="955" y="2469"/>
                    <a:pt x="578" y="3118"/>
                  </a:cubicBezTo>
                  <a:cubicBezTo>
                    <a:pt x="1" y="4091"/>
                    <a:pt x="1125" y="6067"/>
                    <a:pt x="1125" y="6067"/>
                  </a:cubicBezTo>
                  <a:cubicBezTo>
                    <a:pt x="1205" y="6053"/>
                    <a:pt x="1292" y="6047"/>
                    <a:pt x="1383" y="6047"/>
                  </a:cubicBezTo>
                  <a:cubicBezTo>
                    <a:pt x="3383" y="6047"/>
                    <a:pt x="8023" y="9077"/>
                    <a:pt x="8633" y="9106"/>
                  </a:cubicBezTo>
                  <a:cubicBezTo>
                    <a:pt x="8661" y="9107"/>
                    <a:pt x="8688" y="9108"/>
                    <a:pt x="8715" y="9108"/>
                  </a:cubicBezTo>
                  <a:cubicBezTo>
                    <a:pt x="10177" y="9108"/>
                    <a:pt x="10001" y="7495"/>
                    <a:pt x="10001" y="7495"/>
                  </a:cubicBezTo>
                  <a:lnTo>
                    <a:pt x="10001" y="7495"/>
                  </a:lnTo>
                  <a:cubicBezTo>
                    <a:pt x="10001" y="7495"/>
                    <a:pt x="10147" y="7511"/>
                    <a:pt x="10372" y="7511"/>
                  </a:cubicBezTo>
                  <a:cubicBezTo>
                    <a:pt x="11019" y="7511"/>
                    <a:pt x="12323" y="7378"/>
                    <a:pt x="12706" y="6340"/>
                  </a:cubicBezTo>
                  <a:cubicBezTo>
                    <a:pt x="13344" y="4577"/>
                    <a:pt x="10700" y="4061"/>
                    <a:pt x="10700" y="4061"/>
                  </a:cubicBezTo>
                  <a:cubicBezTo>
                    <a:pt x="10700" y="4061"/>
                    <a:pt x="11946" y="3027"/>
                    <a:pt x="11217" y="2085"/>
                  </a:cubicBezTo>
                  <a:cubicBezTo>
                    <a:pt x="10755" y="1512"/>
                    <a:pt x="9574" y="1400"/>
                    <a:pt x="8719" y="1400"/>
                  </a:cubicBezTo>
                  <a:cubicBezTo>
                    <a:pt x="8168" y="1400"/>
                    <a:pt x="7752" y="1447"/>
                    <a:pt x="7752" y="1447"/>
                  </a:cubicBezTo>
                  <a:cubicBezTo>
                    <a:pt x="7752" y="1447"/>
                    <a:pt x="7660" y="656"/>
                    <a:pt x="6657" y="504"/>
                  </a:cubicBezTo>
                  <a:cubicBezTo>
                    <a:pt x="6110" y="413"/>
                    <a:pt x="5662" y="390"/>
                    <a:pt x="5350" y="390"/>
                  </a:cubicBezTo>
                  <a:cubicBezTo>
                    <a:pt x="5039" y="390"/>
                    <a:pt x="4864" y="413"/>
                    <a:pt x="4864" y="413"/>
                  </a:cubicBezTo>
                  <a:cubicBezTo>
                    <a:pt x="4864" y="413"/>
                    <a:pt x="4170" y="0"/>
                    <a:pt x="34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244;p63">
              <a:extLst>
                <a:ext uri="{FF2B5EF4-FFF2-40B4-BE49-F238E27FC236}">
                  <a16:creationId xmlns:a16="http://schemas.microsoft.com/office/drawing/2014/main" id="{3C312B52-F4D9-BB0D-BB46-310EAFBDF0C9}"/>
                </a:ext>
              </a:extLst>
            </p:cNvPr>
            <p:cNvSpPr/>
            <p:nvPr/>
          </p:nvSpPr>
          <p:spPr>
            <a:xfrm>
              <a:off x="1789134" y="1965760"/>
              <a:ext cx="159913" cy="141387"/>
            </a:xfrm>
            <a:custGeom>
              <a:avLst/>
              <a:gdLst/>
              <a:ahLst/>
              <a:cxnLst/>
              <a:rect l="l" t="t" r="r" b="b"/>
              <a:pathLst>
                <a:path w="4195" h="3709" extrusionOk="0">
                  <a:moveTo>
                    <a:pt x="1969" y="0"/>
                  </a:moveTo>
                  <a:cubicBezTo>
                    <a:pt x="1856" y="0"/>
                    <a:pt x="351" y="29"/>
                    <a:pt x="0" y="1520"/>
                  </a:cubicBezTo>
                  <a:lnTo>
                    <a:pt x="1003" y="3709"/>
                  </a:lnTo>
                  <a:cubicBezTo>
                    <a:pt x="1003" y="3709"/>
                    <a:pt x="1914" y="3093"/>
                    <a:pt x="3811" y="3093"/>
                  </a:cubicBezTo>
                  <a:cubicBezTo>
                    <a:pt x="3935" y="3093"/>
                    <a:pt x="4063" y="3095"/>
                    <a:pt x="4195" y="3101"/>
                  </a:cubicBezTo>
                  <a:cubicBezTo>
                    <a:pt x="4195" y="3101"/>
                    <a:pt x="2462" y="1338"/>
                    <a:pt x="1976" y="0"/>
                  </a:cubicBezTo>
                  <a:cubicBezTo>
                    <a:pt x="1976" y="0"/>
                    <a:pt x="1973"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245;p63">
              <a:extLst>
                <a:ext uri="{FF2B5EF4-FFF2-40B4-BE49-F238E27FC236}">
                  <a16:creationId xmlns:a16="http://schemas.microsoft.com/office/drawing/2014/main" id="{FF50B719-A33D-020E-2C75-B984373CA4A5}"/>
                </a:ext>
              </a:extLst>
            </p:cNvPr>
            <p:cNvSpPr/>
            <p:nvPr/>
          </p:nvSpPr>
          <p:spPr>
            <a:xfrm>
              <a:off x="1983774" y="2015583"/>
              <a:ext cx="100827" cy="106622"/>
            </a:xfrm>
            <a:custGeom>
              <a:avLst/>
              <a:gdLst/>
              <a:ahLst/>
              <a:cxnLst/>
              <a:rect l="l" t="t" r="r" b="b"/>
              <a:pathLst>
                <a:path w="2645" h="2797" extrusionOk="0">
                  <a:moveTo>
                    <a:pt x="1733" y="0"/>
                  </a:moveTo>
                  <a:cubicBezTo>
                    <a:pt x="1520" y="852"/>
                    <a:pt x="1" y="1824"/>
                    <a:pt x="1" y="1824"/>
                  </a:cubicBezTo>
                  <a:cubicBezTo>
                    <a:pt x="639" y="2311"/>
                    <a:pt x="1277" y="2797"/>
                    <a:pt x="1277" y="2797"/>
                  </a:cubicBezTo>
                  <a:lnTo>
                    <a:pt x="2615" y="2159"/>
                  </a:lnTo>
                  <a:cubicBezTo>
                    <a:pt x="2645" y="852"/>
                    <a:pt x="1733" y="0"/>
                    <a:pt x="17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246;p63">
              <a:extLst>
                <a:ext uri="{FF2B5EF4-FFF2-40B4-BE49-F238E27FC236}">
                  <a16:creationId xmlns:a16="http://schemas.microsoft.com/office/drawing/2014/main" id="{58E5A8C3-127D-9783-7409-F0882ABF8257}"/>
                </a:ext>
              </a:extLst>
            </p:cNvPr>
            <p:cNvSpPr/>
            <p:nvPr/>
          </p:nvSpPr>
          <p:spPr>
            <a:xfrm>
              <a:off x="1341872" y="3031328"/>
              <a:ext cx="1206231" cy="1069914"/>
            </a:xfrm>
            <a:custGeom>
              <a:avLst/>
              <a:gdLst/>
              <a:ahLst/>
              <a:cxnLst/>
              <a:rect l="l" t="t" r="r" b="b"/>
              <a:pathLst>
                <a:path w="31643" h="28067" extrusionOk="0">
                  <a:moveTo>
                    <a:pt x="5802" y="0"/>
                  </a:moveTo>
                  <a:cubicBezTo>
                    <a:pt x="4403" y="0"/>
                    <a:pt x="3141" y="146"/>
                    <a:pt x="2523" y="589"/>
                  </a:cubicBezTo>
                  <a:cubicBezTo>
                    <a:pt x="2523" y="589"/>
                    <a:pt x="0" y="10498"/>
                    <a:pt x="13040" y="10498"/>
                  </a:cubicBezTo>
                  <a:cubicBezTo>
                    <a:pt x="20001" y="10498"/>
                    <a:pt x="23314" y="9829"/>
                    <a:pt x="23314" y="9829"/>
                  </a:cubicBezTo>
                  <a:cubicBezTo>
                    <a:pt x="23314" y="9829"/>
                    <a:pt x="23496" y="15999"/>
                    <a:pt x="23800" y="18583"/>
                  </a:cubicBezTo>
                  <a:cubicBezTo>
                    <a:pt x="24134" y="21167"/>
                    <a:pt x="25290" y="27641"/>
                    <a:pt x="25290" y="27641"/>
                  </a:cubicBezTo>
                  <a:lnTo>
                    <a:pt x="30761" y="28067"/>
                  </a:lnTo>
                  <a:cubicBezTo>
                    <a:pt x="30761" y="28067"/>
                    <a:pt x="31642" y="5543"/>
                    <a:pt x="28299" y="3477"/>
                  </a:cubicBezTo>
                  <a:cubicBezTo>
                    <a:pt x="24925" y="1410"/>
                    <a:pt x="20092" y="1349"/>
                    <a:pt x="11794" y="559"/>
                  </a:cubicBezTo>
                  <a:cubicBezTo>
                    <a:pt x="11794" y="559"/>
                    <a:pt x="8536" y="0"/>
                    <a:pt x="58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247;p63">
              <a:extLst>
                <a:ext uri="{FF2B5EF4-FFF2-40B4-BE49-F238E27FC236}">
                  <a16:creationId xmlns:a16="http://schemas.microsoft.com/office/drawing/2014/main" id="{FE5F97B5-4763-CF37-BD9A-B9D5D888EC8C}"/>
                </a:ext>
              </a:extLst>
            </p:cNvPr>
            <p:cNvSpPr/>
            <p:nvPr/>
          </p:nvSpPr>
          <p:spPr>
            <a:xfrm>
              <a:off x="1570134" y="2082750"/>
              <a:ext cx="821524" cy="849390"/>
            </a:xfrm>
            <a:custGeom>
              <a:avLst/>
              <a:gdLst/>
              <a:ahLst/>
              <a:cxnLst/>
              <a:rect l="l" t="t" r="r" b="b"/>
              <a:pathLst>
                <a:path w="21551" h="22282" extrusionOk="0">
                  <a:moveTo>
                    <a:pt x="2823" y="1"/>
                  </a:moveTo>
                  <a:cubicBezTo>
                    <a:pt x="2804" y="1"/>
                    <a:pt x="2785" y="1"/>
                    <a:pt x="2766" y="1"/>
                  </a:cubicBezTo>
                  <a:cubicBezTo>
                    <a:pt x="1216" y="32"/>
                    <a:pt x="0" y="1308"/>
                    <a:pt x="31" y="2859"/>
                  </a:cubicBezTo>
                  <a:lnTo>
                    <a:pt x="31" y="3132"/>
                  </a:lnTo>
                  <a:lnTo>
                    <a:pt x="31" y="3375"/>
                  </a:lnTo>
                  <a:lnTo>
                    <a:pt x="61" y="3862"/>
                  </a:lnTo>
                  <a:cubicBezTo>
                    <a:pt x="61" y="4166"/>
                    <a:pt x="91" y="4500"/>
                    <a:pt x="122" y="4804"/>
                  </a:cubicBezTo>
                  <a:cubicBezTo>
                    <a:pt x="152" y="5442"/>
                    <a:pt x="213" y="6050"/>
                    <a:pt x="274" y="6688"/>
                  </a:cubicBezTo>
                  <a:cubicBezTo>
                    <a:pt x="304" y="6992"/>
                    <a:pt x="335" y="7327"/>
                    <a:pt x="395" y="7631"/>
                  </a:cubicBezTo>
                  <a:cubicBezTo>
                    <a:pt x="426" y="7935"/>
                    <a:pt x="487" y="8269"/>
                    <a:pt x="517" y="8573"/>
                  </a:cubicBezTo>
                  <a:cubicBezTo>
                    <a:pt x="608" y="9211"/>
                    <a:pt x="730" y="9819"/>
                    <a:pt x="851" y="10458"/>
                  </a:cubicBezTo>
                  <a:cubicBezTo>
                    <a:pt x="973" y="11096"/>
                    <a:pt x="1125" y="11734"/>
                    <a:pt x="1277" y="12372"/>
                  </a:cubicBezTo>
                  <a:cubicBezTo>
                    <a:pt x="1368" y="12676"/>
                    <a:pt x="1459" y="13011"/>
                    <a:pt x="1550" y="13315"/>
                  </a:cubicBezTo>
                  <a:cubicBezTo>
                    <a:pt x="1642" y="13649"/>
                    <a:pt x="1733" y="13953"/>
                    <a:pt x="1854" y="14287"/>
                  </a:cubicBezTo>
                  <a:cubicBezTo>
                    <a:pt x="2067" y="14926"/>
                    <a:pt x="2310" y="15564"/>
                    <a:pt x="2614" y="16233"/>
                  </a:cubicBezTo>
                  <a:cubicBezTo>
                    <a:pt x="2918" y="16871"/>
                    <a:pt x="3283" y="17540"/>
                    <a:pt x="3739" y="18178"/>
                  </a:cubicBezTo>
                  <a:cubicBezTo>
                    <a:pt x="4195" y="18847"/>
                    <a:pt x="4772" y="19515"/>
                    <a:pt x="5532" y="20093"/>
                  </a:cubicBezTo>
                  <a:cubicBezTo>
                    <a:pt x="5897" y="20397"/>
                    <a:pt x="6353" y="20670"/>
                    <a:pt x="6809" y="20883"/>
                  </a:cubicBezTo>
                  <a:lnTo>
                    <a:pt x="6991" y="20974"/>
                  </a:lnTo>
                  <a:lnTo>
                    <a:pt x="7082" y="21005"/>
                  </a:lnTo>
                  <a:lnTo>
                    <a:pt x="7143" y="21035"/>
                  </a:lnTo>
                  <a:lnTo>
                    <a:pt x="7174" y="21035"/>
                  </a:lnTo>
                  <a:cubicBezTo>
                    <a:pt x="7265" y="21066"/>
                    <a:pt x="7356" y="21126"/>
                    <a:pt x="7447" y="21126"/>
                  </a:cubicBezTo>
                  <a:lnTo>
                    <a:pt x="7599" y="21187"/>
                  </a:lnTo>
                  <a:lnTo>
                    <a:pt x="7721" y="21218"/>
                  </a:lnTo>
                  <a:cubicBezTo>
                    <a:pt x="7812" y="21248"/>
                    <a:pt x="7903" y="21278"/>
                    <a:pt x="7994" y="21309"/>
                  </a:cubicBezTo>
                  <a:cubicBezTo>
                    <a:pt x="8724" y="21521"/>
                    <a:pt x="9362" y="21643"/>
                    <a:pt x="10031" y="21765"/>
                  </a:cubicBezTo>
                  <a:cubicBezTo>
                    <a:pt x="10669" y="21886"/>
                    <a:pt x="11307" y="21947"/>
                    <a:pt x="11946" y="22038"/>
                  </a:cubicBezTo>
                  <a:cubicBezTo>
                    <a:pt x="12584" y="22099"/>
                    <a:pt x="13192" y="22129"/>
                    <a:pt x="13830" y="22190"/>
                  </a:cubicBezTo>
                  <a:cubicBezTo>
                    <a:pt x="14134" y="22221"/>
                    <a:pt x="14438" y="22221"/>
                    <a:pt x="14773" y="22251"/>
                  </a:cubicBezTo>
                  <a:cubicBezTo>
                    <a:pt x="15077" y="22251"/>
                    <a:pt x="15380" y="22251"/>
                    <a:pt x="15684" y="22281"/>
                  </a:cubicBezTo>
                  <a:lnTo>
                    <a:pt x="18481" y="22281"/>
                  </a:lnTo>
                  <a:cubicBezTo>
                    <a:pt x="18633" y="22281"/>
                    <a:pt x="18785" y="22251"/>
                    <a:pt x="18937" y="22251"/>
                  </a:cubicBezTo>
                  <a:lnTo>
                    <a:pt x="19423" y="22251"/>
                  </a:lnTo>
                  <a:cubicBezTo>
                    <a:pt x="20426" y="22190"/>
                    <a:pt x="21277" y="21430"/>
                    <a:pt x="21399" y="20397"/>
                  </a:cubicBezTo>
                  <a:cubicBezTo>
                    <a:pt x="21551" y="19242"/>
                    <a:pt x="20730" y="18208"/>
                    <a:pt x="19575" y="18056"/>
                  </a:cubicBezTo>
                  <a:lnTo>
                    <a:pt x="19545" y="18026"/>
                  </a:lnTo>
                  <a:lnTo>
                    <a:pt x="17812" y="17813"/>
                  </a:lnTo>
                  <a:cubicBezTo>
                    <a:pt x="17235" y="17752"/>
                    <a:pt x="16657" y="17661"/>
                    <a:pt x="16080" y="17570"/>
                  </a:cubicBezTo>
                  <a:cubicBezTo>
                    <a:pt x="15806" y="17540"/>
                    <a:pt x="15502" y="17479"/>
                    <a:pt x="15228" y="17448"/>
                  </a:cubicBezTo>
                  <a:cubicBezTo>
                    <a:pt x="14955" y="17388"/>
                    <a:pt x="14651" y="17357"/>
                    <a:pt x="14377" y="17297"/>
                  </a:cubicBezTo>
                  <a:cubicBezTo>
                    <a:pt x="13800" y="17205"/>
                    <a:pt x="13253" y="17114"/>
                    <a:pt x="12706" y="16993"/>
                  </a:cubicBezTo>
                  <a:cubicBezTo>
                    <a:pt x="12159" y="16901"/>
                    <a:pt x="11611" y="16780"/>
                    <a:pt x="11095" y="16628"/>
                  </a:cubicBezTo>
                  <a:cubicBezTo>
                    <a:pt x="10821" y="16567"/>
                    <a:pt x="10578" y="16506"/>
                    <a:pt x="10335" y="16445"/>
                  </a:cubicBezTo>
                  <a:cubicBezTo>
                    <a:pt x="10092" y="16354"/>
                    <a:pt x="9848" y="16293"/>
                    <a:pt x="9636" y="16202"/>
                  </a:cubicBezTo>
                  <a:cubicBezTo>
                    <a:pt x="9575" y="16172"/>
                    <a:pt x="9514" y="16172"/>
                    <a:pt x="9484" y="16141"/>
                  </a:cubicBezTo>
                  <a:lnTo>
                    <a:pt x="9393" y="16111"/>
                  </a:lnTo>
                  <a:lnTo>
                    <a:pt x="9332" y="16081"/>
                  </a:lnTo>
                  <a:cubicBezTo>
                    <a:pt x="9271" y="16050"/>
                    <a:pt x="9241" y="16050"/>
                    <a:pt x="9180" y="16020"/>
                  </a:cubicBezTo>
                  <a:lnTo>
                    <a:pt x="9149" y="15989"/>
                  </a:lnTo>
                  <a:cubicBezTo>
                    <a:pt x="9089" y="15959"/>
                    <a:pt x="8997" y="15898"/>
                    <a:pt x="8906" y="15838"/>
                  </a:cubicBezTo>
                  <a:cubicBezTo>
                    <a:pt x="8754" y="15686"/>
                    <a:pt x="8511" y="15412"/>
                    <a:pt x="8298" y="15078"/>
                  </a:cubicBezTo>
                  <a:cubicBezTo>
                    <a:pt x="8086" y="14743"/>
                    <a:pt x="7903" y="14348"/>
                    <a:pt x="7690" y="13923"/>
                  </a:cubicBezTo>
                  <a:cubicBezTo>
                    <a:pt x="7508" y="13467"/>
                    <a:pt x="7326" y="13011"/>
                    <a:pt x="7174" y="12494"/>
                  </a:cubicBezTo>
                  <a:cubicBezTo>
                    <a:pt x="7113" y="12251"/>
                    <a:pt x="7022" y="12008"/>
                    <a:pt x="6961" y="11765"/>
                  </a:cubicBezTo>
                  <a:cubicBezTo>
                    <a:pt x="6900" y="11491"/>
                    <a:pt x="6839" y="11248"/>
                    <a:pt x="6748" y="10974"/>
                  </a:cubicBezTo>
                  <a:cubicBezTo>
                    <a:pt x="6627" y="10458"/>
                    <a:pt x="6535" y="9910"/>
                    <a:pt x="6414" y="9363"/>
                  </a:cubicBezTo>
                  <a:cubicBezTo>
                    <a:pt x="6323" y="8816"/>
                    <a:pt x="6231" y="8269"/>
                    <a:pt x="6140" y="7722"/>
                  </a:cubicBezTo>
                  <a:cubicBezTo>
                    <a:pt x="6110" y="7448"/>
                    <a:pt x="6049" y="7175"/>
                    <a:pt x="6019" y="6871"/>
                  </a:cubicBezTo>
                  <a:cubicBezTo>
                    <a:pt x="5988" y="6597"/>
                    <a:pt x="5958" y="6324"/>
                    <a:pt x="5927" y="6050"/>
                  </a:cubicBezTo>
                  <a:cubicBezTo>
                    <a:pt x="5867" y="5473"/>
                    <a:pt x="5806" y="4926"/>
                    <a:pt x="5745" y="4348"/>
                  </a:cubicBezTo>
                  <a:cubicBezTo>
                    <a:pt x="5745" y="4074"/>
                    <a:pt x="5715" y="3801"/>
                    <a:pt x="5684" y="3497"/>
                  </a:cubicBezTo>
                  <a:lnTo>
                    <a:pt x="5654" y="3102"/>
                  </a:lnTo>
                  <a:lnTo>
                    <a:pt x="5654" y="2707"/>
                  </a:lnTo>
                  <a:lnTo>
                    <a:pt x="5623" y="2646"/>
                  </a:lnTo>
                  <a:cubicBezTo>
                    <a:pt x="5533" y="1175"/>
                    <a:pt x="4317" y="1"/>
                    <a:pt x="28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248;p63">
              <a:extLst>
                <a:ext uri="{FF2B5EF4-FFF2-40B4-BE49-F238E27FC236}">
                  <a16:creationId xmlns:a16="http://schemas.microsoft.com/office/drawing/2014/main" id="{42630706-B7F8-2B31-C8FF-B1DEE7315D2C}"/>
                </a:ext>
              </a:extLst>
            </p:cNvPr>
            <p:cNvSpPr/>
            <p:nvPr/>
          </p:nvSpPr>
          <p:spPr>
            <a:xfrm>
              <a:off x="2254922" y="2752519"/>
              <a:ext cx="67244" cy="173865"/>
            </a:xfrm>
            <a:custGeom>
              <a:avLst/>
              <a:gdLst/>
              <a:ahLst/>
              <a:cxnLst/>
              <a:rect l="l" t="t" r="r" b="b"/>
              <a:pathLst>
                <a:path w="1764" h="4561" extrusionOk="0">
                  <a:moveTo>
                    <a:pt x="1246" y="0"/>
                  </a:moveTo>
                  <a:cubicBezTo>
                    <a:pt x="1072" y="0"/>
                    <a:pt x="897" y="30"/>
                    <a:pt x="730" y="91"/>
                  </a:cubicBezTo>
                  <a:cubicBezTo>
                    <a:pt x="730" y="91"/>
                    <a:pt x="0" y="2432"/>
                    <a:pt x="456" y="4316"/>
                  </a:cubicBezTo>
                  <a:cubicBezTo>
                    <a:pt x="666" y="4456"/>
                    <a:pt x="964" y="4560"/>
                    <a:pt x="1243" y="4560"/>
                  </a:cubicBezTo>
                  <a:cubicBezTo>
                    <a:pt x="1328" y="4560"/>
                    <a:pt x="1411" y="4550"/>
                    <a:pt x="1490" y="4529"/>
                  </a:cubicBezTo>
                  <a:cubicBezTo>
                    <a:pt x="1490" y="4529"/>
                    <a:pt x="1034" y="2462"/>
                    <a:pt x="1763" y="91"/>
                  </a:cubicBezTo>
                  <a:cubicBezTo>
                    <a:pt x="1596" y="30"/>
                    <a:pt x="1421" y="0"/>
                    <a:pt x="12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249;p63">
              <a:extLst>
                <a:ext uri="{FF2B5EF4-FFF2-40B4-BE49-F238E27FC236}">
                  <a16:creationId xmlns:a16="http://schemas.microsoft.com/office/drawing/2014/main" id="{AAC70C27-BAE9-DDAC-11C8-99E4437C2CBD}"/>
                </a:ext>
              </a:extLst>
            </p:cNvPr>
            <p:cNvSpPr/>
            <p:nvPr/>
          </p:nvSpPr>
          <p:spPr>
            <a:xfrm>
              <a:off x="2231745" y="2814883"/>
              <a:ext cx="105478" cy="101209"/>
            </a:xfrm>
            <a:custGeom>
              <a:avLst/>
              <a:gdLst/>
              <a:ahLst/>
              <a:cxnLst/>
              <a:rect l="l" t="t" r="r" b="b"/>
              <a:pathLst>
                <a:path w="2767" h="2655" extrusionOk="0">
                  <a:moveTo>
                    <a:pt x="1349" y="1"/>
                  </a:moveTo>
                  <a:cubicBezTo>
                    <a:pt x="666" y="1"/>
                    <a:pt x="90" y="530"/>
                    <a:pt x="61" y="1252"/>
                  </a:cubicBezTo>
                  <a:cubicBezTo>
                    <a:pt x="0" y="1981"/>
                    <a:pt x="547" y="2619"/>
                    <a:pt x="1307" y="2650"/>
                  </a:cubicBezTo>
                  <a:cubicBezTo>
                    <a:pt x="1343" y="2653"/>
                    <a:pt x="1378" y="2654"/>
                    <a:pt x="1413" y="2654"/>
                  </a:cubicBezTo>
                  <a:cubicBezTo>
                    <a:pt x="2097" y="2654"/>
                    <a:pt x="2676" y="2098"/>
                    <a:pt x="2705" y="1404"/>
                  </a:cubicBezTo>
                  <a:cubicBezTo>
                    <a:pt x="2766" y="674"/>
                    <a:pt x="2189" y="36"/>
                    <a:pt x="1459" y="5"/>
                  </a:cubicBezTo>
                  <a:cubicBezTo>
                    <a:pt x="1422" y="2"/>
                    <a:pt x="1385" y="1"/>
                    <a:pt x="13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250;p63">
              <a:extLst>
                <a:ext uri="{FF2B5EF4-FFF2-40B4-BE49-F238E27FC236}">
                  <a16:creationId xmlns:a16="http://schemas.microsoft.com/office/drawing/2014/main" id="{7E41455F-36B5-FEB8-AC47-E7120679C661}"/>
                </a:ext>
              </a:extLst>
            </p:cNvPr>
            <p:cNvSpPr/>
            <p:nvPr/>
          </p:nvSpPr>
          <p:spPr>
            <a:xfrm>
              <a:off x="2246802" y="2828911"/>
              <a:ext cx="75363" cy="73152"/>
            </a:xfrm>
            <a:custGeom>
              <a:avLst/>
              <a:gdLst/>
              <a:ahLst/>
              <a:cxnLst/>
              <a:rect l="l" t="t" r="r" b="b"/>
              <a:pathLst>
                <a:path w="1977" h="1919" extrusionOk="0">
                  <a:moveTo>
                    <a:pt x="978" y="1"/>
                  </a:moveTo>
                  <a:cubicBezTo>
                    <a:pt x="485" y="1"/>
                    <a:pt x="60" y="386"/>
                    <a:pt x="31" y="884"/>
                  </a:cubicBezTo>
                  <a:cubicBezTo>
                    <a:pt x="0" y="1431"/>
                    <a:pt x="395" y="1887"/>
                    <a:pt x="912" y="1917"/>
                  </a:cubicBezTo>
                  <a:cubicBezTo>
                    <a:pt x="932" y="1918"/>
                    <a:pt x="952" y="1919"/>
                    <a:pt x="971" y="1919"/>
                  </a:cubicBezTo>
                  <a:cubicBezTo>
                    <a:pt x="1492" y="1919"/>
                    <a:pt x="1916" y="1533"/>
                    <a:pt x="1946" y="1005"/>
                  </a:cubicBezTo>
                  <a:cubicBezTo>
                    <a:pt x="1976" y="489"/>
                    <a:pt x="1581" y="33"/>
                    <a:pt x="1034" y="2"/>
                  </a:cubicBezTo>
                  <a:cubicBezTo>
                    <a:pt x="1015" y="1"/>
                    <a:pt x="996" y="1"/>
                    <a:pt x="9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251;p63">
              <a:extLst>
                <a:ext uri="{FF2B5EF4-FFF2-40B4-BE49-F238E27FC236}">
                  <a16:creationId xmlns:a16="http://schemas.microsoft.com/office/drawing/2014/main" id="{28158229-D664-46DF-68E1-C08BCF637AA3}"/>
                </a:ext>
              </a:extLst>
            </p:cNvPr>
            <p:cNvSpPr/>
            <p:nvPr/>
          </p:nvSpPr>
          <p:spPr>
            <a:xfrm>
              <a:off x="1546957" y="2052597"/>
              <a:ext cx="286243" cy="467046"/>
            </a:xfrm>
            <a:custGeom>
              <a:avLst/>
              <a:gdLst/>
              <a:ahLst/>
              <a:cxnLst/>
              <a:rect l="l" t="t" r="r" b="b"/>
              <a:pathLst>
                <a:path w="7509" h="12252" extrusionOk="0">
                  <a:moveTo>
                    <a:pt x="3424" y="1"/>
                  </a:moveTo>
                  <a:cubicBezTo>
                    <a:pt x="3226" y="1"/>
                    <a:pt x="3017" y="20"/>
                    <a:pt x="2797" y="63"/>
                  </a:cubicBezTo>
                  <a:cubicBezTo>
                    <a:pt x="973" y="397"/>
                    <a:pt x="304" y="2160"/>
                    <a:pt x="92" y="3042"/>
                  </a:cubicBezTo>
                  <a:cubicBezTo>
                    <a:pt x="31" y="3315"/>
                    <a:pt x="0" y="3619"/>
                    <a:pt x="0" y="3893"/>
                  </a:cubicBezTo>
                  <a:cubicBezTo>
                    <a:pt x="31" y="5230"/>
                    <a:pt x="365" y="9790"/>
                    <a:pt x="1125" y="12252"/>
                  </a:cubicBezTo>
                  <a:lnTo>
                    <a:pt x="7508" y="11066"/>
                  </a:lnTo>
                  <a:cubicBezTo>
                    <a:pt x="7508" y="11066"/>
                    <a:pt x="6748" y="6081"/>
                    <a:pt x="6475" y="2981"/>
                  </a:cubicBezTo>
                  <a:cubicBezTo>
                    <a:pt x="6383" y="1978"/>
                    <a:pt x="5867" y="1066"/>
                    <a:pt x="5046" y="488"/>
                  </a:cubicBezTo>
                  <a:cubicBezTo>
                    <a:pt x="4604" y="209"/>
                    <a:pt x="4072" y="1"/>
                    <a:pt x="34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252;p63">
              <a:extLst>
                <a:ext uri="{FF2B5EF4-FFF2-40B4-BE49-F238E27FC236}">
                  <a16:creationId xmlns:a16="http://schemas.microsoft.com/office/drawing/2014/main" id="{B1CB96DD-D6C9-48ED-F00F-9458828F6135}"/>
                </a:ext>
              </a:extLst>
            </p:cNvPr>
            <p:cNvSpPr/>
            <p:nvPr/>
          </p:nvSpPr>
          <p:spPr>
            <a:xfrm>
              <a:off x="1431073" y="3904238"/>
              <a:ext cx="727711" cy="56799"/>
            </a:xfrm>
            <a:custGeom>
              <a:avLst/>
              <a:gdLst/>
              <a:ahLst/>
              <a:cxnLst/>
              <a:rect l="l" t="t" r="r" b="b"/>
              <a:pathLst>
                <a:path w="19090" h="1490" extrusionOk="0">
                  <a:moveTo>
                    <a:pt x="730" y="0"/>
                  </a:moveTo>
                  <a:cubicBezTo>
                    <a:pt x="335" y="0"/>
                    <a:pt x="1" y="335"/>
                    <a:pt x="1" y="730"/>
                  </a:cubicBezTo>
                  <a:cubicBezTo>
                    <a:pt x="1" y="1155"/>
                    <a:pt x="335" y="1490"/>
                    <a:pt x="730" y="1490"/>
                  </a:cubicBezTo>
                  <a:lnTo>
                    <a:pt x="18360" y="1490"/>
                  </a:lnTo>
                  <a:cubicBezTo>
                    <a:pt x="18755" y="1490"/>
                    <a:pt x="19089" y="1155"/>
                    <a:pt x="19089" y="730"/>
                  </a:cubicBezTo>
                  <a:cubicBezTo>
                    <a:pt x="19089" y="335"/>
                    <a:pt x="18755" y="0"/>
                    <a:pt x="183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253;p63">
              <a:extLst>
                <a:ext uri="{FF2B5EF4-FFF2-40B4-BE49-F238E27FC236}">
                  <a16:creationId xmlns:a16="http://schemas.microsoft.com/office/drawing/2014/main" id="{80698B17-B0AE-EDFA-90B3-E3A4454EF78F}"/>
                </a:ext>
              </a:extLst>
            </p:cNvPr>
            <p:cNvSpPr/>
            <p:nvPr/>
          </p:nvSpPr>
          <p:spPr>
            <a:xfrm>
              <a:off x="1371987" y="3424536"/>
              <a:ext cx="850533" cy="970993"/>
            </a:xfrm>
            <a:custGeom>
              <a:avLst/>
              <a:gdLst/>
              <a:ahLst/>
              <a:cxnLst/>
              <a:rect l="l" t="t" r="r" b="b"/>
              <a:pathLst>
                <a:path w="22312" h="25472" extrusionOk="0">
                  <a:moveTo>
                    <a:pt x="3952" y="1"/>
                  </a:moveTo>
                  <a:cubicBezTo>
                    <a:pt x="3557" y="1"/>
                    <a:pt x="3253" y="304"/>
                    <a:pt x="3192" y="669"/>
                  </a:cubicBezTo>
                  <a:lnTo>
                    <a:pt x="31" y="24621"/>
                  </a:lnTo>
                  <a:cubicBezTo>
                    <a:pt x="1" y="25016"/>
                    <a:pt x="274" y="25411"/>
                    <a:pt x="700" y="25442"/>
                  </a:cubicBezTo>
                  <a:cubicBezTo>
                    <a:pt x="737" y="25447"/>
                    <a:pt x="773" y="25450"/>
                    <a:pt x="809" y="25450"/>
                  </a:cubicBezTo>
                  <a:cubicBezTo>
                    <a:pt x="1160" y="25450"/>
                    <a:pt x="1465" y="25189"/>
                    <a:pt x="1520" y="24803"/>
                  </a:cubicBezTo>
                  <a:lnTo>
                    <a:pt x="4590" y="1490"/>
                  </a:lnTo>
                  <a:lnTo>
                    <a:pt x="17660" y="1490"/>
                  </a:lnTo>
                  <a:lnTo>
                    <a:pt x="20791" y="24803"/>
                  </a:lnTo>
                  <a:cubicBezTo>
                    <a:pt x="20822" y="25198"/>
                    <a:pt x="21156" y="25472"/>
                    <a:pt x="21521" y="25472"/>
                  </a:cubicBezTo>
                  <a:cubicBezTo>
                    <a:pt x="21551" y="25472"/>
                    <a:pt x="21582" y="25442"/>
                    <a:pt x="21612" y="25442"/>
                  </a:cubicBezTo>
                  <a:cubicBezTo>
                    <a:pt x="22037" y="25411"/>
                    <a:pt x="22311" y="25016"/>
                    <a:pt x="22250" y="24621"/>
                  </a:cubicBezTo>
                  <a:lnTo>
                    <a:pt x="19059" y="669"/>
                  </a:lnTo>
                  <a:cubicBezTo>
                    <a:pt x="18998" y="274"/>
                    <a:pt x="18694" y="1"/>
                    <a:pt x="182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254;p63">
              <a:extLst>
                <a:ext uri="{FF2B5EF4-FFF2-40B4-BE49-F238E27FC236}">
                  <a16:creationId xmlns:a16="http://schemas.microsoft.com/office/drawing/2014/main" id="{FF893612-6F8A-58B0-348A-CA56807DCD97}"/>
                </a:ext>
              </a:extLst>
            </p:cNvPr>
            <p:cNvSpPr/>
            <p:nvPr/>
          </p:nvSpPr>
          <p:spPr>
            <a:xfrm>
              <a:off x="1275810" y="2473252"/>
              <a:ext cx="636147" cy="980294"/>
            </a:xfrm>
            <a:custGeom>
              <a:avLst/>
              <a:gdLst/>
              <a:ahLst/>
              <a:cxnLst/>
              <a:rect l="l" t="t" r="r" b="b"/>
              <a:pathLst>
                <a:path w="16688" h="25716" extrusionOk="0">
                  <a:moveTo>
                    <a:pt x="5472" y="1"/>
                  </a:moveTo>
                  <a:lnTo>
                    <a:pt x="5472" y="1"/>
                  </a:lnTo>
                  <a:cubicBezTo>
                    <a:pt x="2372" y="2432"/>
                    <a:pt x="365" y="6080"/>
                    <a:pt x="183" y="10001"/>
                  </a:cubicBezTo>
                  <a:cubicBezTo>
                    <a:pt x="1" y="13496"/>
                    <a:pt x="153" y="17265"/>
                    <a:pt x="761" y="21186"/>
                  </a:cubicBezTo>
                  <a:cubicBezTo>
                    <a:pt x="1217" y="24104"/>
                    <a:pt x="4378" y="25715"/>
                    <a:pt x="7357" y="25715"/>
                  </a:cubicBezTo>
                  <a:lnTo>
                    <a:pt x="16688" y="25715"/>
                  </a:lnTo>
                  <a:cubicBezTo>
                    <a:pt x="16688" y="25715"/>
                    <a:pt x="5806" y="23588"/>
                    <a:pt x="4864" y="19332"/>
                  </a:cubicBezTo>
                  <a:cubicBezTo>
                    <a:pt x="3162" y="11886"/>
                    <a:pt x="5472" y="1"/>
                    <a:pt x="54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255;p63">
              <a:extLst>
                <a:ext uri="{FF2B5EF4-FFF2-40B4-BE49-F238E27FC236}">
                  <a16:creationId xmlns:a16="http://schemas.microsoft.com/office/drawing/2014/main" id="{7E769E67-37BD-CA85-34E7-93D61C8B09EF}"/>
                </a:ext>
              </a:extLst>
            </p:cNvPr>
            <p:cNvSpPr/>
            <p:nvPr/>
          </p:nvSpPr>
          <p:spPr>
            <a:xfrm>
              <a:off x="1181950" y="2937925"/>
              <a:ext cx="2620876" cy="107796"/>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256;p63">
              <a:extLst>
                <a:ext uri="{FF2B5EF4-FFF2-40B4-BE49-F238E27FC236}">
                  <a16:creationId xmlns:a16="http://schemas.microsoft.com/office/drawing/2014/main" id="{CD51461E-38E2-367F-CFCC-D98F64F08CB8}"/>
                </a:ext>
              </a:extLst>
            </p:cNvPr>
            <p:cNvSpPr/>
            <p:nvPr/>
          </p:nvSpPr>
          <p:spPr>
            <a:xfrm>
              <a:off x="1258434" y="3044505"/>
              <a:ext cx="2406306" cy="9041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257;p63">
              <a:extLst>
                <a:ext uri="{FF2B5EF4-FFF2-40B4-BE49-F238E27FC236}">
                  <a16:creationId xmlns:a16="http://schemas.microsoft.com/office/drawing/2014/main" id="{82E9B4C2-FED1-F77A-9A68-6D35F631B017}"/>
                </a:ext>
              </a:extLst>
            </p:cNvPr>
            <p:cNvSpPr/>
            <p:nvPr/>
          </p:nvSpPr>
          <p:spPr>
            <a:xfrm>
              <a:off x="1278260" y="3578661"/>
              <a:ext cx="2377254" cy="62589"/>
            </a:xfrm>
            <a:custGeom>
              <a:avLst/>
              <a:gdLst/>
              <a:ahLst/>
              <a:cxnLst/>
              <a:rect l="l" t="t" r="r" b="b"/>
              <a:pathLst>
                <a:path w="102039" h="1642" extrusionOk="0">
                  <a:moveTo>
                    <a:pt x="1" y="0"/>
                  </a:moveTo>
                  <a:lnTo>
                    <a:pt x="1" y="1641"/>
                  </a:lnTo>
                  <a:lnTo>
                    <a:pt x="102039" y="1641"/>
                  </a:lnTo>
                  <a:lnTo>
                    <a:pt x="1020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258;p63">
              <a:extLst>
                <a:ext uri="{FF2B5EF4-FFF2-40B4-BE49-F238E27FC236}">
                  <a16:creationId xmlns:a16="http://schemas.microsoft.com/office/drawing/2014/main" id="{D43CB2B4-414F-D348-A810-94EFE4149FDD}"/>
                </a:ext>
              </a:extLst>
            </p:cNvPr>
            <p:cNvSpPr/>
            <p:nvPr/>
          </p:nvSpPr>
          <p:spPr>
            <a:xfrm>
              <a:off x="1118222" y="3134862"/>
              <a:ext cx="414860" cy="1271111"/>
            </a:xfrm>
            <a:custGeom>
              <a:avLst/>
              <a:gdLst/>
              <a:ahLst/>
              <a:cxnLst/>
              <a:rect l="l" t="t" r="r" b="b"/>
              <a:pathLst>
                <a:path w="10883" h="33345" extrusionOk="0">
                  <a:moveTo>
                    <a:pt x="8056" y="1"/>
                  </a:moveTo>
                  <a:lnTo>
                    <a:pt x="1" y="33345"/>
                  </a:lnTo>
                  <a:lnTo>
                    <a:pt x="2828" y="33345"/>
                  </a:lnTo>
                  <a:lnTo>
                    <a:pt x="108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259;p63">
              <a:extLst>
                <a:ext uri="{FF2B5EF4-FFF2-40B4-BE49-F238E27FC236}">
                  <a16:creationId xmlns:a16="http://schemas.microsoft.com/office/drawing/2014/main" id="{0A94D35A-A12B-8FB8-647C-FDD5B1CD3926}"/>
                </a:ext>
              </a:extLst>
            </p:cNvPr>
            <p:cNvSpPr/>
            <p:nvPr/>
          </p:nvSpPr>
          <p:spPr>
            <a:xfrm>
              <a:off x="2090358" y="2886892"/>
              <a:ext cx="865591" cy="51043"/>
            </a:xfrm>
            <a:custGeom>
              <a:avLst/>
              <a:gdLst/>
              <a:ahLst/>
              <a:cxnLst/>
              <a:rect l="l" t="t" r="r" b="b"/>
              <a:pathLst>
                <a:path w="22707" h="1339" extrusionOk="0">
                  <a:moveTo>
                    <a:pt x="1278" y="1"/>
                  </a:moveTo>
                  <a:cubicBezTo>
                    <a:pt x="578" y="1"/>
                    <a:pt x="1" y="548"/>
                    <a:pt x="1" y="1247"/>
                  </a:cubicBezTo>
                  <a:cubicBezTo>
                    <a:pt x="1" y="1308"/>
                    <a:pt x="62" y="1338"/>
                    <a:pt x="92" y="1338"/>
                  </a:cubicBezTo>
                  <a:lnTo>
                    <a:pt x="22615" y="1338"/>
                  </a:lnTo>
                  <a:cubicBezTo>
                    <a:pt x="22646" y="1338"/>
                    <a:pt x="22707" y="1308"/>
                    <a:pt x="22707" y="1247"/>
                  </a:cubicBezTo>
                  <a:lnTo>
                    <a:pt x="22707" y="92"/>
                  </a:lnTo>
                  <a:cubicBezTo>
                    <a:pt x="22707" y="31"/>
                    <a:pt x="22646" y="1"/>
                    <a:pt x="226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260;p63">
              <a:extLst>
                <a:ext uri="{FF2B5EF4-FFF2-40B4-BE49-F238E27FC236}">
                  <a16:creationId xmlns:a16="http://schemas.microsoft.com/office/drawing/2014/main" id="{73C8BAFF-FD52-1629-081F-2D1B71608192}"/>
                </a:ext>
              </a:extLst>
            </p:cNvPr>
            <p:cNvSpPr/>
            <p:nvPr/>
          </p:nvSpPr>
          <p:spPr>
            <a:xfrm>
              <a:off x="2415979" y="2431548"/>
              <a:ext cx="826175" cy="506386"/>
            </a:xfrm>
            <a:custGeom>
              <a:avLst/>
              <a:gdLst/>
              <a:ahLst/>
              <a:cxnLst/>
              <a:rect l="l" t="t" r="r" b="b"/>
              <a:pathLst>
                <a:path w="21673" h="13284" extrusionOk="0">
                  <a:moveTo>
                    <a:pt x="3587" y="0"/>
                  </a:moveTo>
                  <a:cubicBezTo>
                    <a:pt x="3252" y="0"/>
                    <a:pt x="2979" y="213"/>
                    <a:pt x="2918" y="517"/>
                  </a:cubicBezTo>
                  <a:lnTo>
                    <a:pt x="91" y="12402"/>
                  </a:lnTo>
                  <a:cubicBezTo>
                    <a:pt x="0" y="12858"/>
                    <a:pt x="334" y="13283"/>
                    <a:pt x="790" y="13283"/>
                  </a:cubicBezTo>
                  <a:lnTo>
                    <a:pt x="18086" y="13283"/>
                  </a:lnTo>
                  <a:cubicBezTo>
                    <a:pt x="18420" y="13283"/>
                    <a:pt x="18693" y="13040"/>
                    <a:pt x="18785" y="12736"/>
                  </a:cubicBezTo>
                  <a:lnTo>
                    <a:pt x="21581" y="852"/>
                  </a:lnTo>
                  <a:cubicBezTo>
                    <a:pt x="21672" y="426"/>
                    <a:pt x="21338" y="0"/>
                    <a:pt x="209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261;p63">
              <a:extLst>
                <a:ext uri="{FF2B5EF4-FFF2-40B4-BE49-F238E27FC236}">
                  <a16:creationId xmlns:a16="http://schemas.microsoft.com/office/drawing/2014/main" id="{DBEA351C-90F3-6612-CE4A-37ED6CF6CBEA}"/>
                </a:ext>
              </a:extLst>
            </p:cNvPr>
            <p:cNvSpPr/>
            <p:nvPr/>
          </p:nvSpPr>
          <p:spPr>
            <a:xfrm>
              <a:off x="2415979" y="2431548"/>
              <a:ext cx="163382" cy="506386"/>
            </a:xfrm>
            <a:custGeom>
              <a:avLst/>
              <a:gdLst/>
              <a:ahLst/>
              <a:cxnLst/>
              <a:rect l="l" t="t" r="r" b="b"/>
              <a:pathLst>
                <a:path w="4286" h="13284" extrusionOk="0">
                  <a:moveTo>
                    <a:pt x="3587" y="0"/>
                  </a:moveTo>
                  <a:cubicBezTo>
                    <a:pt x="3252" y="0"/>
                    <a:pt x="2979" y="213"/>
                    <a:pt x="2918" y="517"/>
                  </a:cubicBezTo>
                  <a:lnTo>
                    <a:pt x="91" y="12402"/>
                  </a:lnTo>
                  <a:cubicBezTo>
                    <a:pt x="0" y="12858"/>
                    <a:pt x="334" y="13283"/>
                    <a:pt x="790" y="13283"/>
                  </a:cubicBezTo>
                  <a:lnTo>
                    <a:pt x="1277" y="13283"/>
                  </a:lnTo>
                  <a:lnTo>
                    <a:pt x="428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5" name="Google Shape;1262;p63">
              <a:extLst>
                <a:ext uri="{FF2B5EF4-FFF2-40B4-BE49-F238E27FC236}">
                  <a16:creationId xmlns:a16="http://schemas.microsoft.com/office/drawing/2014/main" id="{387CEA8B-E787-C68F-06E6-60C7A6B271E8}"/>
                </a:ext>
              </a:extLst>
            </p:cNvPr>
            <p:cNvGrpSpPr/>
            <p:nvPr/>
          </p:nvGrpSpPr>
          <p:grpSpPr>
            <a:xfrm flipH="1">
              <a:off x="1826655" y="1622410"/>
              <a:ext cx="368431" cy="490880"/>
              <a:chOff x="1870800" y="2728525"/>
              <a:chExt cx="393875" cy="524725"/>
            </a:xfrm>
          </p:grpSpPr>
          <p:sp>
            <p:nvSpPr>
              <p:cNvPr id="1748" name="Google Shape;1263;p63">
                <a:extLst>
                  <a:ext uri="{FF2B5EF4-FFF2-40B4-BE49-F238E27FC236}">
                    <a16:creationId xmlns:a16="http://schemas.microsoft.com/office/drawing/2014/main" id="{31A9E07A-7A2B-F34C-529A-08B29CBE79BB}"/>
                  </a:ext>
                </a:extLst>
              </p:cNvPr>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264;p63">
                <a:extLst>
                  <a:ext uri="{FF2B5EF4-FFF2-40B4-BE49-F238E27FC236}">
                    <a16:creationId xmlns:a16="http://schemas.microsoft.com/office/drawing/2014/main" id="{3B10BD0D-B81C-B208-B6F4-3186678F0BEB}"/>
                  </a:ext>
                </a:extLst>
              </p:cNvPr>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265;p63">
                <a:extLst>
                  <a:ext uri="{FF2B5EF4-FFF2-40B4-BE49-F238E27FC236}">
                    <a16:creationId xmlns:a16="http://schemas.microsoft.com/office/drawing/2014/main" id="{B1B4D9A7-0F9D-6F40-AD91-BBB0C7013122}"/>
                  </a:ext>
                </a:extLst>
              </p:cNvPr>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266;p63">
                <a:extLst>
                  <a:ext uri="{FF2B5EF4-FFF2-40B4-BE49-F238E27FC236}">
                    <a16:creationId xmlns:a16="http://schemas.microsoft.com/office/drawing/2014/main" id="{3B3BA507-FB5C-BC28-DD9B-562D9739C7DB}"/>
                  </a:ext>
                </a:extLst>
              </p:cNvPr>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6" name="Google Shape;1267;p63">
              <a:extLst>
                <a:ext uri="{FF2B5EF4-FFF2-40B4-BE49-F238E27FC236}">
                  <a16:creationId xmlns:a16="http://schemas.microsoft.com/office/drawing/2014/main" id="{EC1FDB9F-2CE5-C8AE-EFEE-02FBBC0139F5}"/>
                </a:ext>
              </a:extLst>
            </p:cNvPr>
            <p:cNvSpPr/>
            <p:nvPr/>
          </p:nvSpPr>
          <p:spPr>
            <a:xfrm flipH="1">
              <a:off x="3482772" y="3134856"/>
              <a:ext cx="320096" cy="1271111"/>
            </a:xfrm>
            <a:custGeom>
              <a:avLst/>
              <a:gdLst/>
              <a:ahLst/>
              <a:cxnLst/>
              <a:rect l="l" t="t" r="r" b="b"/>
              <a:pathLst>
                <a:path w="10883" h="33345" extrusionOk="0">
                  <a:moveTo>
                    <a:pt x="8056" y="1"/>
                  </a:moveTo>
                  <a:lnTo>
                    <a:pt x="1" y="33345"/>
                  </a:lnTo>
                  <a:lnTo>
                    <a:pt x="2828" y="33345"/>
                  </a:lnTo>
                  <a:lnTo>
                    <a:pt x="108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268;p63">
              <a:extLst>
                <a:ext uri="{FF2B5EF4-FFF2-40B4-BE49-F238E27FC236}">
                  <a16:creationId xmlns:a16="http://schemas.microsoft.com/office/drawing/2014/main" id="{4F692D02-EC92-99CF-5973-0884A95C8E04}"/>
                </a:ext>
              </a:extLst>
            </p:cNvPr>
            <p:cNvSpPr/>
            <p:nvPr/>
          </p:nvSpPr>
          <p:spPr>
            <a:xfrm>
              <a:off x="1850545" y="1568054"/>
              <a:ext cx="331796" cy="243777"/>
            </a:xfrm>
            <a:custGeom>
              <a:avLst/>
              <a:gdLst/>
              <a:ahLst/>
              <a:cxnLst/>
              <a:rect l="l" t="t" r="r" b="b"/>
              <a:pathLst>
                <a:path w="8704" h="6395" extrusionOk="0">
                  <a:moveTo>
                    <a:pt x="3946" y="1"/>
                  </a:moveTo>
                  <a:cubicBezTo>
                    <a:pt x="2513" y="1"/>
                    <a:pt x="1181" y="418"/>
                    <a:pt x="669" y="1832"/>
                  </a:cubicBezTo>
                  <a:cubicBezTo>
                    <a:pt x="0" y="3564"/>
                    <a:pt x="608" y="4415"/>
                    <a:pt x="608" y="4415"/>
                  </a:cubicBezTo>
                  <a:cubicBezTo>
                    <a:pt x="608" y="4415"/>
                    <a:pt x="1277" y="4415"/>
                    <a:pt x="1641" y="4841"/>
                  </a:cubicBezTo>
                  <a:cubicBezTo>
                    <a:pt x="2006" y="5266"/>
                    <a:pt x="1915" y="6300"/>
                    <a:pt x="2462" y="6391"/>
                  </a:cubicBezTo>
                  <a:cubicBezTo>
                    <a:pt x="2474" y="6394"/>
                    <a:pt x="2486" y="6395"/>
                    <a:pt x="2497" y="6395"/>
                  </a:cubicBezTo>
                  <a:cubicBezTo>
                    <a:pt x="2987" y="6395"/>
                    <a:pt x="2500" y="3830"/>
                    <a:pt x="2827" y="3503"/>
                  </a:cubicBezTo>
                  <a:cubicBezTo>
                    <a:pt x="2906" y="3416"/>
                    <a:pt x="3071" y="3391"/>
                    <a:pt x="3282" y="3391"/>
                  </a:cubicBezTo>
                  <a:cubicBezTo>
                    <a:pt x="3576" y="3391"/>
                    <a:pt x="3959" y="3440"/>
                    <a:pt x="4321" y="3440"/>
                  </a:cubicBezTo>
                  <a:cubicBezTo>
                    <a:pt x="4698" y="3440"/>
                    <a:pt x="5052" y="3387"/>
                    <a:pt x="5258" y="3169"/>
                  </a:cubicBezTo>
                  <a:cubicBezTo>
                    <a:pt x="5512" y="2902"/>
                    <a:pt x="5778" y="2771"/>
                    <a:pt x="6039" y="2771"/>
                  </a:cubicBezTo>
                  <a:cubicBezTo>
                    <a:pt x="6342" y="2771"/>
                    <a:pt x="6638" y="2947"/>
                    <a:pt x="6900" y="3291"/>
                  </a:cubicBezTo>
                  <a:cubicBezTo>
                    <a:pt x="7238" y="3709"/>
                    <a:pt x="7916" y="4140"/>
                    <a:pt x="8334" y="4140"/>
                  </a:cubicBezTo>
                  <a:cubicBezTo>
                    <a:pt x="8555" y="4140"/>
                    <a:pt x="8704" y="4020"/>
                    <a:pt x="8693" y="3716"/>
                  </a:cubicBezTo>
                  <a:cubicBezTo>
                    <a:pt x="8663" y="2835"/>
                    <a:pt x="6809" y="312"/>
                    <a:pt x="5015" y="69"/>
                  </a:cubicBezTo>
                  <a:cubicBezTo>
                    <a:pt x="4660" y="26"/>
                    <a:pt x="4300" y="1"/>
                    <a:pt x="39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7" name="Google Shape;754;p50">
            <a:extLst>
              <a:ext uri="{FF2B5EF4-FFF2-40B4-BE49-F238E27FC236}">
                <a16:creationId xmlns:a16="http://schemas.microsoft.com/office/drawing/2014/main" id="{37F63D35-E28D-13E2-B678-E0EC9D902452}"/>
              </a:ext>
            </a:extLst>
          </p:cNvPr>
          <p:cNvGrpSpPr/>
          <p:nvPr/>
        </p:nvGrpSpPr>
        <p:grpSpPr>
          <a:xfrm flipH="1">
            <a:off x="7848685" y="2043013"/>
            <a:ext cx="1223892" cy="3034347"/>
            <a:chOff x="2330682" y="1468700"/>
            <a:chExt cx="824447" cy="2044019"/>
          </a:xfrm>
        </p:grpSpPr>
        <p:sp>
          <p:nvSpPr>
            <p:cNvPr id="1858" name="Google Shape;755;p50">
              <a:extLst>
                <a:ext uri="{FF2B5EF4-FFF2-40B4-BE49-F238E27FC236}">
                  <a16:creationId xmlns:a16="http://schemas.microsoft.com/office/drawing/2014/main" id="{2A8595CD-B666-C36D-3F12-E22EE77BCCC2}"/>
                </a:ext>
              </a:extLst>
            </p:cNvPr>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756;p50">
              <a:extLst>
                <a:ext uri="{FF2B5EF4-FFF2-40B4-BE49-F238E27FC236}">
                  <a16:creationId xmlns:a16="http://schemas.microsoft.com/office/drawing/2014/main" id="{3B0FAABE-AAAF-F52C-F468-118C269F0D20}"/>
                </a:ext>
              </a:extLst>
            </p:cNvPr>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757;p50">
              <a:extLst>
                <a:ext uri="{FF2B5EF4-FFF2-40B4-BE49-F238E27FC236}">
                  <a16:creationId xmlns:a16="http://schemas.microsoft.com/office/drawing/2014/main" id="{C3F006EE-CB41-011C-7201-9D17E212037D}"/>
                </a:ext>
              </a:extLst>
            </p:cNvPr>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758;p50">
              <a:extLst>
                <a:ext uri="{FF2B5EF4-FFF2-40B4-BE49-F238E27FC236}">
                  <a16:creationId xmlns:a16="http://schemas.microsoft.com/office/drawing/2014/main" id="{D7409B67-3991-CE29-78D6-06BA0E355A29}"/>
                </a:ext>
              </a:extLst>
            </p:cNvPr>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759;p50">
              <a:extLst>
                <a:ext uri="{FF2B5EF4-FFF2-40B4-BE49-F238E27FC236}">
                  <a16:creationId xmlns:a16="http://schemas.microsoft.com/office/drawing/2014/main" id="{44372CA9-37B0-9CD7-5037-5035F16696C1}"/>
                </a:ext>
              </a:extLst>
            </p:cNvPr>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de matière</a:t>
            </a:r>
            <a:endParaRPr dirty="0"/>
          </a:p>
        </p:txBody>
      </p:sp>
      <p:sp>
        <p:nvSpPr>
          <p:cNvPr id="377" name="Google Shape;377;p44"/>
          <p:cNvSpPr txBox="1">
            <a:spLocks noGrp="1"/>
          </p:cNvSpPr>
          <p:nvPr>
            <p:ph type="subTitle" idx="1"/>
          </p:nvPr>
        </p:nvSpPr>
        <p:spPr>
          <a:xfrm>
            <a:off x="1982400" y="1648900"/>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78" name="Google Shape;378;p44"/>
          <p:cNvSpPr txBox="1">
            <a:spLocks noGrp="1"/>
          </p:cNvSpPr>
          <p:nvPr>
            <p:ph type="subTitle" idx="2"/>
          </p:nvPr>
        </p:nvSpPr>
        <p:spPr>
          <a:xfrm>
            <a:off x="5724250" y="1661600"/>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Partie theorique</a:t>
            </a:r>
            <a:endParaRPr dirty="0"/>
          </a:p>
        </p:txBody>
      </p:sp>
      <p:sp>
        <p:nvSpPr>
          <p:cNvPr id="379" name="Google Shape;379;p44"/>
          <p:cNvSpPr txBox="1">
            <a:spLocks noGrp="1"/>
          </p:cNvSpPr>
          <p:nvPr>
            <p:ph type="subTitle" idx="3"/>
          </p:nvPr>
        </p:nvSpPr>
        <p:spPr>
          <a:xfrm>
            <a:off x="1982400" y="3168603"/>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Partie Pratique</a:t>
            </a:r>
            <a:endParaRPr dirty="0"/>
          </a:p>
        </p:txBody>
      </p:sp>
      <p:sp>
        <p:nvSpPr>
          <p:cNvPr id="380" name="Google Shape;380;p44"/>
          <p:cNvSpPr txBox="1">
            <a:spLocks noGrp="1"/>
          </p:cNvSpPr>
          <p:nvPr>
            <p:ph type="subTitle" idx="4"/>
          </p:nvPr>
        </p:nvSpPr>
        <p:spPr>
          <a:xfrm>
            <a:off x="5724250" y="3155903"/>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t>
            </a:r>
            <a:endParaRPr dirty="0"/>
          </a:p>
        </p:txBody>
      </p:sp>
      <p:sp>
        <p:nvSpPr>
          <p:cNvPr id="385" name="Google Shape;385;p44"/>
          <p:cNvSpPr txBox="1">
            <a:spLocks noGrp="1"/>
          </p:cNvSpPr>
          <p:nvPr>
            <p:ph type="title" idx="9"/>
          </p:nvPr>
        </p:nvSpPr>
        <p:spPr>
          <a:xfrm>
            <a:off x="101880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6" name="Google Shape;386;p44"/>
          <p:cNvSpPr txBox="1">
            <a:spLocks noGrp="1"/>
          </p:cNvSpPr>
          <p:nvPr>
            <p:ph type="title" idx="13"/>
          </p:nvPr>
        </p:nvSpPr>
        <p:spPr>
          <a:xfrm>
            <a:off x="476065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7" name="Google Shape;387;p44"/>
          <p:cNvSpPr txBox="1">
            <a:spLocks noGrp="1"/>
          </p:cNvSpPr>
          <p:nvPr>
            <p:ph type="title" idx="14"/>
          </p:nvPr>
        </p:nvSpPr>
        <p:spPr>
          <a:xfrm>
            <a:off x="1018800" y="3030486"/>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8" name="Google Shape;388;p44"/>
          <p:cNvSpPr txBox="1">
            <a:spLocks noGrp="1"/>
          </p:cNvSpPr>
          <p:nvPr>
            <p:ph type="title" idx="15"/>
          </p:nvPr>
        </p:nvSpPr>
        <p:spPr>
          <a:xfrm>
            <a:off x="4760650" y="3030486"/>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0" name="Google Shape;325;p42">
            <a:extLst>
              <a:ext uri="{FF2B5EF4-FFF2-40B4-BE49-F238E27FC236}">
                <a16:creationId xmlns:a16="http://schemas.microsoft.com/office/drawing/2014/main" id="{C74A4E3D-E396-3ECE-8602-5AF84C7970E3}"/>
              </a:ext>
            </a:extLst>
          </p:cNvPr>
          <p:cNvGrpSpPr/>
          <p:nvPr/>
        </p:nvGrpSpPr>
        <p:grpSpPr>
          <a:xfrm>
            <a:off x="6370639" y="3610403"/>
            <a:ext cx="2619217" cy="2644948"/>
            <a:chOff x="5573844" y="1434275"/>
            <a:chExt cx="2619217" cy="2644948"/>
          </a:xfrm>
        </p:grpSpPr>
        <p:sp>
          <p:nvSpPr>
            <p:cNvPr id="11" name="Google Shape;326;p42">
              <a:extLst>
                <a:ext uri="{FF2B5EF4-FFF2-40B4-BE49-F238E27FC236}">
                  <a16:creationId xmlns:a16="http://schemas.microsoft.com/office/drawing/2014/main" id="{BC8F7931-3FFE-EA61-6CF4-2B1125820690}"/>
                </a:ext>
              </a:extLst>
            </p:cNvPr>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27;p42">
              <a:extLst>
                <a:ext uri="{FF2B5EF4-FFF2-40B4-BE49-F238E27FC236}">
                  <a16:creationId xmlns:a16="http://schemas.microsoft.com/office/drawing/2014/main" id="{CEAB015C-1E52-51E8-0C72-9577275A5C0A}"/>
                </a:ext>
              </a:extLst>
            </p:cNvPr>
            <p:cNvGrpSpPr/>
            <p:nvPr/>
          </p:nvGrpSpPr>
          <p:grpSpPr>
            <a:xfrm>
              <a:off x="5573844" y="1434275"/>
              <a:ext cx="2619217" cy="2644948"/>
              <a:chOff x="5573844" y="1739075"/>
              <a:chExt cx="2619217" cy="2644948"/>
            </a:xfrm>
          </p:grpSpPr>
          <p:grpSp>
            <p:nvGrpSpPr>
              <p:cNvPr id="13" name="Google Shape;328;p42">
                <a:extLst>
                  <a:ext uri="{FF2B5EF4-FFF2-40B4-BE49-F238E27FC236}">
                    <a16:creationId xmlns:a16="http://schemas.microsoft.com/office/drawing/2014/main" id="{9CA497F1-91A3-6B6B-FC0A-D83727DA4AE4}"/>
                  </a:ext>
                </a:extLst>
              </p:cNvPr>
              <p:cNvGrpSpPr/>
              <p:nvPr/>
            </p:nvGrpSpPr>
            <p:grpSpPr>
              <a:xfrm>
                <a:off x="5573844" y="1739075"/>
                <a:ext cx="2619217" cy="2630369"/>
                <a:chOff x="6010319" y="1815275"/>
                <a:chExt cx="2619217" cy="2630369"/>
              </a:xfrm>
            </p:grpSpPr>
            <p:sp>
              <p:nvSpPr>
                <p:cNvPr id="15" name="Google Shape;329;p42">
                  <a:extLst>
                    <a:ext uri="{FF2B5EF4-FFF2-40B4-BE49-F238E27FC236}">
                      <a16:creationId xmlns:a16="http://schemas.microsoft.com/office/drawing/2014/main" id="{DE31E781-DB8F-DF7E-99BA-8B59B2270BD0}"/>
                    </a:ext>
                  </a:extLst>
                </p:cNvPr>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p42">
                  <a:extLst>
                    <a:ext uri="{FF2B5EF4-FFF2-40B4-BE49-F238E27FC236}">
                      <a16:creationId xmlns:a16="http://schemas.microsoft.com/office/drawing/2014/main" id="{C8944D89-D768-0BF5-DB52-9C7B11B82373}"/>
                    </a:ext>
                  </a:extLst>
                </p:cNvPr>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1;p42">
                  <a:extLst>
                    <a:ext uri="{FF2B5EF4-FFF2-40B4-BE49-F238E27FC236}">
                      <a16:creationId xmlns:a16="http://schemas.microsoft.com/office/drawing/2014/main" id="{F582F2CC-0DC2-B052-B99A-5F1F30C2416D}"/>
                    </a:ext>
                  </a:extLst>
                </p:cNvPr>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2;p42">
                  <a:extLst>
                    <a:ext uri="{FF2B5EF4-FFF2-40B4-BE49-F238E27FC236}">
                      <a16:creationId xmlns:a16="http://schemas.microsoft.com/office/drawing/2014/main" id="{BC7A9246-EEFF-E550-D0D4-266E50605A17}"/>
                    </a:ext>
                  </a:extLst>
                </p:cNvPr>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p42">
                  <a:extLst>
                    <a:ext uri="{FF2B5EF4-FFF2-40B4-BE49-F238E27FC236}">
                      <a16:creationId xmlns:a16="http://schemas.microsoft.com/office/drawing/2014/main" id="{AA4C0E59-C85B-14A8-FF34-0DA7D9B3961B}"/>
                    </a:ext>
                  </a:extLst>
                </p:cNvPr>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4;p42">
                  <a:extLst>
                    <a:ext uri="{FF2B5EF4-FFF2-40B4-BE49-F238E27FC236}">
                      <a16:creationId xmlns:a16="http://schemas.microsoft.com/office/drawing/2014/main" id="{D7D552BA-4CF3-946F-35EA-B06EE48436F5}"/>
                    </a:ext>
                  </a:extLst>
                </p:cNvPr>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5;p42">
                  <a:extLst>
                    <a:ext uri="{FF2B5EF4-FFF2-40B4-BE49-F238E27FC236}">
                      <a16:creationId xmlns:a16="http://schemas.microsoft.com/office/drawing/2014/main" id="{FBA5373F-1561-8B10-7EAB-A987776443A2}"/>
                    </a:ext>
                  </a:extLst>
                </p:cNvPr>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6;p42">
                  <a:extLst>
                    <a:ext uri="{FF2B5EF4-FFF2-40B4-BE49-F238E27FC236}">
                      <a16:creationId xmlns:a16="http://schemas.microsoft.com/office/drawing/2014/main" id="{FEFECD8C-ABB6-B8E9-056C-E352E1997EA7}"/>
                    </a:ext>
                  </a:extLst>
                </p:cNvPr>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7;p42">
                  <a:extLst>
                    <a:ext uri="{FF2B5EF4-FFF2-40B4-BE49-F238E27FC236}">
                      <a16:creationId xmlns:a16="http://schemas.microsoft.com/office/drawing/2014/main" id="{B0F45BC4-EAA4-4918-0C80-771AA03E2FBA}"/>
                    </a:ext>
                  </a:extLst>
                </p:cNvPr>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8;p42">
                  <a:extLst>
                    <a:ext uri="{FF2B5EF4-FFF2-40B4-BE49-F238E27FC236}">
                      <a16:creationId xmlns:a16="http://schemas.microsoft.com/office/drawing/2014/main" id="{D2072B12-3EE1-70F0-C874-B5823C5B9381}"/>
                    </a:ext>
                  </a:extLst>
                </p:cNvPr>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9;p42">
                  <a:extLst>
                    <a:ext uri="{FF2B5EF4-FFF2-40B4-BE49-F238E27FC236}">
                      <a16:creationId xmlns:a16="http://schemas.microsoft.com/office/drawing/2014/main" id="{8243422B-531A-A1FE-A908-FEE0D4489231}"/>
                    </a:ext>
                  </a:extLst>
                </p:cNvPr>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0;p42">
                  <a:extLst>
                    <a:ext uri="{FF2B5EF4-FFF2-40B4-BE49-F238E27FC236}">
                      <a16:creationId xmlns:a16="http://schemas.microsoft.com/office/drawing/2014/main" id="{D007D8D5-F68D-D35F-A198-EEFD6430532A}"/>
                    </a:ext>
                  </a:extLst>
                </p:cNvPr>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1;p42">
                  <a:extLst>
                    <a:ext uri="{FF2B5EF4-FFF2-40B4-BE49-F238E27FC236}">
                      <a16:creationId xmlns:a16="http://schemas.microsoft.com/office/drawing/2014/main" id="{B087FB73-F90D-9017-7DF3-7B95994D971C}"/>
                    </a:ext>
                  </a:extLst>
                </p:cNvPr>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2;p42">
                  <a:extLst>
                    <a:ext uri="{FF2B5EF4-FFF2-40B4-BE49-F238E27FC236}">
                      <a16:creationId xmlns:a16="http://schemas.microsoft.com/office/drawing/2014/main" id="{004E1C3A-3836-CEBD-4132-39EEAEE0E1A8}"/>
                    </a:ext>
                  </a:extLst>
                </p:cNvPr>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3;p42">
                  <a:extLst>
                    <a:ext uri="{FF2B5EF4-FFF2-40B4-BE49-F238E27FC236}">
                      <a16:creationId xmlns:a16="http://schemas.microsoft.com/office/drawing/2014/main" id="{A9A9F3AF-5D0A-A805-C395-BB53CD015F8E}"/>
                    </a:ext>
                  </a:extLst>
                </p:cNvPr>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4;p42">
                  <a:extLst>
                    <a:ext uri="{FF2B5EF4-FFF2-40B4-BE49-F238E27FC236}">
                      <a16:creationId xmlns:a16="http://schemas.microsoft.com/office/drawing/2014/main" id="{3AA1FF04-21C6-9B6B-0EAE-E358BEE755CC}"/>
                    </a:ext>
                  </a:extLst>
                </p:cNvPr>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5;p42">
                  <a:extLst>
                    <a:ext uri="{FF2B5EF4-FFF2-40B4-BE49-F238E27FC236}">
                      <a16:creationId xmlns:a16="http://schemas.microsoft.com/office/drawing/2014/main" id="{8D8CD342-0D42-8D50-778C-DB1CC244D1FE}"/>
                    </a:ext>
                  </a:extLst>
                </p:cNvPr>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46;p42">
                  <a:extLst>
                    <a:ext uri="{FF2B5EF4-FFF2-40B4-BE49-F238E27FC236}">
                      <a16:creationId xmlns:a16="http://schemas.microsoft.com/office/drawing/2014/main" id="{AC71C7E6-844E-3002-D20B-25F01C6FBCF2}"/>
                    </a:ext>
                  </a:extLst>
                </p:cNvPr>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47;p42">
                  <a:extLst>
                    <a:ext uri="{FF2B5EF4-FFF2-40B4-BE49-F238E27FC236}">
                      <a16:creationId xmlns:a16="http://schemas.microsoft.com/office/drawing/2014/main" id="{71EC0A81-A2A2-E491-1797-4E892E988545}"/>
                    </a:ext>
                  </a:extLst>
                </p:cNvPr>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48;p42">
                  <a:extLst>
                    <a:ext uri="{FF2B5EF4-FFF2-40B4-BE49-F238E27FC236}">
                      <a16:creationId xmlns:a16="http://schemas.microsoft.com/office/drawing/2014/main" id="{ED5A6A44-C3E4-7F97-6673-46B4824D48C9}"/>
                    </a:ext>
                  </a:extLst>
                </p:cNvPr>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49;p42">
                  <a:extLst>
                    <a:ext uri="{FF2B5EF4-FFF2-40B4-BE49-F238E27FC236}">
                      <a16:creationId xmlns:a16="http://schemas.microsoft.com/office/drawing/2014/main" id="{6A093DEE-D67F-683D-5F75-761E65FDED51}"/>
                    </a:ext>
                  </a:extLst>
                </p:cNvPr>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0;p42">
                  <a:extLst>
                    <a:ext uri="{FF2B5EF4-FFF2-40B4-BE49-F238E27FC236}">
                      <a16:creationId xmlns:a16="http://schemas.microsoft.com/office/drawing/2014/main" id="{8E69EDB7-FA55-9ED7-82C0-C359BA552EF8}"/>
                    </a:ext>
                  </a:extLst>
                </p:cNvPr>
                <p:cNvSpPr/>
                <p:nvPr/>
              </p:nvSpPr>
              <p:spPr>
                <a:xfrm flipH="1">
                  <a:off x="7328261" y="2318901"/>
                  <a:ext cx="643654"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1;p42">
                  <a:extLst>
                    <a:ext uri="{FF2B5EF4-FFF2-40B4-BE49-F238E27FC236}">
                      <a16:creationId xmlns:a16="http://schemas.microsoft.com/office/drawing/2014/main" id="{C0B8CD3B-0360-33C4-495B-4426ECB70D6E}"/>
                    </a:ext>
                  </a:extLst>
                </p:cNvPr>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2;p42">
                  <a:extLst>
                    <a:ext uri="{FF2B5EF4-FFF2-40B4-BE49-F238E27FC236}">
                      <a16:creationId xmlns:a16="http://schemas.microsoft.com/office/drawing/2014/main" id="{FDF55D95-368E-B17D-5F73-F62361B8CAEA}"/>
                    </a:ext>
                  </a:extLst>
                </p:cNvPr>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3;p42">
                  <a:extLst>
                    <a:ext uri="{FF2B5EF4-FFF2-40B4-BE49-F238E27FC236}">
                      <a16:creationId xmlns:a16="http://schemas.microsoft.com/office/drawing/2014/main" id="{F7E2B09A-2856-3537-858A-5197FC0CD8DA}"/>
                    </a:ext>
                  </a:extLst>
                </p:cNvPr>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54;p42">
                  <a:extLst>
                    <a:ext uri="{FF2B5EF4-FFF2-40B4-BE49-F238E27FC236}">
                      <a16:creationId xmlns:a16="http://schemas.microsoft.com/office/drawing/2014/main" id="{DF498728-29C0-D191-FA9D-FBCFEB71AE7F}"/>
                    </a:ext>
                  </a:extLst>
                </p:cNvPr>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55;p42">
                  <a:extLst>
                    <a:ext uri="{FF2B5EF4-FFF2-40B4-BE49-F238E27FC236}">
                      <a16:creationId xmlns:a16="http://schemas.microsoft.com/office/drawing/2014/main" id="{E5C68D56-4DE9-6377-BB9F-54B7BD1B0DD8}"/>
                    </a:ext>
                  </a:extLst>
                </p:cNvPr>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56;p42">
                  <a:extLst>
                    <a:ext uri="{FF2B5EF4-FFF2-40B4-BE49-F238E27FC236}">
                      <a16:creationId xmlns:a16="http://schemas.microsoft.com/office/drawing/2014/main" id="{E29717F8-13B6-FEC9-D215-2E38610AD3A0}"/>
                    </a:ext>
                  </a:extLst>
                </p:cNvPr>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57;p42">
                <a:extLst>
                  <a:ext uri="{FF2B5EF4-FFF2-40B4-BE49-F238E27FC236}">
                    <a16:creationId xmlns:a16="http://schemas.microsoft.com/office/drawing/2014/main" id="{DEF7251C-9BA4-7F83-74D8-3F848A290385}"/>
                  </a:ext>
                </a:extLst>
              </p:cNvPr>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txBox="1">
            <a:spLocks noGrp="1"/>
          </p:cNvSpPr>
          <p:nvPr>
            <p:ph type="title"/>
          </p:nvPr>
        </p:nvSpPr>
        <p:spPr>
          <a:xfrm flipH="1">
            <a:off x="4412275" y="2257736"/>
            <a:ext cx="4018500" cy="841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a:t>Introduction</a:t>
            </a:r>
            <a:endParaRP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a:t>01</a:t>
            </a:r>
            <a:endParaRPr/>
          </a:p>
        </p:txBody>
      </p:sp>
      <p:grpSp>
        <p:nvGrpSpPr>
          <p:cNvPr id="397" name="Google Shape;397;p45"/>
          <p:cNvGrpSpPr/>
          <p:nvPr/>
        </p:nvGrpSpPr>
        <p:grpSpPr>
          <a:xfrm>
            <a:off x="632457" y="1609248"/>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4"/>
        <p:cNvGrpSpPr/>
        <p:nvPr/>
      </p:nvGrpSpPr>
      <p:grpSpPr>
        <a:xfrm>
          <a:off x="0" y="0"/>
          <a:ext cx="0" cy="0"/>
          <a:chOff x="0" y="0"/>
          <a:chExt cx="0" cy="0"/>
        </a:xfrm>
      </p:grpSpPr>
      <p:sp>
        <p:nvSpPr>
          <p:cNvPr id="545" name="Google Shape;545;p47"/>
          <p:cNvSpPr/>
          <p:nvPr/>
        </p:nvSpPr>
        <p:spPr>
          <a:xfrm>
            <a:off x="35042" y="200567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7"/>
          <p:cNvSpPr txBox="1">
            <a:spLocks noGrp="1"/>
          </p:cNvSpPr>
          <p:nvPr>
            <p:ph type="title"/>
          </p:nvPr>
        </p:nvSpPr>
        <p:spPr>
          <a:xfrm>
            <a:off x="3933087" y="873248"/>
            <a:ext cx="3999900" cy="82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593" name="Google Shape;593;p47"/>
          <p:cNvSpPr txBox="1">
            <a:spLocks noGrp="1"/>
          </p:cNvSpPr>
          <p:nvPr>
            <p:ph type="subTitle" idx="1"/>
          </p:nvPr>
        </p:nvSpPr>
        <p:spPr>
          <a:xfrm>
            <a:off x="4188580" y="1689300"/>
            <a:ext cx="4764920" cy="2483255"/>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fr-FR" dirty="0">
                <a:solidFill>
                  <a:schemeClr val="tx1">
                    <a:lumMod val="95000"/>
                    <a:lumOff val="5000"/>
                  </a:schemeClr>
                </a:solidFill>
                <a:latin typeface="+mn-lt"/>
              </a:rPr>
              <a:t>Nous sommes ravis de vous présenter aujourd'hui notre projet d'application de gestion de scolarité réalisé en Python avec la bibliothèque </a:t>
            </a:r>
            <a:r>
              <a:rPr lang="fr-FR" dirty="0" err="1">
                <a:solidFill>
                  <a:schemeClr val="tx1">
                    <a:lumMod val="95000"/>
                    <a:lumOff val="5000"/>
                  </a:schemeClr>
                </a:solidFill>
                <a:latin typeface="+mn-lt"/>
              </a:rPr>
              <a:t>Tkinter</a:t>
            </a:r>
            <a:r>
              <a:rPr lang="fr-FR" dirty="0">
                <a:solidFill>
                  <a:schemeClr val="tx1">
                    <a:lumMod val="95000"/>
                    <a:lumOff val="5000"/>
                  </a:schemeClr>
                </a:solidFill>
                <a:latin typeface="+mn-lt"/>
              </a:rPr>
              <a:t>. Notre groupe, composé de cinq personnes, a travaillé avec enthousiasme et engagement pour développer cette application qui vise à faciliter la gestion des activités scolaires dans un environnement éducatif</a:t>
            </a:r>
            <a:endParaRPr dirty="0">
              <a:solidFill>
                <a:schemeClr val="tx1">
                  <a:lumMod val="95000"/>
                  <a:lumOff val="5000"/>
                </a:schemeClr>
              </a:solidFill>
              <a:latin typeface="+mn-lt"/>
            </a:endParaRPr>
          </a:p>
        </p:txBody>
      </p:sp>
      <p:grpSp>
        <p:nvGrpSpPr>
          <p:cNvPr id="601" name="Google Shape;470;p46">
            <a:extLst>
              <a:ext uri="{FF2B5EF4-FFF2-40B4-BE49-F238E27FC236}">
                <a16:creationId xmlns:a16="http://schemas.microsoft.com/office/drawing/2014/main" id="{A6261E72-FBFF-B596-35D3-21039137D076}"/>
              </a:ext>
            </a:extLst>
          </p:cNvPr>
          <p:cNvGrpSpPr/>
          <p:nvPr/>
        </p:nvGrpSpPr>
        <p:grpSpPr>
          <a:xfrm>
            <a:off x="-155592" y="2302600"/>
            <a:ext cx="4244346" cy="2742532"/>
            <a:chOff x="4386213" y="1645831"/>
            <a:chExt cx="4244346" cy="2742532"/>
          </a:xfrm>
        </p:grpSpPr>
        <p:sp>
          <p:nvSpPr>
            <p:cNvPr id="602" name="Google Shape;471;p46">
              <a:extLst>
                <a:ext uri="{FF2B5EF4-FFF2-40B4-BE49-F238E27FC236}">
                  <a16:creationId xmlns:a16="http://schemas.microsoft.com/office/drawing/2014/main" id="{608CF342-4F7A-81A3-809E-F3AE642410FD}"/>
                </a:ext>
              </a:extLst>
            </p:cNvPr>
            <p:cNvSpPr/>
            <p:nvPr/>
          </p:nvSpPr>
          <p:spPr>
            <a:xfrm>
              <a:off x="5144652" y="2056045"/>
              <a:ext cx="251952" cy="265192"/>
            </a:xfrm>
            <a:custGeom>
              <a:avLst/>
              <a:gdLst/>
              <a:ahLst/>
              <a:cxnLst/>
              <a:rect l="l" t="t" r="r" b="b"/>
              <a:pathLst>
                <a:path w="5747" h="6049" extrusionOk="0">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72;p46">
              <a:extLst>
                <a:ext uri="{FF2B5EF4-FFF2-40B4-BE49-F238E27FC236}">
                  <a16:creationId xmlns:a16="http://schemas.microsoft.com/office/drawing/2014/main" id="{1DA2FFD7-04A7-C90D-E2F2-D55D7D638900}"/>
                </a:ext>
              </a:extLst>
            </p:cNvPr>
            <p:cNvSpPr/>
            <p:nvPr/>
          </p:nvSpPr>
          <p:spPr>
            <a:xfrm>
              <a:off x="7492875" y="2840832"/>
              <a:ext cx="1120436" cy="744020"/>
            </a:xfrm>
            <a:custGeom>
              <a:avLst/>
              <a:gdLst/>
              <a:ahLst/>
              <a:cxnLst/>
              <a:rect l="l" t="t" r="r" b="b"/>
              <a:pathLst>
                <a:path w="25557" h="16971" extrusionOk="0">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73;p46">
              <a:extLst>
                <a:ext uri="{FF2B5EF4-FFF2-40B4-BE49-F238E27FC236}">
                  <a16:creationId xmlns:a16="http://schemas.microsoft.com/office/drawing/2014/main" id="{31E5F4A2-E728-7FF2-0A6F-5E45B3C1F90E}"/>
                </a:ext>
              </a:extLst>
            </p:cNvPr>
            <p:cNvSpPr/>
            <p:nvPr/>
          </p:nvSpPr>
          <p:spPr>
            <a:xfrm>
              <a:off x="7307211" y="3939385"/>
              <a:ext cx="352742" cy="414601"/>
            </a:xfrm>
            <a:custGeom>
              <a:avLst/>
              <a:gdLst/>
              <a:ahLst/>
              <a:cxnLst/>
              <a:rect l="l" t="t" r="r" b="b"/>
              <a:pathLst>
                <a:path w="8046" h="9457" extrusionOk="0">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74;p46">
              <a:extLst>
                <a:ext uri="{FF2B5EF4-FFF2-40B4-BE49-F238E27FC236}">
                  <a16:creationId xmlns:a16="http://schemas.microsoft.com/office/drawing/2014/main" id="{F8A79547-71E1-33A1-525A-D07F98AFC02B}"/>
                </a:ext>
              </a:extLst>
            </p:cNvPr>
            <p:cNvSpPr/>
            <p:nvPr/>
          </p:nvSpPr>
          <p:spPr>
            <a:xfrm>
              <a:off x="6473235" y="4029039"/>
              <a:ext cx="476022" cy="282465"/>
            </a:xfrm>
            <a:custGeom>
              <a:avLst/>
              <a:gdLst/>
              <a:ahLst/>
              <a:cxnLst/>
              <a:rect l="l" t="t" r="r" b="b"/>
              <a:pathLst>
                <a:path w="10858" h="6443" extrusionOk="0">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75;p46">
              <a:extLst>
                <a:ext uri="{FF2B5EF4-FFF2-40B4-BE49-F238E27FC236}">
                  <a16:creationId xmlns:a16="http://schemas.microsoft.com/office/drawing/2014/main" id="{5648D5E5-97DF-3D23-2723-B59D79650C90}"/>
                </a:ext>
              </a:extLst>
            </p:cNvPr>
            <p:cNvSpPr/>
            <p:nvPr/>
          </p:nvSpPr>
          <p:spPr>
            <a:xfrm>
              <a:off x="7110981" y="3095370"/>
              <a:ext cx="535733" cy="982338"/>
            </a:xfrm>
            <a:custGeom>
              <a:avLst/>
              <a:gdLst/>
              <a:ahLst/>
              <a:cxnLst/>
              <a:rect l="l" t="t" r="r" b="b"/>
              <a:pathLst>
                <a:path w="12220" h="22407" extrusionOk="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76;p46">
              <a:extLst>
                <a:ext uri="{FF2B5EF4-FFF2-40B4-BE49-F238E27FC236}">
                  <a16:creationId xmlns:a16="http://schemas.microsoft.com/office/drawing/2014/main" id="{F45EDA27-3530-DE38-2459-954632B0EC5D}"/>
                </a:ext>
              </a:extLst>
            </p:cNvPr>
            <p:cNvSpPr/>
            <p:nvPr/>
          </p:nvSpPr>
          <p:spPr>
            <a:xfrm>
              <a:off x="6962494" y="2334300"/>
              <a:ext cx="304999" cy="174574"/>
            </a:xfrm>
            <a:custGeom>
              <a:avLst/>
              <a:gdLst/>
              <a:ahLst/>
              <a:cxnLst/>
              <a:rect l="l" t="t" r="r" b="b"/>
              <a:pathLst>
                <a:path w="6957" h="3982" extrusionOk="0">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77;p46">
              <a:extLst>
                <a:ext uri="{FF2B5EF4-FFF2-40B4-BE49-F238E27FC236}">
                  <a16:creationId xmlns:a16="http://schemas.microsoft.com/office/drawing/2014/main" id="{6C784822-8D48-5A2B-1D81-C1FFBAEF101F}"/>
                </a:ext>
              </a:extLst>
            </p:cNvPr>
            <p:cNvSpPr/>
            <p:nvPr/>
          </p:nvSpPr>
          <p:spPr>
            <a:xfrm>
              <a:off x="7425229" y="2184936"/>
              <a:ext cx="461467" cy="553664"/>
            </a:xfrm>
            <a:custGeom>
              <a:avLst/>
              <a:gdLst/>
              <a:ahLst/>
              <a:cxnLst/>
              <a:rect l="l" t="t" r="r" b="b"/>
              <a:pathLst>
                <a:path w="10526" h="12629" extrusionOk="0">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78;p46">
              <a:extLst>
                <a:ext uri="{FF2B5EF4-FFF2-40B4-BE49-F238E27FC236}">
                  <a16:creationId xmlns:a16="http://schemas.microsoft.com/office/drawing/2014/main" id="{B4F6A312-B412-4660-3863-310AB76B5CD0}"/>
                </a:ext>
              </a:extLst>
            </p:cNvPr>
            <p:cNvSpPr/>
            <p:nvPr/>
          </p:nvSpPr>
          <p:spPr>
            <a:xfrm>
              <a:off x="7718259" y="2894011"/>
              <a:ext cx="44" cy="2674"/>
            </a:xfrm>
            <a:custGeom>
              <a:avLst/>
              <a:gdLst/>
              <a:ahLst/>
              <a:cxnLst/>
              <a:rect l="l" t="t" r="r" b="b"/>
              <a:pathLst>
                <a:path w="1" h="61" extrusionOk="0">
                  <a:moveTo>
                    <a:pt x="1" y="61"/>
                  </a:moveTo>
                  <a:lnTo>
                    <a:pt x="1" y="61"/>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79;p46">
              <a:extLst>
                <a:ext uri="{FF2B5EF4-FFF2-40B4-BE49-F238E27FC236}">
                  <a16:creationId xmlns:a16="http://schemas.microsoft.com/office/drawing/2014/main" id="{F45A921D-58BB-114D-A5D6-9FEFF9F747FF}"/>
                </a:ext>
              </a:extLst>
            </p:cNvPr>
            <p:cNvSpPr/>
            <p:nvPr/>
          </p:nvSpPr>
          <p:spPr>
            <a:xfrm>
              <a:off x="7833603" y="2338465"/>
              <a:ext cx="2718" cy="10653"/>
            </a:xfrm>
            <a:custGeom>
              <a:avLst/>
              <a:gdLst/>
              <a:ahLst/>
              <a:cxnLst/>
              <a:rect l="l" t="t" r="r" b="b"/>
              <a:pathLst>
                <a:path w="62" h="243" extrusionOk="0">
                  <a:moveTo>
                    <a:pt x="61" y="0"/>
                  </a:moveTo>
                  <a:lnTo>
                    <a:pt x="1" y="242"/>
                  </a:lnTo>
                  <a:lnTo>
                    <a:pt x="1" y="24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80;p46">
              <a:extLst>
                <a:ext uri="{FF2B5EF4-FFF2-40B4-BE49-F238E27FC236}">
                  <a16:creationId xmlns:a16="http://schemas.microsoft.com/office/drawing/2014/main" id="{0F8C7707-D252-F264-6466-D9411E74FFEB}"/>
                </a:ext>
              </a:extLst>
            </p:cNvPr>
            <p:cNvSpPr/>
            <p:nvPr/>
          </p:nvSpPr>
          <p:spPr>
            <a:xfrm>
              <a:off x="7718259" y="2886076"/>
              <a:ext cx="1359" cy="7979"/>
            </a:xfrm>
            <a:custGeom>
              <a:avLst/>
              <a:gdLst/>
              <a:ahLst/>
              <a:cxnLst/>
              <a:rect l="l" t="t" r="r" b="b"/>
              <a:pathLst>
                <a:path w="31" h="182" extrusionOk="0">
                  <a:moveTo>
                    <a:pt x="31" y="0"/>
                  </a:moveTo>
                  <a:lnTo>
                    <a:pt x="1" y="181"/>
                  </a:lnTo>
                  <a:cubicBezTo>
                    <a:pt x="31" y="151"/>
                    <a:pt x="31" y="91"/>
                    <a:pt x="31" y="60"/>
                  </a:cubicBezTo>
                  <a:lnTo>
                    <a:pt x="3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81;p46">
              <a:extLst>
                <a:ext uri="{FF2B5EF4-FFF2-40B4-BE49-F238E27FC236}">
                  <a16:creationId xmlns:a16="http://schemas.microsoft.com/office/drawing/2014/main" id="{99545DF2-55A6-49CB-62F7-860CBD6CD458}"/>
                </a:ext>
              </a:extLst>
            </p:cNvPr>
            <p:cNvSpPr/>
            <p:nvPr/>
          </p:nvSpPr>
          <p:spPr>
            <a:xfrm>
              <a:off x="7121591" y="2963936"/>
              <a:ext cx="916270" cy="389700"/>
            </a:xfrm>
            <a:custGeom>
              <a:avLst/>
              <a:gdLst/>
              <a:ahLst/>
              <a:cxnLst/>
              <a:rect l="l" t="t" r="r" b="b"/>
              <a:pathLst>
                <a:path w="20900" h="8889" extrusionOk="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82;p46">
              <a:extLst>
                <a:ext uri="{FF2B5EF4-FFF2-40B4-BE49-F238E27FC236}">
                  <a16:creationId xmlns:a16="http://schemas.microsoft.com/office/drawing/2014/main" id="{E63F56F5-98AB-324C-1EB4-C03595D4D71B}"/>
                </a:ext>
              </a:extLst>
            </p:cNvPr>
            <p:cNvSpPr/>
            <p:nvPr/>
          </p:nvSpPr>
          <p:spPr>
            <a:xfrm>
              <a:off x="7678495" y="2174678"/>
              <a:ext cx="637794" cy="924906"/>
            </a:xfrm>
            <a:custGeom>
              <a:avLst/>
              <a:gdLst/>
              <a:ahLst/>
              <a:cxnLst/>
              <a:rect l="l" t="t" r="r" b="b"/>
              <a:pathLst>
                <a:path w="14548" h="21097" extrusionOk="0">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83;p46">
              <a:extLst>
                <a:ext uri="{FF2B5EF4-FFF2-40B4-BE49-F238E27FC236}">
                  <a16:creationId xmlns:a16="http://schemas.microsoft.com/office/drawing/2014/main" id="{585451E1-293C-ECF8-43D1-8FFFF2E93681}"/>
                </a:ext>
              </a:extLst>
            </p:cNvPr>
            <p:cNvSpPr/>
            <p:nvPr/>
          </p:nvSpPr>
          <p:spPr>
            <a:xfrm>
              <a:off x="7117601" y="3070337"/>
              <a:ext cx="1206670" cy="526132"/>
            </a:xfrm>
            <a:custGeom>
              <a:avLst/>
              <a:gdLst/>
              <a:ahLst/>
              <a:cxnLst/>
              <a:rect l="l" t="t" r="r" b="b"/>
              <a:pathLst>
                <a:path w="27524" h="12001" extrusionOk="0">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84;p46">
              <a:extLst>
                <a:ext uri="{FF2B5EF4-FFF2-40B4-BE49-F238E27FC236}">
                  <a16:creationId xmlns:a16="http://schemas.microsoft.com/office/drawing/2014/main" id="{26C32504-5A46-4064-D555-6861821EEF90}"/>
                </a:ext>
              </a:extLst>
            </p:cNvPr>
            <p:cNvSpPr/>
            <p:nvPr/>
          </p:nvSpPr>
          <p:spPr>
            <a:xfrm>
              <a:off x="6755655" y="3237325"/>
              <a:ext cx="755813" cy="930956"/>
            </a:xfrm>
            <a:custGeom>
              <a:avLst/>
              <a:gdLst/>
              <a:ahLst/>
              <a:cxnLst/>
              <a:rect l="l" t="t" r="r" b="b"/>
              <a:pathLst>
                <a:path w="17240" h="21235" extrusionOk="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85;p46">
              <a:extLst>
                <a:ext uri="{FF2B5EF4-FFF2-40B4-BE49-F238E27FC236}">
                  <a16:creationId xmlns:a16="http://schemas.microsoft.com/office/drawing/2014/main" id="{36A0ED3B-8D41-315F-E800-132744525106}"/>
                </a:ext>
              </a:extLst>
            </p:cNvPr>
            <p:cNvSpPr/>
            <p:nvPr/>
          </p:nvSpPr>
          <p:spPr>
            <a:xfrm>
              <a:off x="7768631" y="1992784"/>
              <a:ext cx="277204" cy="322755"/>
            </a:xfrm>
            <a:custGeom>
              <a:avLst/>
              <a:gdLst/>
              <a:ahLst/>
              <a:cxnLst/>
              <a:rect l="l" t="t" r="r" b="b"/>
              <a:pathLst>
                <a:path w="6323" h="7362" extrusionOk="0">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86;p46">
              <a:extLst>
                <a:ext uri="{FF2B5EF4-FFF2-40B4-BE49-F238E27FC236}">
                  <a16:creationId xmlns:a16="http://schemas.microsoft.com/office/drawing/2014/main" id="{DC06DEA6-A01E-3105-8696-4680989B6B07}"/>
                </a:ext>
              </a:extLst>
            </p:cNvPr>
            <p:cNvSpPr/>
            <p:nvPr/>
          </p:nvSpPr>
          <p:spPr>
            <a:xfrm>
              <a:off x="7744782" y="1841534"/>
              <a:ext cx="255942" cy="284000"/>
            </a:xfrm>
            <a:custGeom>
              <a:avLst/>
              <a:gdLst/>
              <a:ahLst/>
              <a:cxnLst/>
              <a:rect l="l" t="t" r="r" b="b"/>
              <a:pathLst>
                <a:path w="5838" h="6478" extrusionOk="0">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87;p46">
              <a:extLst>
                <a:ext uri="{FF2B5EF4-FFF2-40B4-BE49-F238E27FC236}">
                  <a16:creationId xmlns:a16="http://schemas.microsoft.com/office/drawing/2014/main" id="{14BC4048-E54A-46D0-88EA-D9FABC66C85C}"/>
                </a:ext>
              </a:extLst>
            </p:cNvPr>
            <p:cNvSpPr/>
            <p:nvPr/>
          </p:nvSpPr>
          <p:spPr>
            <a:xfrm>
              <a:off x="7743467" y="1797782"/>
              <a:ext cx="290401" cy="268875"/>
            </a:xfrm>
            <a:custGeom>
              <a:avLst/>
              <a:gdLst/>
              <a:ahLst/>
              <a:cxnLst/>
              <a:rect l="l" t="t" r="r" b="b"/>
              <a:pathLst>
                <a:path w="6624" h="6133" extrusionOk="0">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88;p46">
              <a:extLst>
                <a:ext uri="{FF2B5EF4-FFF2-40B4-BE49-F238E27FC236}">
                  <a16:creationId xmlns:a16="http://schemas.microsoft.com/office/drawing/2014/main" id="{0F9A7091-95F2-0E09-7311-6ECF552AB434}"/>
                </a:ext>
              </a:extLst>
            </p:cNvPr>
            <p:cNvSpPr/>
            <p:nvPr/>
          </p:nvSpPr>
          <p:spPr>
            <a:xfrm>
              <a:off x="7154734" y="2399447"/>
              <a:ext cx="486675" cy="337047"/>
            </a:xfrm>
            <a:custGeom>
              <a:avLst/>
              <a:gdLst/>
              <a:ahLst/>
              <a:cxnLst/>
              <a:rect l="l" t="t" r="r" b="b"/>
              <a:pathLst>
                <a:path w="11101" h="7688" extrusionOk="0">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89;p46">
              <a:extLst>
                <a:ext uri="{FF2B5EF4-FFF2-40B4-BE49-F238E27FC236}">
                  <a16:creationId xmlns:a16="http://schemas.microsoft.com/office/drawing/2014/main" id="{96D8A1F8-42D9-AFB5-1925-8B1DFBC2949D}"/>
                </a:ext>
              </a:extLst>
            </p:cNvPr>
            <p:cNvSpPr/>
            <p:nvPr/>
          </p:nvSpPr>
          <p:spPr>
            <a:xfrm>
              <a:off x="7914488" y="1936931"/>
              <a:ext cx="79615" cy="93205"/>
            </a:xfrm>
            <a:custGeom>
              <a:avLst/>
              <a:gdLst/>
              <a:ahLst/>
              <a:cxnLst/>
              <a:rect l="l" t="t" r="r" b="b"/>
              <a:pathLst>
                <a:path w="1816" h="2126" extrusionOk="0">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90;p46">
              <a:extLst>
                <a:ext uri="{FF2B5EF4-FFF2-40B4-BE49-F238E27FC236}">
                  <a16:creationId xmlns:a16="http://schemas.microsoft.com/office/drawing/2014/main" id="{80921A3B-5D30-F89C-2E97-EA0A27A2D154}"/>
                </a:ext>
              </a:extLst>
            </p:cNvPr>
            <p:cNvSpPr/>
            <p:nvPr/>
          </p:nvSpPr>
          <p:spPr>
            <a:xfrm>
              <a:off x="8139916" y="3514528"/>
              <a:ext cx="22578" cy="555637"/>
            </a:xfrm>
            <a:custGeom>
              <a:avLst/>
              <a:gdLst/>
              <a:ahLst/>
              <a:cxnLst/>
              <a:rect l="l" t="t" r="r" b="b"/>
              <a:pathLst>
                <a:path w="515" h="12674" extrusionOk="0">
                  <a:moveTo>
                    <a:pt x="0" y="1"/>
                  </a:moveTo>
                  <a:lnTo>
                    <a:pt x="0" y="12673"/>
                  </a:lnTo>
                  <a:lnTo>
                    <a:pt x="515" y="12673"/>
                  </a:lnTo>
                  <a:lnTo>
                    <a:pt x="5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91;p46">
              <a:extLst>
                <a:ext uri="{FF2B5EF4-FFF2-40B4-BE49-F238E27FC236}">
                  <a16:creationId xmlns:a16="http://schemas.microsoft.com/office/drawing/2014/main" id="{ACF5EE17-C4BC-3C8A-809B-2E708C62B206}"/>
                </a:ext>
              </a:extLst>
            </p:cNvPr>
            <p:cNvSpPr/>
            <p:nvPr/>
          </p:nvSpPr>
          <p:spPr>
            <a:xfrm>
              <a:off x="7889324" y="4070117"/>
              <a:ext cx="531743" cy="141912"/>
            </a:xfrm>
            <a:custGeom>
              <a:avLst/>
              <a:gdLst/>
              <a:ahLst/>
              <a:cxnLst/>
              <a:rect l="l" t="t" r="r" b="b"/>
              <a:pathLst>
                <a:path w="12129" h="3237" fill="none" extrusionOk="0">
                  <a:moveTo>
                    <a:pt x="12128" y="3236"/>
                  </a:moveTo>
                  <a:cubicBezTo>
                    <a:pt x="12128" y="938"/>
                    <a:pt x="8075" y="0"/>
                    <a:pt x="6049" y="0"/>
                  </a:cubicBezTo>
                  <a:cubicBezTo>
                    <a:pt x="3660" y="0"/>
                    <a:pt x="0" y="877"/>
                    <a:pt x="0" y="323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92;p46">
              <a:extLst>
                <a:ext uri="{FF2B5EF4-FFF2-40B4-BE49-F238E27FC236}">
                  <a16:creationId xmlns:a16="http://schemas.microsoft.com/office/drawing/2014/main" id="{97C4EAA1-4D1C-CA78-B541-83CAC6152946}"/>
                </a:ext>
              </a:extLst>
            </p:cNvPr>
            <p:cNvSpPr/>
            <p:nvPr/>
          </p:nvSpPr>
          <p:spPr>
            <a:xfrm>
              <a:off x="8151840" y="4072747"/>
              <a:ext cx="44" cy="165805"/>
            </a:xfrm>
            <a:custGeom>
              <a:avLst/>
              <a:gdLst/>
              <a:ahLst/>
              <a:cxnLst/>
              <a:rect l="l" t="t" r="r" b="b"/>
              <a:pathLst>
                <a:path w="1" h="3782" fill="none" extrusionOk="0">
                  <a:moveTo>
                    <a:pt x="1" y="3781"/>
                  </a:moveTo>
                  <a:lnTo>
                    <a:pt x="1" y="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93;p46">
              <a:extLst>
                <a:ext uri="{FF2B5EF4-FFF2-40B4-BE49-F238E27FC236}">
                  <a16:creationId xmlns:a16="http://schemas.microsoft.com/office/drawing/2014/main" id="{CA253DA9-4A67-BE01-21CD-3911060FC8D8}"/>
                </a:ext>
              </a:extLst>
            </p:cNvPr>
            <p:cNvSpPr/>
            <p:nvPr/>
          </p:nvSpPr>
          <p:spPr>
            <a:xfrm>
              <a:off x="7845571"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94;p46">
              <a:extLst>
                <a:ext uri="{FF2B5EF4-FFF2-40B4-BE49-F238E27FC236}">
                  <a16:creationId xmlns:a16="http://schemas.microsoft.com/office/drawing/2014/main" id="{727F43C2-911E-2B04-CFA4-6A6F902709EE}"/>
                </a:ext>
              </a:extLst>
            </p:cNvPr>
            <p:cNvSpPr/>
            <p:nvPr/>
          </p:nvSpPr>
          <p:spPr>
            <a:xfrm>
              <a:off x="8109403" y="4192081"/>
              <a:ext cx="86235" cy="87550"/>
            </a:xfrm>
            <a:custGeom>
              <a:avLst/>
              <a:gdLst/>
              <a:ahLst/>
              <a:cxnLst/>
              <a:rect l="l" t="t" r="r" b="b"/>
              <a:pathLst>
                <a:path w="1967" h="1997" extrusionOk="0">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95;p46">
              <a:extLst>
                <a:ext uri="{FF2B5EF4-FFF2-40B4-BE49-F238E27FC236}">
                  <a16:creationId xmlns:a16="http://schemas.microsoft.com/office/drawing/2014/main" id="{446557B6-F150-B434-AEA9-583DAE799FE3}"/>
                </a:ext>
              </a:extLst>
            </p:cNvPr>
            <p:cNvSpPr/>
            <p:nvPr/>
          </p:nvSpPr>
          <p:spPr>
            <a:xfrm>
              <a:off x="8371963"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96;p46">
              <a:extLst>
                <a:ext uri="{FF2B5EF4-FFF2-40B4-BE49-F238E27FC236}">
                  <a16:creationId xmlns:a16="http://schemas.microsoft.com/office/drawing/2014/main" id="{5FC70D6C-2EB1-9FE9-3454-F05D6DE3173A}"/>
                </a:ext>
              </a:extLst>
            </p:cNvPr>
            <p:cNvSpPr/>
            <p:nvPr/>
          </p:nvSpPr>
          <p:spPr>
            <a:xfrm>
              <a:off x="7626764" y="2697387"/>
              <a:ext cx="672297" cy="310611"/>
            </a:xfrm>
            <a:custGeom>
              <a:avLst/>
              <a:gdLst/>
              <a:ahLst/>
              <a:cxnLst/>
              <a:rect l="l" t="t" r="r" b="b"/>
              <a:pathLst>
                <a:path w="15335" h="7085" extrusionOk="0">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97;p46">
              <a:extLst>
                <a:ext uri="{FF2B5EF4-FFF2-40B4-BE49-F238E27FC236}">
                  <a16:creationId xmlns:a16="http://schemas.microsoft.com/office/drawing/2014/main" id="{6AE501B1-7C9C-4A61-DB29-891342F39B66}"/>
                </a:ext>
              </a:extLst>
            </p:cNvPr>
            <p:cNvSpPr/>
            <p:nvPr/>
          </p:nvSpPr>
          <p:spPr>
            <a:xfrm>
              <a:off x="7898574" y="1645831"/>
              <a:ext cx="234767" cy="209778"/>
            </a:xfrm>
            <a:custGeom>
              <a:avLst/>
              <a:gdLst/>
              <a:ahLst/>
              <a:cxnLst/>
              <a:rect l="l" t="t" r="r" b="b"/>
              <a:pathLst>
                <a:path w="5355" h="4785" extrusionOk="0">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98;p46">
              <a:extLst>
                <a:ext uri="{FF2B5EF4-FFF2-40B4-BE49-F238E27FC236}">
                  <a16:creationId xmlns:a16="http://schemas.microsoft.com/office/drawing/2014/main" id="{02A85CC1-9D87-92CD-62E8-4DBA5F75DEA7}"/>
                </a:ext>
              </a:extLst>
            </p:cNvPr>
            <p:cNvSpPr/>
            <p:nvPr/>
          </p:nvSpPr>
          <p:spPr>
            <a:xfrm>
              <a:off x="7743467" y="2183314"/>
              <a:ext cx="326218" cy="156555"/>
            </a:xfrm>
            <a:custGeom>
              <a:avLst/>
              <a:gdLst/>
              <a:ahLst/>
              <a:cxnLst/>
              <a:rect l="l" t="t" r="r" b="b"/>
              <a:pathLst>
                <a:path w="7441" h="3571" extrusionOk="0">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99;p46">
              <a:extLst>
                <a:ext uri="{FF2B5EF4-FFF2-40B4-BE49-F238E27FC236}">
                  <a16:creationId xmlns:a16="http://schemas.microsoft.com/office/drawing/2014/main" id="{14AE2958-31FC-0B02-92DA-83045E3DE8DC}"/>
                </a:ext>
              </a:extLst>
            </p:cNvPr>
            <p:cNvSpPr/>
            <p:nvPr/>
          </p:nvSpPr>
          <p:spPr>
            <a:xfrm>
              <a:off x="8059030" y="2233380"/>
              <a:ext cx="308989" cy="601012"/>
            </a:xfrm>
            <a:custGeom>
              <a:avLst/>
              <a:gdLst/>
              <a:ahLst/>
              <a:cxnLst/>
              <a:rect l="l" t="t" r="r" b="b"/>
              <a:pathLst>
                <a:path w="7048" h="13709" extrusionOk="0">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00;p46">
              <a:extLst>
                <a:ext uri="{FF2B5EF4-FFF2-40B4-BE49-F238E27FC236}">
                  <a16:creationId xmlns:a16="http://schemas.microsoft.com/office/drawing/2014/main" id="{AC141C02-70BF-3A59-717A-53FE918FD9E1}"/>
                </a:ext>
              </a:extLst>
            </p:cNvPr>
            <p:cNvSpPr/>
            <p:nvPr/>
          </p:nvSpPr>
          <p:spPr>
            <a:xfrm>
              <a:off x="8093489" y="2692476"/>
              <a:ext cx="225473" cy="167121"/>
            </a:xfrm>
            <a:custGeom>
              <a:avLst/>
              <a:gdLst/>
              <a:ahLst/>
              <a:cxnLst/>
              <a:rect l="l" t="t" r="r" b="b"/>
              <a:pathLst>
                <a:path w="5143" h="3812" extrusionOk="0">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01;p46">
              <a:extLst>
                <a:ext uri="{FF2B5EF4-FFF2-40B4-BE49-F238E27FC236}">
                  <a16:creationId xmlns:a16="http://schemas.microsoft.com/office/drawing/2014/main" id="{DFF15906-B99B-46D6-4419-5FD444FBD867}"/>
                </a:ext>
              </a:extLst>
            </p:cNvPr>
            <p:cNvSpPr/>
            <p:nvPr/>
          </p:nvSpPr>
          <p:spPr>
            <a:xfrm>
              <a:off x="4907300" y="3851310"/>
              <a:ext cx="590095" cy="328893"/>
            </a:xfrm>
            <a:custGeom>
              <a:avLst/>
              <a:gdLst/>
              <a:ahLst/>
              <a:cxnLst/>
              <a:rect l="l" t="t" r="r" b="b"/>
              <a:pathLst>
                <a:path w="13460" h="7502" fill="none" extrusionOk="0">
                  <a:moveTo>
                    <a:pt x="0" y="1"/>
                  </a:moveTo>
                  <a:cubicBezTo>
                    <a:pt x="152" y="92"/>
                    <a:pt x="13459" y="7501"/>
                    <a:pt x="13459" y="750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02;p46">
              <a:extLst>
                <a:ext uri="{FF2B5EF4-FFF2-40B4-BE49-F238E27FC236}">
                  <a16:creationId xmlns:a16="http://schemas.microsoft.com/office/drawing/2014/main" id="{4AA6DD10-648D-2C53-6994-F87BB5A75F7C}"/>
                </a:ext>
              </a:extLst>
            </p:cNvPr>
            <p:cNvSpPr/>
            <p:nvPr/>
          </p:nvSpPr>
          <p:spPr>
            <a:xfrm>
              <a:off x="4834350" y="3810231"/>
              <a:ext cx="624598" cy="385885"/>
            </a:xfrm>
            <a:custGeom>
              <a:avLst/>
              <a:gdLst/>
              <a:ahLst/>
              <a:cxnLst/>
              <a:rect l="l" t="t" r="r" b="b"/>
              <a:pathLst>
                <a:path w="14247" h="8802" fill="none" extrusionOk="0">
                  <a:moveTo>
                    <a:pt x="14246" y="0"/>
                  </a:moveTo>
                  <a:lnTo>
                    <a:pt x="1" y="880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03;p46">
              <a:extLst>
                <a:ext uri="{FF2B5EF4-FFF2-40B4-BE49-F238E27FC236}">
                  <a16:creationId xmlns:a16="http://schemas.microsoft.com/office/drawing/2014/main" id="{BA6E9F7E-31A5-9729-AAB4-C6B3A0C35F1B}"/>
                </a:ext>
              </a:extLst>
            </p:cNvPr>
            <p:cNvSpPr/>
            <p:nvPr/>
          </p:nvSpPr>
          <p:spPr>
            <a:xfrm>
              <a:off x="4807870" y="3510582"/>
              <a:ext cx="706755" cy="831394"/>
            </a:xfrm>
            <a:custGeom>
              <a:avLst/>
              <a:gdLst/>
              <a:ahLst/>
              <a:cxnLst/>
              <a:rect l="l" t="t" r="r" b="b"/>
              <a:pathLst>
                <a:path w="16121" h="18964" fill="none" extrusionOk="0">
                  <a:moveTo>
                    <a:pt x="0" y="18691"/>
                  </a:moveTo>
                  <a:lnTo>
                    <a:pt x="3871" y="0"/>
                  </a:lnTo>
                  <a:lnTo>
                    <a:pt x="14124" y="1028"/>
                  </a:lnTo>
                  <a:lnTo>
                    <a:pt x="16120" y="18963"/>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04;p46">
              <a:extLst>
                <a:ext uri="{FF2B5EF4-FFF2-40B4-BE49-F238E27FC236}">
                  <a16:creationId xmlns:a16="http://schemas.microsoft.com/office/drawing/2014/main" id="{438C5B08-3756-4F09-3228-5CD315135F11}"/>
                </a:ext>
              </a:extLst>
            </p:cNvPr>
            <p:cNvSpPr/>
            <p:nvPr/>
          </p:nvSpPr>
          <p:spPr>
            <a:xfrm>
              <a:off x="5831456" y="2758763"/>
              <a:ext cx="258616" cy="511927"/>
            </a:xfrm>
            <a:custGeom>
              <a:avLst/>
              <a:gdLst/>
              <a:ahLst/>
              <a:cxnLst/>
              <a:rect l="l" t="t" r="r" b="b"/>
              <a:pathLst>
                <a:path w="5899" h="11677" extrusionOk="0">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05;p46">
              <a:extLst>
                <a:ext uri="{FF2B5EF4-FFF2-40B4-BE49-F238E27FC236}">
                  <a16:creationId xmlns:a16="http://schemas.microsoft.com/office/drawing/2014/main" id="{FE499422-668C-834D-7D1C-C681DEF91C3B}"/>
                </a:ext>
              </a:extLst>
            </p:cNvPr>
            <p:cNvSpPr/>
            <p:nvPr/>
          </p:nvSpPr>
          <p:spPr>
            <a:xfrm>
              <a:off x="5826151" y="3706812"/>
              <a:ext cx="273215" cy="552962"/>
            </a:xfrm>
            <a:custGeom>
              <a:avLst/>
              <a:gdLst/>
              <a:ahLst/>
              <a:cxnLst/>
              <a:rect l="l" t="t" r="r" b="b"/>
              <a:pathLst>
                <a:path w="6232" h="12613" extrusionOk="0">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06;p46">
              <a:extLst>
                <a:ext uri="{FF2B5EF4-FFF2-40B4-BE49-F238E27FC236}">
                  <a16:creationId xmlns:a16="http://schemas.microsoft.com/office/drawing/2014/main" id="{34161413-EF0A-D387-0EF1-60DBE279F142}"/>
                </a:ext>
              </a:extLst>
            </p:cNvPr>
            <p:cNvSpPr/>
            <p:nvPr/>
          </p:nvSpPr>
          <p:spPr>
            <a:xfrm>
              <a:off x="4634131" y="2385813"/>
              <a:ext cx="1323330" cy="1272870"/>
            </a:xfrm>
            <a:custGeom>
              <a:avLst/>
              <a:gdLst/>
              <a:ahLst/>
              <a:cxnLst/>
              <a:rect l="l" t="t" r="r" b="b"/>
              <a:pathLst>
                <a:path w="30185" h="29034" extrusionOk="0">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07;p46">
              <a:extLst>
                <a:ext uri="{FF2B5EF4-FFF2-40B4-BE49-F238E27FC236}">
                  <a16:creationId xmlns:a16="http://schemas.microsoft.com/office/drawing/2014/main" id="{FEC323FD-7222-03B2-C9A4-B775EF6920D6}"/>
                </a:ext>
              </a:extLst>
            </p:cNvPr>
            <p:cNvSpPr/>
            <p:nvPr/>
          </p:nvSpPr>
          <p:spPr>
            <a:xfrm>
              <a:off x="5807607" y="3228644"/>
              <a:ext cx="409735" cy="191496"/>
            </a:xfrm>
            <a:custGeom>
              <a:avLst/>
              <a:gdLst/>
              <a:ahLst/>
              <a:cxnLst/>
              <a:rect l="l" t="t" r="r" b="b"/>
              <a:pathLst>
                <a:path w="9346" h="4368" extrusionOk="0">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08;p46">
              <a:extLst>
                <a:ext uri="{FF2B5EF4-FFF2-40B4-BE49-F238E27FC236}">
                  <a16:creationId xmlns:a16="http://schemas.microsoft.com/office/drawing/2014/main" id="{5DB0701B-40D5-989A-9E84-B4BAA86CE7C8}"/>
                </a:ext>
              </a:extLst>
            </p:cNvPr>
            <p:cNvSpPr/>
            <p:nvPr/>
          </p:nvSpPr>
          <p:spPr>
            <a:xfrm>
              <a:off x="4813131" y="2205059"/>
              <a:ext cx="731964" cy="969361"/>
            </a:xfrm>
            <a:custGeom>
              <a:avLst/>
              <a:gdLst/>
              <a:ahLst/>
              <a:cxnLst/>
              <a:rect l="l" t="t" r="r" b="b"/>
              <a:pathLst>
                <a:path w="16696" h="22111" extrusionOk="0">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09;p46">
              <a:extLst>
                <a:ext uri="{FF2B5EF4-FFF2-40B4-BE49-F238E27FC236}">
                  <a16:creationId xmlns:a16="http://schemas.microsoft.com/office/drawing/2014/main" id="{9CEED262-6352-620E-A855-3D68AE58B49E}"/>
                </a:ext>
              </a:extLst>
            </p:cNvPr>
            <p:cNvSpPr/>
            <p:nvPr/>
          </p:nvSpPr>
          <p:spPr>
            <a:xfrm>
              <a:off x="5929571" y="4151792"/>
              <a:ext cx="424378" cy="178826"/>
            </a:xfrm>
            <a:custGeom>
              <a:avLst/>
              <a:gdLst/>
              <a:ahLst/>
              <a:cxnLst/>
              <a:rect l="l" t="t" r="r" b="b"/>
              <a:pathLst>
                <a:path w="9680" h="4079" extrusionOk="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10;p46">
              <a:extLst>
                <a:ext uri="{FF2B5EF4-FFF2-40B4-BE49-F238E27FC236}">
                  <a16:creationId xmlns:a16="http://schemas.microsoft.com/office/drawing/2014/main" id="{72E69A9E-55AA-3D1D-80B2-6742CC7310C3}"/>
                </a:ext>
              </a:extLst>
            </p:cNvPr>
            <p:cNvSpPr/>
            <p:nvPr/>
          </p:nvSpPr>
          <p:spPr>
            <a:xfrm>
              <a:off x="5323652" y="2552976"/>
              <a:ext cx="704081" cy="707062"/>
            </a:xfrm>
            <a:custGeom>
              <a:avLst/>
              <a:gdLst/>
              <a:ahLst/>
              <a:cxnLst/>
              <a:rect l="l" t="t" r="r" b="b"/>
              <a:pathLst>
                <a:path w="16060" h="16128" extrusionOk="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11;p46">
              <a:extLst>
                <a:ext uri="{FF2B5EF4-FFF2-40B4-BE49-F238E27FC236}">
                  <a16:creationId xmlns:a16="http://schemas.microsoft.com/office/drawing/2014/main" id="{BD8B7C65-C11F-A6BD-BC6A-071D4D98C279}"/>
                </a:ext>
              </a:extLst>
            </p:cNvPr>
            <p:cNvSpPr/>
            <p:nvPr/>
          </p:nvSpPr>
          <p:spPr>
            <a:xfrm>
              <a:off x="5766484" y="2483445"/>
              <a:ext cx="369971" cy="665764"/>
            </a:xfrm>
            <a:custGeom>
              <a:avLst/>
              <a:gdLst/>
              <a:ahLst/>
              <a:cxnLst/>
              <a:rect l="l" t="t" r="r" b="b"/>
              <a:pathLst>
                <a:path w="8439" h="15186" extrusionOk="0">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12;p46">
              <a:extLst>
                <a:ext uri="{FF2B5EF4-FFF2-40B4-BE49-F238E27FC236}">
                  <a16:creationId xmlns:a16="http://schemas.microsoft.com/office/drawing/2014/main" id="{A72A6A84-91DF-37C7-61C8-F923675AF4F8}"/>
                </a:ext>
              </a:extLst>
            </p:cNvPr>
            <p:cNvSpPr/>
            <p:nvPr/>
          </p:nvSpPr>
          <p:spPr>
            <a:xfrm>
              <a:off x="5229483" y="1903174"/>
              <a:ext cx="261246" cy="268831"/>
            </a:xfrm>
            <a:custGeom>
              <a:avLst/>
              <a:gdLst/>
              <a:ahLst/>
              <a:cxnLst/>
              <a:rect l="l" t="t" r="r" b="b"/>
              <a:pathLst>
                <a:path w="5959" h="6132" extrusionOk="0">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13;p46">
              <a:extLst>
                <a:ext uri="{FF2B5EF4-FFF2-40B4-BE49-F238E27FC236}">
                  <a16:creationId xmlns:a16="http://schemas.microsoft.com/office/drawing/2014/main" id="{99E5B039-5ED7-8293-B298-FBA8DC92A5FA}"/>
                </a:ext>
              </a:extLst>
            </p:cNvPr>
            <p:cNvSpPr/>
            <p:nvPr/>
          </p:nvSpPr>
          <p:spPr>
            <a:xfrm>
              <a:off x="5184415" y="1858764"/>
              <a:ext cx="316924" cy="218195"/>
            </a:xfrm>
            <a:custGeom>
              <a:avLst/>
              <a:gdLst/>
              <a:ahLst/>
              <a:cxnLst/>
              <a:rect l="l" t="t" r="r" b="b"/>
              <a:pathLst>
                <a:path w="7229" h="4977" extrusionOk="0">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14;p46">
              <a:extLst>
                <a:ext uri="{FF2B5EF4-FFF2-40B4-BE49-F238E27FC236}">
                  <a16:creationId xmlns:a16="http://schemas.microsoft.com/office/drawing/2014/main" id="{6B9839C1-4C83-AA50-7195-60B6630A328E}"/>
                </a:ext>
              </a:extLst>
            </p:cNvPr>
            <p:cNvSpPr/>
            <p:nvPr/>
          </p:nvSpPr>
          <p:spPr>
            <a:xfrm>
              <a:off x="5362100" y="2229171"/>
              <a:ext cx="664318" cy="666203"/>
            </a:xfrm>
            <a:custGeom>
              <a:avLst/>
              <a:gdLst/>
              <a:ahLst/>
              <a:cxnLst/>
              <a:rect l="l" t="t" r="r" b="b"/>
              <a:pathLst>
                <a:path w="15153" h="15196" extrusionOk="0">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15;p46">
              <a:extLst>
                <a:ext uri="{FF2B5EF4-FFF2-40B4-BE49-F238E27FC236}">
                  <a16:creationId xmlns:a16="http://schemas.microsoft.com/office/drawing/2014/main" id="{3C20C10D-9CF2-E6DD-9ED4-80BAE8ECE440}"/>
                </a:ext>
              </a:extLst>
            </p:cNvPr>
            <p:cNvSpPr/>
            <p:nvPr/>
          </p:nvSpPr>
          <p:spPr>
            <a:xfrm>
              <a:off x="4778673" y="2213827"/>
              <a:ext cx="393864" cy="792332"/>
            </a:xfrm>
            <a:custGeom>
              <a:avLst/>
              <a:gdLst/>
              <a:ahLst/>
              <a:cxnLst/>
              <a:rect l="l" t="t" r="r" b="b"/>
              <a:pathLst>
                <a:path w="8984" h="18073" extrusionOk="0">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16;p46">
              <a:extLst>
                <a:ext uri="{FF2B5EF4-FFF2-40B4-BE49-F238E27FC236}">
                  <a16:creationId xmlns:a16="http://schemas.microsoft.com/office/drawing/2014/main" id="{378933D2-0DB6-D95E-5AE2-03B99C7246BF}"/>
                </a:ext>
              </a:extLst>
            </p:cNvPr>
            <p:cNvSpPr/>
            <p:nvPr/>
          </p:nvSpPr>
          <p:spPr>
            <a:xfrm>
              <a:off x="5791693" y="2687172"/>
              <a:ext cx="88865" cy="408420"/>
            </a:xfrm>
            <a:custGeom>
              <a:avLst/>
              <a:gdLst/>
              <a:ahLst/>
              <a:cxnLst/>
              <a:rect l="l" t="t" r="r" b="b"/>
              <a:pathLst>
                <a:path w="2027" h="9316" fill="none" extrusionOk="0">
                  <a:moveTo>
                    <a:pt x="2027" y="0"/>
                  </a:moveTo>
                  <a:cubicBezTo>
                    <a:pt x="1422" y="2632"/>
                    <a:pt x="0" y="6624"/>
                    <a:pt x="0" y="931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17;p46">
              <a:extLst>
                <a:ext uri="{FF2B5EF4-FFF2-40B4-BE49-F238E27FC236}">
                  <a16:creationId xmlns:a16="http://schemas.microsoft.com/office/drawing/2014/main" id="{40F975AD-FE84-3511-23DF-AA604EA8908F}"/>
                </a:ext>
              </a:extLst>
            </p:cNvPr>
            <p:cNvSpPr/>
            <p:nvPr/>
          </p:nvSpPr>
          <p:spPr>
            <a:xfrm>
              <a:off x="4680558" y="2994800"/>
              <a:ext cx="818154" cy="631174"/>
            </a:xfrm>
            <a:custGeom>
              <a:avLst/>
              <a:gdLst/>
              <a:ahLst/>
              <a:cxnLst/>
              <a:rect l="l" t="t" r="r" b="b"/>
              <a:pathLst>
                <a:path w="18662" h="14397" fill="none" extrusionOk="0">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18;p46">
              <a:extLst>
                <a:ext uri="{FF2B5EF4-FFF2-40B4-BE49-F238E27FC236}">
                  <a16:creationId xmlns:a16="http://schemas.microsoft.com/office/drawing/2014/main" id="{3E95B89B-678E-5821-E0CC-C8E1F28FD759}"/>
                </a:ext>
              </a:extLst>
            </p:cNvPr>
            <p:cNvSpPr/>
            <p:nvPr/>
          </p:nvSpPr>
          <p:spPr>
            <a:xfrm>
              <a:off x="5737330" y="3372660"/>
              <a:ext cx="11969" cy="129988"/>
            </a:xfrm>
            <a:custGeom>
              <a:avLst/>
              <a:gdLst/>
              <a:ahLst/>
              <a:cxnLst/>
              <a:rect l="l" t="t" r="r" b="b"/>
              <a:pathLst>
                <a:path w="273" h="2965" fill="none" extrusionOk="0">
                  <a:moveTo>
                    <a:pt x="273" y="2965"/>
                  </a:moveTo>
                  <a:cubicBezTo>
                    <a:pt x="152" y="2027"/>
                    <a:pt x="121" y="908"/>
                    <a:pt x="0"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19;p46">
              <a:extLst>
                <a:ext uri="{FF2B5EF4-FFF2-40B4-BE49-F238E27FC236}">
                  <a16:creationId xmlns:a16="http://schemas.microsoft.com/office/drawing/2014/main" id="{08B44E7B-3CD7-62FE-8268-785CD2ED0AF7}"/>
                </a:ext>
              </a:extLst>
            </p:cNvPr>
            <p:cNvSpPr/>
            <p:nvPr/>
          </p:nvSpPr>
          <p:spPr>
            <a:xfrm>
              <a:off x="5428387" y="3115449"/>
              <a:ext cx="365982" cy="18588"/>
            </a:xfrm>
            <a:custGeom>
              <a:avLst/>
              <a:gdLst/>
              <a:ahLst/>
              <a:cxnLst/>
              <a:rect l="l" t="t" r="r" b="b"/>
              <a:pathLst>
                <a:path w="8348" h="424" fill="none" extrusionOk="0">
                  <a:moveTo>
                    <a:pt x="8348" y="424"/>
                  </a:moveTo>
                  <a:cubicBezTo>
                    <a:pt x="5505" y="0"/>
                    <a:pt x="3660" y="363"/>
                    <a:pt x="0" y="363"/>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20;p46">
              <a:extLst>
                <a:ext uri="{FF2B5EF4-FFF2-40B4-BE49-F238E27FC236}">
                  <a16:creationId xmlns:a16="http://schemas.microsoft.com/office/drawing/2014/main" id="{A5363341-EAF7-6FDE-EF90-58432D7EA7B1}"/>
                </a:ext>
              </a:extLst>
            </p:cNvPr>
            <p:cNvSpPr/>
            <p:nvPr/>
          </p:nvSpPr>
          <p:spPr>
            <a:xfrm>
              <a:off x="5429702" y="2521411"/>
              <a:ext cx="83604" cy="37177"/>
            </a:xfrm>
            <a:custGeom>
              <a:avLst/>
              <a:gdLst/>
              <a:ahLst/>
              <a:cxnLst/>
              <a:rect l="l" t="t" r="r" b="b"/>
              <a:pathLst>
                <a:path w="1907" h="848" fill="none" extrusionOk="0">
                  <a:moveTo>
                    <a:pt x="1906" y="848"/>
                  </a:moveTo>
                  <a:cubicBezTo>
                    <a:pt x="1483" y="636"/>
                    <a:pt x="212" y="424"/>
                    <a:pt x="1"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21;p46">
              <a:extLst>
                <a:ext uri="{FF2B5EF4-FFF2-40B4-BE49-F238E27FC236}">
                  <a16:creationId xmlns:a16="http://schemas.microsoft.com/office/drawing/2014/main" id="{FDA5C57C-DDFD-BB26-9AD5-245ED250C2A2}"/>
                </a:ext>
              </a:extLst>
            </p:cNvPr>
            <p:cNvSpPr/>
            <p:nvPr/>
          </p:nvSpPr>
          <p:spPr>
            <a:xfrm>
              <a:off x="5257322" y="1984410"/>
              <a:ext cx="74310" cy="74310"/>
            </a:xfrm>
            <a:custGeom>
              <a:avLst/>
              <a:gdLst/>
              <a:ahLst/>
              <a:cxnLst/>
              <a:rect l="l" t="t" r="r" b="b"/>
              <a:pathLst>
                <a:path w="1695" h="1695" extrusionOk="0">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22;p46">
              <a:extLst>
                <a:ext uri="{FF2B5EF4-FFF2-40B4-BE49-F238E27FC236}">
                  <a16:creationId xmlns:a16="http://schemas.microsoft.com/office/drawing/2014/main" id="{E479E1CD-4FB9-840C-A13E-23E48BDF4B0C}"/>
                </a:ext>
              </a:extLst>
            </p:cNvPr>
            <p:cNvSpPr/>
            <p:nvPr/>
          </p:nvSpPr>
          <p:spPr>
            <a:xfrm>
              <a:off x="4781347" y="2809574"/>
              <a:ext cx="810132" cy="179352"/>
            </a:xfrm>
            <a:custGeom>
              <a:avLst/>
              <a:gdLst/>
              <a:ahLst/>
              <a:cxnLst/>
              <a:rect l="l" t="t" r="r" b="b"/>
              <a:pathLst>
                <a:path w="18479" h="4091" extrusionOk="0">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23;p46">
              <a:extLst>
                <a:ext uri="{FF2B5EF4-FFF2-40B4-BE49-F238E27FC236}">
                  <a16:creationId xmlns:a16="http://schemas.microsoft.com/office/drawing/2014/main" id="{F686DB97-1D49-6C47-DE5F-0CD3F8815616}"/>
                </a:ext>
              </a:extLst>
            </p:cNvPr>
            <p:cNvSpPr/>
            <p:nvPr/>
          </p:nvSpPr>
          <p:spPr>
            <a:xfrm>
              <a:off x="5899101" y="2915230"/>
              <a:ext cx="1359" cy="44"/>
            </a:xfrm>
            <a:custGeom>
              <a:avLst/>
              <a:gdLst/>
              <a:ahLst/>
              <a:cxnLst/>
              <a:rect l="l" t="t" r="r" b="b"/>
              <a:pathLst>
                <a:path w="31" h="1" extrusionOk="0">
                  <a:moveTo>
                    <a:pt x="30" y="0"/>
                  </a:move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24;p46">
              <a:extLst>
                <a:ext uri="{FF2B5EF4-FFF2-40B4-BE49-F238E27FC236}">
                  <a16:creationId xmlns:a16="http://schemas.microsoft.com/office/drawing/2014/main" id="{8E4B5C6F-0217-EE07-971D-DC2014389B18}"/>
                </a:ext>
              </a:extLst>
            </p:cNvPr>
            <p:cNvSpPr/>
            <p:nvPr/>
          </p:nvSpPr>
          <p:spPr>
            <a:xfrm>
              <a:off x="6584590" y="2294713"/>
              <a:ext cx="1036919" cy="527754"/>
            </a:xfrm>
            <a:custGeom>
              <a:avLst/>
              <a:gdLst/>
              <a:ahLst/>
              <a:cxnLst/>
              <a:rect l="l" t="t" r="r" b="b"/>
              <a:pathLst>
                <a:path w="23652" h="12038" extrusionOk="0">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25;p46">
              <a:extLst>
                <a:ext uri="{FF2B5EF4-FFF2-40B4-BE49-F238E27FC236}">
                  <a16:creationId xmlns:a16="http://schemas.microsoft.com/office/drawing/2014/main" id="{15CE840A-63C9-495E-0728-B9BC3AB727A3}"/>
                </a:ext>
              </a:extLst>
            </p:cNvPr>
            <p:cNvSpPr/>
            <p:nvPr/>
          </p:nvSpPr>
          <p:spPr>
            <a:xfrm>
              <a:off x="6975734" y="2655344"/>
              <a:ext cx="267910" cy="136607"/>
            </a:xfrm>
            <a:custGeom>
              <a:avLst/>
              <a:gdLst/>
              <a:ahLst/>
              <a:cxnLst/>
              <a:rect l="l" t="t" r="r" b="b"/>
              <a:pathLst>
                <a:path w="6111" h="3116" extrusionOk="0">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26;p46">
              <a:extLst>
                <a:ext uri="{FF2B5EF4-FFF2-40B4-BE49-F238E27FC236}">
                  <a16:creationId xmlns:a16="http://schemas.microsoft.com/office/drawing/2014/main" id="{0FE04923-2155-3777-3047-E0CB1DC77E2A}"/>
                </a:ext>
              </a:extLst>
            </p:cNvPr>
            <p:cNvSpPr/>
            <p:nvPr/>
          </p:nvSpPr>
          <p:spPr>
            <a:xfrm>
              <a:off x="6930666" y="2954993"/>
              <a:ext cx="279835" cy="22578"/>
            </a:xfrm>
            <a:custGeom>
              <a:avLst/>
              <a:gdLst/>
              <a:ahLst/>
              <a:cxnLst/>
              <a:rect l="l" t="t" r="r" b="b"/>
              <a:pathLst>
                <a:path w="6383" h="515" extrusionOk="0">
                  <a:moveTo>
                    <a:pt x="0" y="1"/>
                  </a:moveTo>
                  <a:lnTo>
                    <a:pt x="0" y="515"/>
                  </a:lnTo>
                  <a:lnTo>
                    <a:pt x="6382" y="515"/>
                  </a:lnTo>
                  <a:lnTo>
                    <a:pt x="638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27;p46">
              <a:extLst>
                <a:ext uri="{FF2B5EF4-FFF2-40B4-BE49-F238E27FC236}">
                  <a16:creationId xmlns:a16="http://schemas.microsoft.com/office/drawing/2014/main" id="{F6503053-6641-FEBE-8F93-EAF70099FE07}"/>
                </a:ext>
              </a:extLst>
            </p:cNvPr>
            <p:cNvSpPr/>
            <p:nvPr/>
          </p:nvSpPr>
          <p:spPr>
            <a:xfrm>
              <a:off x="7057935" y="2721630"/>
              <a:ext cx="63700" cy="237397"/>
            </a:xfrm>
            <a:custGeom>
              <a:avLst/>
              <a:gdLst/>
              <a:ahLst/>
              <a:cxnLst/>
              <a:rect l="l" t="t" r="r" b="b"/>
              <a:pathLst>
                <a:path w="1453" h="5415" fill="none" extrusionOk="0">
                  <a:moveTo>
                    <a:pt x="364" y="5414"/>
                  </a:moveTo>
                  <a:cubicBezTo>
                    <a:pt x="1" y="3570"/>
                    <a:pt x="394" y="1573"/>
                    <a:pt x="1453"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28;p46">
              <a:extLst>
                <a:ext uri="{FF2B5EF4-FFF2-40B4-BE49-F238E27FC236}">
                  <a16:creationId xmlns:a16="http://schemas.microsoft.com/office/drawing/2014/main" id="{6D49F193-3785-FD16-0A6E-8972038ED9EC}"/>
                </a:ext>
              </a:extLst>
            </p:cNvPr>
            <p:cNvSpPr/>
            <p:nvPr/>
          </p:nvSpPr>
          <p:spPr>
            <a:xfrm>
              <a:off x="4528081"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29;p46">
              <a:extLst>
                <a:ext uri="{FF2B5EF4-FFF2-40B4-BE49-F238E27FC236}">
                  <a16:creationId xmlns:a16="http://schemas.microsoft.com/office/drawing/2014/main" id="{307C8D54-1151-1E15-1167-21CD3D1C5F95}"/>
                </a:ext>
              </a:extLst>
            </p:cNvPr>
            <p:cNvSpPr/>
            <p:nvPr/>
          </p:nvSpPr>
          <p:spPr>
            <a:xfrm>
              <a:off x="8497916"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30;p46">
              <a:extLst>
                <a:ext uri="{FF2B5EF4-FFF2-40B4-BE49-F238E27FC236}">
                  <a16:creationId xmlns:a16="http://schemas.microsoft.com/office/drawing/2014/main" id="{34539CAE-820B-1135-6F4F-3571895C5807}"/>
                </a:ext>
              </a:extLst>
            </p:cNvPr>
            <p:cNvSpPr/>
            <p:nvPr/>
          </p:nvSpPr>
          <p:spPr>
            <a:xfrm>
              <a:off x="5195025" y="2948373"/>
              <a:ext cx="781021" cy="34503"/>
            </a:xfrm>
            <a:custGeom>
              <a:avLst/>
              <a:gdLst/>
              <a:ahLst/>
              <a:cxnLst/>
              <a:rect l="l" t="t" r="r" b="b"/>
              <a:pathLst>
                <a:path w="17815" h="787" extrusionOk="0">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31;p46">
              <a:extLst>
                <a:ext uri="{FF2B5EF4-FFF2-40B4-BE49-F238E27FC236}">
                  <a16:creationId xmlns:a16="http://schemas.microsoft.com/office/drawing/2014/main" id="{A6CBFB61-A2BC-6E96-9928-74B7F8D6742D}"/>
                </a:ext>
              </a:extLst>
            </p:cNvPr>
            <p:cNvSpPr/>
            <p:nvPr/>
          </p:nvSpPr>
          <p:spPr>
            <a:xfrm>
              <a:off x="5311684" y="2575773"/>
              <a:ext cx="726659" cy="407104"/>
            </a:xfrm>
            <a:custGeom>
              <a:avLst/>
              <a:gdLst/>
              <a:ahLst/>
              <a:cxnLst/>
              <a:rect l="l" t="t" r="r" b="b"/>
              <a:pathLst>
                <a:path w="16575" h="9286" extrusionOk="0">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32;p46">
              <a:extLst>
                <a:ext uri="{FF2B5EF4-FFF2-40B4-BE49-F238E27FC236}">
                  <a16:creationId xmlns:a16="http://schemas.microsoft.com/office/drawing/2014/main" id="{113DFEE3-C310-54CB-AA6D-7C4514AED4F6}"/>
                </a:ext>
              </a:extLst>
            </p:cNvPr>
            <p:cNvSpPr/>
            <p:nvPr/>
          </p:nvSpPr>
          <p:spPr>
            <a:xfrm>
              <a:off x="7280688" y="2957667"/>
              <a:ext cx="627228" cy="19904"/>
            </a:xfrm>
            <a:custGeom>
              <a:avLst/>
              <a:gdLst/>
              <a:ahLst/>
              <a:cxnLst/>
              <a:rect l="l" t="t" r="r" b="b"/>
              <a:pathLst>
                <a:path w="14307" h="454" extrusionOk="0">
                  <a:moveTo>
                    <a:pt x="1" y="0"/>
                  </a:moveTo>
                  <a:lnTo>
                    <a:pt x="1" y="454"/>
                  </a:lnTo>
                  <a:lnTo>
                    <a:pt x="14307" y="454"/>
                  </a:lnTo>
                  <a:lnTo>
                    <a:pt x="1430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33;p46">
              <a:extLst>
                <a:ext uri="{FF2B5EF4-FFF2-40B4-BE49-F238E27FC236}">
                  <a16:creationId xmlns:a16="http://schemas.microsoft.com/office/drawing/2014/main" id="{0EA3F7CA-F850-7CFF-8C23-6ED6C667A373}"/>
                </a:ext>
              </a:extLst>
            </p:cNvPr>
            <p:cNvSpPr/>
            <p:nvPr/>
          </p:nvSpPr>
          <p:spPr>
            <a:xfrm>
              <a:off x="7772621" y="2840964"/>
              <a:ext cx="346122" cy="129988"/>
            </a:xfrm>
            <a:custGeom>
              <a:avLst/>
              <a:gdLst/>
              <a:ahLst/>
              <a:cxnLst/>
              <a:rect l="l" t="t" r="r" b="b"/>
              <a:pathLst>
                <a:path w="7895" h="2965" extrusionOk="0">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34;p46">
              <a:extLst>
                <a:ext uri="{FF2B5EF4-FFF2-40B4-BE49-F238E27FC236}">
                  <a16:creationId xmlns:a16="http://schemas.microsoft.com/office/drawing/2014/main" id="{A64C419D-F41B-D433-4211-4325940CC5C7}"/>
                </a:ext>
              </a:extLst>
            </p:cNvPr>
            <p:cNvSpPr/>
            <p:nvPr/>
          </p:nvSpPr>
          <p:spPr>
            <a:xfrm>
              <a:off x="7705019" y="2960297"/>
              <a:ext cx="434943" cy="15958"/>
            </a:xfrm>
            <a:custGeom>
              <a:avLst/>
              <a:gdLst/>
              <a:ahLst/>
              <a:cxnLst/>
              <a:rect l="l" t="t" r="r" b="b"/>
              <a:pathLst>
                <a:path w="9921" h="364" extrusionOk="0">
                  <a:moveTo>
                    <a:pt x="0" y="1"/>
                  </a:moveTo>
                  <a:lnTo>
                    <a:pt x="0" y="364"/>
                  </a:lnTo>
                  <a:lnTo>
                    <a:pt x="9920" y="364"/>
                  </a:lnTo>
                  <a:lnTo>
                    <a:pt x="99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35;p46">
              <a:extLst>
                <a:ext uri="{FF2B5EF4-FFF2-40B4-BE49-F238E27FC236}">
                  <a16:creationId xmlns:a16="http://schemas.microsoft.com/office/drawing/2014/main" id="{ACB79504-2A4D-32F5-AADF-35169D872B90}"/>
                </a:ext>
              </a:extLst>
            </p:cNvPr>
            <p:cNvSpPr/>
            <p:nvPr/>
          </p:nvSpPr>
          <p:spPr>
            <a:xfrm>
              <a:off x="4916594" y="3074502"/>
              <a:ext cx="1223856" cy="924073"/>
            </a:xfrm>
            <a:custGeom>
              <a:avLst/>
              <a:gdLst/>
              <a:ahLst/>
              <a:cxnLst/>
              <a:rect l="l" t="t" r="r" b="b"/>
              <a:pathLst>
                <a:path w="27916" h="21078" extrusionOk="0">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36;p46">
              <a:extLst>
                <a:ext uri="{FF2B5EF4-FFF2-40B4-BE49-F238E27FC236}">
                  <a16:creationId xmlns:a16="http://schemas.microsoft.com/office/drawing/2014/main" id="{D9EE117F-70CC-776A-7B3D-157ED60A8921}"/>
                </a:ext>
              </a:extLst>
            </p:cNvPr>
            <p:cNvSpPr/>
            <p:nvPr/>
          </p:nvSpPr>
          <p:spPr>
            <a:xfrm>
              <a:off x="6209360" y="2692476"/>
              <a:ext cx="205569" cy="282465"/>
            </a:xfrm>
            <a:custGeom>
              <a:avLst/>
              <a:gdLst/>
              <a:ahLst/>
              <a:cxnLst/>
              <a:rect l="l" t="t" r="r" b="b"/>
              <a:pathLst>
                <a:path w="4689" h="6443" extrusionOk="0">
                  <a:moveTo>
                    <a:pt x="0" y="0"/>
                  </a:moveTo>
                  <a:lnTo>
                    <a:pt x="847" y="6442"/>
                  </a:lnTo>
                  <a:lnTo>
                    <a:pt x="3841" y="6442"/>
                  </a:lnTo>
                  <a:lnTo>
                    <a:pt x="468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37;p46">
              <a:extLst>
                <a:ext uri="{FF2B5EF4-FFF2-40B4-BE49-F238E27FC236}">
                  <a16:creationId xmlns:a16="http://schemas.microsoft.com/office/drawing/2014/main" id="{CD17BE53-850D-D348-D5A3-0D406021B514}"/>
                </a:ext>
              </a:extLst>
            </p:cNvPr>
            <p:cNvSpPr/>
            <p:nvPr/>
          </p:nvSpPr>
          <p:spPr>
            <a:xfrm>
              <a:off x="6223959" y="2806505"/>
              <a:ext cx="176371" cy="168436"/>
            </a:xfrm>
            <a:custGeom>
              <a:avLst/>
              <a:gdLst/>
              <a:ahLst/>
              <a:cxnLst/>
              <a:rect l="l" t="t" r="r" b="b"/>
              <a:pathLst>
                <a:path w="4023" h="3842" extrusionOk="0">
                  <a:moveTo>
                    <a:pt x="0" y="0"/>
                  </a:moveTo>
                  <a:lnTo>
                    <a:pt x="514" y="3841"/>
                  </a:lnTo>
                  <a:lnTo>
                    <a:pt x="3508" y="3841"/>
                  </a:lnTo>
                  <a:lnTo>
                    <a:pt x="40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38;p46">
              <a:extLst>
                <a:ext uri="{FF2B5EF4-FFF2-40B4-BE49-F238E27FC236}">
                  <a16:creationId xmlns:a16="http://schemas.microsoft.com/office/drawing/2014/main" id="{DF94E0C8-2EEE-FDD0-2C7A-90D3CC2CFDA7}"/>
                </a:ext>
              </a:extLst>
            </p:cNvPr>
            <p:cNvSpPr/>
            <p:nvPr/>
          </p:nvSpPr>
          <p:spPr>
            <a:xfrm>
              <a:off x="7457058" y="2687654"/>
              <a:ext cx="1156254" cy="897418"/>
            </a:xfrm>
            <a:custGeom>
              <a:avLst/>
              <a:gdLst/>
              <a:ahLst/>
              <a:cxnLst/>
              <a:rect l="l" t="t" r="r" b="b"/>
              <a:pathLst>
                <a:path w="26374" h="20470" extrusionOk="0">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39;p46">
              <a:extLst>
                <a:ext uri="{FF2B5EF4-FFF2-40B4-BE49-F238E27FC236}">
                  <a16:creationId xmlns:a16="http://schemas.microsoft.com/office/drawing/2014/main" id="{EFA954DC-E191-7CD3-A9F2-A3D902940234}"/>
                </a:ext>
              </a:extLst>
            </p:cNvPr>
            <p:cNvSpPr/>
            <p:nvPr/>
          </p:nvSpPr>
          <p:spPr>
            <a:xfrm>
              <a:off x="4595683" y="2502867"/>
              <a:ext cx="1197376" cy="1262611"/>
            </a:xfrm>
            <a:custGeom>
              <a:avLst/>
              <a:gdLst/>
              <a:ahLst/>
              <a:cxnLst/>
              <a:rect l="l" t="t" r="r" b="b"/>
              <a:pathLst>
                <a:path w="27312" h="28800" extrusionOk="0">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40;p46">
              <a:extLst>
                <a:ext uri="{FF2B5EF4-FFF2-40B4-BE49-F238E27FC236}">
                  <a16:creationId xmlns:a16="http://schemas.microsoft.com/office/drawing/2014/main" id="{D05ADCE3-648B-4664-8B56-651510F7DFC9}"/>
                </a:ext>
              </a:extLst>
            </p:cNvPr>
            <p:cNvSpPr/>
            <p:nvPr/>
          </p:nvSpPr>
          <p:spPr>
            <a:xfrm>
              <a:off x="4386213" y="2976211"/>
              <a:ext cx="4244346" cy="47786"/>
            </a:xfrm>
            <a:custGeom>
              <a:avLst/>
              <a:gdLst/>
              <a:ahLst/>
              <a:cxnLst/>
              <a:rect l="l" t="t" r="r" b="b"/>
              <a:pathLst>
                <a:path w="96813" h="1090" extrusionOk="0">
                  <a:moveTo>
                    <a:pt x="0" y="1"/>
                  </a:moveTo>
                  <a:lnTo>
                    <a:pt x="0" y="1089"/>
                  </a:lnTo>
                  <a:lnTo>
                    <a:pt x="96813" y="1089"/>
                  </a:lnTo>
                  <a:lnTo>
                    <a:pt x="968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835602" y="784401"/>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8"/>
          <p:cNvSpPr txBox="1">
            <a:spLocks noGrp="1"/>
          </p:cNvSpPr>
          <p:nvPr>
            <p:ph type="subTitle" idx="1"/>
          </p:nvPr>
        </p:nvSpPr>
        <p:spPr>
          <a:xfrm flipH="1">
            <a:off x="258178" y="1390950"/>
            <a:ext cx="5416811" cy="23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443440"/>
              </a:buClr>
              <a:buSzPts val="1100"/>
              <a:buFont typeface="Arial"/>
              <a:buNone/>
            </a:pPr>
            <a:r>
              <a:rPr lang="fr-FR" dirty="0"/>
              <a:t>Au cours de cette présentation, nous allons vous présenter les différentes fonctionnalités de notre application, son architecture et les technologies utilisées. Nous vous expliquerons également les bénéfices qu'elle apporte en termes d'automatisation des tâches administratives, de suivi des étudiants, de gestion des formateurs et de calcul des notes.</a:t>
            </a:r>
            <a:endParaRPr dirty="0"/>
          </a:p>
        </p:txBody>
      </p:sp>
      <p:grpSp>
        <p:nvGrpSpPr>
          <p:cNvPr id="601" name="Google Shape;601;p48"/>
          <p:cNvGrpSpPr/>
          <p:nvPr/>
        </p:nvGrpSpPr>
        <p:grpSpPr>
          <a:xfrm>
            <a:off x="5850590" y="1606935"/>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txBox="1">
            <a:spLocks noGrp="1"/>
          </p:cNvSpPr>
          <p:nvPr>
            <p:ph type="title"/>
          </p:nvPr>
        </p:nvSpPr>
        <p:spPr>
          <a:xfrm>
            <a:off x="383175" y="2809425"/>
            <a:ext cx="4696725" cy="841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dirty="0"/>
              <a:t>Partie Throrique</a:t>
            </a:r>
            <a:endParaRPr dirty="0"/>
          </a:p>
        </p:txBody>
      </p:sp>
      <p:sp>
        <p:nvSpPr>
          <p:cNvPr id="836" name="Google Shape;836;p53"/>
          <p:cNvSpPr txBox="1">
            <a:spLocks noGrp="1"/>
          </p:cNvSpPr>
          <p:nvPr>
            <p:ph type="title" idx="2"/>
          </p:nvPr>
        </p:nvSpPr>
        <p:spPr>
          <a:xfrm>
            <a:off x="371025" y="1615600"/>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9"/>
          <p:cNvSpPr/>
          <p:nvPr/>
        </p:nvSpPr>
        <p:spPr>
          <a:xfrm>
            <a:off x="3461922" y="164580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3" name="Google Shape;1043;p59"/>
          <p:cNvCxnSpPr>
            <a:cxnSpLocks/>
          </p:cNvCxnSpPr>
          <p:nvPr/>
        </p:nvCxnSpPr>
        <p:spPr>
          <a:xfrm>
            <a:off x="2716970" y="1204240"/>
            <a:ext cx="1894800" cy="1030500"/>
          </a:xfrm>
          <a:prstGeom prst="bentConnector3">
            <a:avLst>
              <a:gd name="adj1" fmla="val 54022"/>
            </a:avLst>
          </a:prstGeom>
          <a:noFill/>
          <a:ln w="9525" cap="flat" cmpd="sng">
            <a:solidFill>
              <a:schemeClr val="dk1"/>
            </a:solidFill>
            <a:prstDash val="solid"/>
            <a:round/>
            <a:headEnd type="oval" w="med" len="med"/>
            <a:tailEnd type="oval" w="med" len="med"/>
          </a:ln>
        </p:spPr>
      </p:cxnSp>
      <p:cxnSp>
        <p:nvCxnSpPr>
          <p:cNvPr id="1045" name="Google Shape;1045;p59"/>
          <p:cNvCxnSpPr>
            <a:cxnSpLocks/>
            <a:stCxn id="1046" idx="3"/>
          </p:cNvCxnSpPr>
          <p:nvPr/>
        </p:nvCxnSpPr>
        <p:spPr>
          <a:xfrm>
            <a:off x="3060592" y="6066477"/>
            <a:ext cx="1461900" cy="365100"/>
          </a:xfrm>
          <a:prstGeom prst="bentConnector3">
            <a:avLst>
              <a:gd name="adj1" fmla="val 50000"/>
            </a:avLst>
          </a:prstGeom>
          <a:noFill/>
          <a:ln w="9525" cap="flat" cmpd="sng">
            <a:solidFill>
              <a:schemeClr val="dk1"/>
            </a:solidFill>
            <a:prstDash val="solid"/>
            <a:round/>
            <a:headEnd type="oval" w="med" len="med"/>
            <a:tailEnd type="oval" w="med" len="med"/>
          </a:ln>
        </p:spPr>
      </p:cxnSp>
      <p:cxnSp>
        <p:nvCxnSpPr>
          <p:cNvPr id="1049" name="Google Shape;1049;p59"/>
          <p:cNvCxnSpPr>
            <a:cxnSpLocks/>
          </p:cNvCxnSpPr>
          <p:nvPr/>
        </p:nvCxnSpPr>
        <p:spPr>
          <a:xfrm flipH="1">
            <a:off x="4830520" y="1959972"/>
            <a:ext cx="1830900" cy="217500"/>
          </a:xfrm>
          <a:prstGeom prst="bentConnector3">
            <a:avLst>
              <a:gd name="adj1" fmla="val 50000"/>
            </a:avLst>
          </a:prstGeom>
          <a:noFill/>
          <a:ln w="9525" cap="flat" cmpd="sng">
            <a:solidFill>
              <a:schemeClr val="dk1"/>
            </a:solidFill>
            <a:prstDash val="solid"/>
            <a:round/>
            <a:headEnd type="oval" w="med" len="med"/>
            <a:tailEnd type="oval" w="med" len="med"/>
          </a:ln>
        </p:spPr>
      </p:cxnSp>
      <p:sp>
        <p:nvSpPr>
          <p:cNvPr id="1051" name="Google Shape;1051;p59"/>
          <p:cNvSpPr txBox="1">
            <a:spLocks noGrp="1"/>
          </p:cNvSpPr>
          <p:nvPr>
            <p:ph type="title"/>
          </p:nvPr>
        </p:nvSpPr>
        <p:spPr>
          <a:xfrm>
            <a:off x="706657" y="43491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Langage Utiliser</a:t>
            </a:r>
            <a:endParaRPr dirty="0"/>
          </a:p>
        </p:txBody>
      </p:sp>
      <p:sp>
        <p:nvSpPr>
          <p:cNvPr id="1044" name="Google Shape;1044;p59"/>
          <p:cNvSpPr txBox="1"/>
          <p:nvPr/>
        </p:nvSpPr>
        <p:spPr>
          <a:xfrm>
            <a:off x="583149" y="949655"/>
            <a:ext cx="18030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chemeClr val="dk1"/>
                </a:solidFill>
                <a:latin typeface="El Messiri"/>
                <a:ea typeface="El Messiri"/>
                <a:cs typeface="El Messiri"/>
                <a:sym typeface="El Messiri"/>
              </a:rPr>
              <a:t>Python</a:t>
            </a:r>
            <a:endParaRPr sz="2200" b="1" dirty="0">
              <a:solidFill>
                <a:schemeClr val="dk1"/>
              </a:solidFill>
              <a:latin typeface="El Messiri"/>
              <a:ea typeface="El Messiri"/>
              <a:cs typeface="El Messiri"/>
              <a:sym typeface="El Messiri"/>
            </a:endParaRPr>
          </a:p>
        </p:txBody>
      </p:sp>
      <p:sp>
        <p:nvSpPr>
          <p:cNvPr id="1052" name="Google Shape;1052;p59"/>
          <p:cNvSpPr txBox="1"/>
          <p:nvPr/>
        </p:nvSpPr>
        <p:spPr>
          <a:xfrm>
            <a:off x="585199" y="1415306"/>
            <a:ext cx="2460084" cy="226050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sz="1600" dirty="0">
                <a:solidFill>
                  <a:schemeClr val="dk1"/>
                </a:solidFill>
                <a:latin typeface="Baloo 2"/>
                <a:ea typeface="Baloo 2"/>
                <a:cs typeface="Baloo 2"/>
                <a:sym typeface="Baloo 2"/>
              </a:rPr>
              <a:t>Python est un langage de programmation polyvalent et populaire, utilisé pour le développement web, l'automatisation de tâches, l'analyse de données, l'intelligence artificielle et bien d'autres applications</a:t>
            </a:r>
            <a:endParaRPr lang="en-US" sz="1600" dirty="0">
              <a:solidFill>
                <a:schemeClr val="dk1"/>
              </a:solidFill>
              <a:latin typeface="Baloo 2"/>
              <a:ea typeface="Baloo 2"/>
              <a:cs typeface="Baloo 2"/>
              <a:sym typeface="Baloo 2"/>
            </a:endParaRPr>
          </a:p>
        </p:txBody>
      </p:sp>
      <p:sp>
        <p:nvSpPr>
          <p:cNvPr id="1046" name="Google Shape;1046;p59"/>
          <p:cNvSpPr txBox="1"/>
          <p:nvPr/>
        </p:nvSpPr>
        <p:spPr>
          <a:xfrm>
            <a:off x="1251024" y="5839227"/>
            <a:ext cx="1809568" cy="45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200" b="1" dirty="0">
                <a:solidFill>
                  <a:schemeClr val="dk1"/>
                </a:solidFill>
                <a:latin typeface="El Messiri"/>
                <a:ea typeface="El Messiri"/>
                <a:cs typeface="El Messiri"/>
                <a:sym typeface="El Messiri"/>
              </a:rPr>
              <a:t>POO </a:t>
            </a:r>
            <a:endParaRPr sz="2200" b="1" dirty="0">
              <a:solidFill>
                <a:schemeClr val="dk1"/>
              </a:solidFill>
              <a:latin typeface="El Messiri"/>
              <a:ea typeface="El Messiri"/>
              <a:cs typeface="El Messiri"/>
              <a:sym typeface="El Messiri"/>
            </a:endParaRPr>
          </a:p>
        </p:txBody>
      </p:sp>
      <p:sp>
        <p:nvSpPr>
          <p:cNvPr id="1053" name="Google Shape;1053;p59"/>
          <p:cNvSpPr txBox="1"/>
          <p:nvPr/>
        </p:nvSpPr>
        <p:spPr>
          <a:xfrm>
            <a:off x="5366553" y="5790477"/>
            <a:ext cx="2341800" cy="6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Baloo 2"/>
                <a:ea typeface="Baloo 2"/>
                <a:cs typeface="Baloo 2"/>
                <a:sym typeface="Baloo 2"/>
              </a:rPr>
              <a:t>Venus is the second planet from the Sun</a:t>
            </a:r>
            <a:endParaRPr sz="1600" dirty="0">
              <a:solidFill>
                <a:schemeClr val="dk1"/>
              </a:solidFill>
              <a:latin typeface="Baloo 2"/>
              <a:ea typeface="Baloo 2"/>
              <a:cs typeface="Baloo 2"/>
              <a:sym typeface="Baloo 2"/>
            </a:endParaRPr>
          </a:p>
        </p:txBody>
      </p:sp>
      <p:sp>
        <p:nvSpPr>
          <p:cNvPr id="1050" name="Google Shape;1050;p59"/>
          <p:cNvSpPr txBox="1"/>
          <p:nvPr/>
        </p:nvSpPr>
        <p:spPr>
          <a:xfrm>
            <a:off x="7043693" y="1669484"/>
            <a:ext cx="1803000" cy="454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b="1" dirty="0">
                <a:solidFill>
                  <a:schemeClr val="dk1"/>
                </a:solidFill>
                <a:latin typeface="El Messiri"/>
                <a:ea typeface="El Messiri"/>
                <a:cs typeface="El Messiri"/>
                <a:sym typeface="El Messiri"/>
              </a:rPr>
              <a:t>Tkinter</a:t>
            </a:r>
          </a:p>
          <a:p>
            <a:pPr marL="0" lvl="0" indent="0" algn="r" rtl="0">
              <a:spcBef>
                <a:spcPts val="0"/>
              </a:spcBef>
              <a:spcAft>
                <a:spcPts val="0"/>
              </a:spcAft>
              <a:buNone/>
            </a:pPr>
            <a:endParaRPr sz="2200" b="1" dirty="0">
              <a:solidFill>
                <a:schemeClr val="dk1"/>
              </a:solidFill>
              <a:latin typeface="El Messiri"/>
              <a:ea typeface="El Messiri"/>
              <a:cs typeface="El Messiri"/>
              <a:sym typeface="El Messiri"/>
            </a:endParaRPr>
          </a:p>
        </p:txBody>
      </p:sp>
      <p:sp>
        <p:nvSpPr>
          <p:cNvPr id="1054" name="Google Shape;1054;p59"/>
          <p:cNvSpPr txBox="1"/>
          <p:nvPr/>
        </p:nvSpPr>
        <p:spPr>
          <a:xfrm>
            <a:off x="5939465" y="2112341"/>
            <a:ext cx="3055225" cy="124479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sz="1600" dirty="0" err="1">
                <a:solidFill>
                  <a:schemeClr val="dk1"/>
                </a:solidFill>
                <a:latin typeface="Baloo 2"/>
                <a:ea typeface="Baloo 2"/>
                <a:cs typeface="Baloo 2"/>
                <a:sym typeface="Baloo 2"/>
              </a:rPr>
              <a:t>Tkinter</a:t>
            </a:r>
            <a:r>
              <a:rPr lang="fr-FR" sz="1600" dirty="0">
                <a:solidFill>
                  <a:schemeClr val="dk1"/>
                </a:solidFill>
                <a:latin typeface="Baloo 2"/>
                <a:ea typeface="Baloo 2"/>
                <a:cs typeface="Baloo 2"/>
                <a:sym typeface="Baloo 2"/>
              </a:rPr>
              <a:t> est une bibliothèque Python permettant de créer des interfaces graphiques conviviales pour des applications de bureau</a:t>
            </a:r>
            <a:endParaRPr lang="en-US" sz="1600" dirty="0">
              <a:solidFill>
                <a:schemeClr val="dk1"/>
              </a:solidFill>
              <a:latin typeface="Baloo 2"/>
              <a:ea typeface="Baloo 2"/>
              <a:cs typeface="Baloo 2"/>
              <a:sym typeface="Baloo 2"/>
            </a:endParaRPr>
          </a:p>
        </p:txBody>
      </p:sp>
      <p:grpSp>
        <p:nvGrpSpPr>
          <p:cNvPr id="1056" name="Google Shape;1056;p59"/>
          <p:cNvGrpSpPr/>
          <p:nvPr/>
        </p:nvGrpSpPr>
        <p:grpSpPr>
          <a:xfrm>
            <a:off x="2859133" y="1713653"/>
            <a:ext cx="2663693" cy="2623302"/>
            <a:chOff x="3240133" y="1713653"/>
            <a:chExt cx="2663693" cy="2623302"/>
          </a:xfrm>
        </p:grpSpPr>
        <p:sp>
          <p:nvSpPr>
            <p:cNvPr id="1057" name="Google Shape;1057;p59"/>
            <p:cNvSpPr/>
            <p:nvPr/>
          </p:nvSpPr>
          <p:spPr>
            <a:xfrm>
              <a:off x="3240133" y="3605846"/>
              <a:ext cx="463156" cy="405394"/>
            </a:xfrm>
            <a:custGeom>
              <a:avLst/>
              <a:gdLst/>
              <a:ahLst/>
              <a:cxnLst/>
              <a:rect l="l" t="t" r="r" b="b"/>
              <a:pathLst>
                <a:path w="13102" h="11468" extrusionOk="0">
                  <a:moveTo>
                    <a:pt x="1273" y="1"/>
                  </a:moveTo>
                  <a:cubicBezTo>
                    <a:pt x="963" y="1"/>
                    <a:pt x="726" y="66"/>
                    <a:pt x="548" y="161"/>
                  </a:cubicBezTo>
                  <a:cubicBezTo>
                    <a:pt x="122" y="374"/>
                    <a:pt x="0" y="677"/>
                    <a:pt x="0" y="677"/>
                  </a:cubicBezTo>
                  <a:lnTo>
                    <a:pt x="7995" y="11468"/>
                  </a:lnTo>
                  <a:cubicBezTo>
                    <a:pt x="8207" y="11438"/>
                    <a:pt x="8450" y="11346"/>
                    <a:pt x="8724" y="11164"/>
                  </a:cubicBezTo>
                  <a:cubicBezTo>
                    <a:pt x="9666" y="10556"/>
                    <a:pt x="10913" y="9188"/>
                    <a:pt x="11733" y="8368"/>
                  </a:cubicBezTo>
                  <a:cubicBezTo>
                    <a:pt x="11824" y="8276"/>
                    <a:pt x="11916" y="8185"/>
                    <a:pt x="11976" y="8094"/>
                  </a:cubicBezTo>
                  <a:cubicBezTo>
                    <a:pt x="12128" y="7972"/>
                    <a:pt x="12250" y="7851"/>
                    <a:pt x="12341" y="7790"/>
                  </a:cubicBezTo>
                  <a:cubicBezTo>
                    <a:pt x="13101" y="7243"/>
                    <a:pt x="12463" y="6665"/>
                    <a:pt x="12463" y="6665"/>
                  </a:cubicBezTo>
                  <a:cubicBezTo>
                    <a:pt x="10578" y="6361"/>
                    <a:pt x="11277" y="3930"/>
                    <a:pt x="10213" y="3595"/>
                  </a:cubicBezTo>
                  <a:cubicBezTo>
                    <a:pt x="10213" y="3595"/>
                    <a:pt x="9757" y="3474"/>
                    <a:pt x="8359" y="3170"/>
                  </a:cubicBezTo>
                  <a:cubicBezTo>
                    <a:pt x="6961" y="2896"/>
                    <a:pt x="5350" y="1802"/>
                    <a:pt x="3922" y="951"/>
                  </a:cubicBezTo>
                  <a:cubicBezTo>
                    <a:pt x="2709" y="235"/>
                    <a:pt x="1860" y="1"/>
                    <a:pt x="12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59"/>
            <p:cNvGrpSpPr/>
            <p:nvPr/>
          </p:nvGrpSpPr>
          <p:grpSpPr>
            <a:xfrm>
              <a:off x="3468989" y="1713653"/>
              <a:ext cx="2434837" cy="2623302"/>
              <a:chOff x="3468989" y="1713653"/>
              <a:chExt cx="2434837" cy="2623302"/>
            </a:xfrm>
          </p:grpSpPr>
          <p:sp>
            <p:nvSpPr>
              <p:cNvPr id="1059" name="Google Shape;1059;p59"/>
              <p:cNvSpPr/>
              <p:nvPr/>
            </p:nvSpPr>
            <p:spPr>
              <a:xfrm>
                <a:off x="3468989" y="2213940"/>
                <a:ext cx="2434837" cy="2123015"/>
              </a:xfrm>
              <a:custGeom>
                <a:avLst/>
                <a:gdLst/>
                <a:ahLst/>
                <a:cxnLst/>
                <a:rect l="l" t="t" r="r" b="b"/>
                <a:pathLst>
                  <a:path w="68878" h="60057" extrusionOk="0">
                    <a:moveTo>
                      <a:pt x="48995" y="0"/>
                    </a:moveTo>
                    <a:cubicBezTo>
                      <a:pt x="48048" y="0"/>
                      <a:pt x="47094" y="77"/>
                      <a:pt x="46141" y="234"/>
                    </a:cubicBezTo>
                    <a:cubicBezTo>
                      <a:pt x="41673" y="964"/>
                      <a:pt x="37600" y="3365"/>
                      <a:pt x="34287" y="8137"/>
                    </a:cubicBezTo>
                    <a:cubicBezTo>
                      <a:pt x="28998" y="15797"/>
                      <a:pt x="34713" y="22940"/>
                      <a:pt x="20244" y="27317"/>
                    </a:cubicBezTo>
                    <a:cubicBezTo>
                      <a:pt x="10578" y="30235"/>
                      <a:pt x="1" y="42818"/>
                      <a:pt x="10578" y="53335"/>
                    </a:cubicBezTo>
                    <a:cubicBezTo>
                      <a:pt x="11095" y="53882"/>
                      <a:pt x="11703" y="54399"/>
                      <a:pt x="12341" y="54886"/>
                    </a:cubicBezTo>
                    <a:cubicBezTo>
                      <a:pt x="15503" y="57317"/>
                      <a:pt x="19880" y="59080"/>
                      <a:pt x="25716" y="59658"/>
                    </a:cubicBezTo>
                    <a:cubicBezTo>
                      <a:pt x="28401" y="59926"/>
                      <a:pt x="30925" y="60057"/>
                      <a:pt x="33296" y="60057"/>
                    </a:cubicBezTo>
                    <a:cubicBezTo>
                      <a:pt x="57247" y="60057"/>
                      <a:pt x="65598" y="46716"/>
                      <a:pt x="67783" y="27134"/>
                    </a:cubicBezTo>
                    <a:cubicBezTo>
                      <a:pt x="68877" y="17560"/>
                      <a:pt x="66355" y="11237"/>
                      <a:pt x="63254" y="7164"/>
                    </a:cubicBezTo>
                    <a:cubicBezTo>
                      <a:pt x="62920" y="6739"/>
                      <a:pt x="62586" y="6344"/>
                      <a:pt x="62251" y="5949"/>
                    </a:cubicBezTo>
                    <a:cubicBezTo>
                      <a:pt x="62069" y="5736"/>
                      <a:pt x="61856" y="5523"/>
                      <a:pt x="61674" y="5341"/>
                    </a:cubicBezTo>
                    <a:cubicBezTo>
                      <a:pt x="58305" y="1921"/>
                      <a:pt x="53733" y="0"/>
                      <a:pt x="489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p:nvPr/>
            </p:nvSpPr>
            <p:spPr>
              <a:xfrm>
                <a:off x="4554234" y="2553159"/>
                <a:ext cx="349258" cy="528094"/>
              </a:xfrm>
              <a:custGeom>
                <a:avLst/>
                <a:gdLst/>
                <a:ahLst/>
                <a:cxnLst/>
                <a:rect l="l" t="t" r="r" b="b"/>
                <a:pathLst>
                  <a:path w="9880" h="14939" extrusionOk="0">
                    <a:moveTo>
                      <a:pt x="4742" y="0"/>
                    </a:moveTo>
                    <a:cubicBezTo>
                      <a:pt x="4742" y="0"/>
                      <a:pt x="0" y="11155"/>
                      <a:pt x="1703" y="13861"/>
                    </a:cubicBezTo>
                    <a:cubicBezTo>
                      <a:pt x="2149" y="14565"/>
                      <a:pt x="2709" y="14939"/>
                      <a:pt x="3321" y="14939"/>
                    </a:cubicBezTo>
                    <a:cubicBezTo>
                      <a:pt x="4292" y="14939"/>
                      <a:pt x="5395" y="13997"/>
                      <a:pt x="6384" y="11946"/>
                    </a:cubicBezTo>
                    <a:cubicBezTo>
                      <a:pt x="8602" y="7204"/>
                      <a:pt x="9879" y="2219"/>
                      <a:pt x="9879" y="2219"/>
                    </a:cubicBezTo>
                    <a:lnTo>
                      <a:pt x="474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9"/>
              <p:cNvSpPr/>
              <p:nvPr/>
            </p:nvSpPr>
            <p:spPr>
              <a:xfrm>
                <a:off x="4677782" y="2235115"/>
                <a:ext cx="271912" cy="442829"/>
              </a:xfrm>
              <a:custGeom>
                <a:avLst/>
                <a:gdLst/>
                <a:ahLst/>
                <a:cxnLst/>
                <a:rect l="l" t="t" r="r" b="b"/>
                <a:pathLst>
                  <a:path w="7692" h="12527" extrusionOk="0">
                    <a:moveTo>
                      <a:pt x="5563" y="0"/>
                    </a:moveTo>
                    <a:cubicBezTo>
                      <a:pt x="5563" y="0"/>
                      <a:pt x="4408" y="760"/>
                      <a:pt x="2767" y="3921"/>
                    </a:cubicBezTo>
                    <a:cubicBezTo>
                      <a:pt x="2706" y="4012"/>
                      <a:pt x="2676" y="4103"/>
                      <a:pt x="2615" y="4195"/>
                    </a:cubicBezTo>
                    <a:cubicBezTo>
                      <a:pt x="2311" y="4833"/>
                      <a:pt x="1946" y="5562"/>
                      <a:pt x="1612" y="6413"/>
                    </a:cubicBezTo>
                    <a:cubicBezTo>
                      <a:pt x="1551" y="6505"/>
                      <a:pt x="1521" y="6596"/>
                      <a:pt x="1490" y="6687"/>
                    </a:cubicBezTo>
                    <a:cubicBezTo>
                      <a:pt x="1247" y="7234"/>
                      <a:pt x="1034" y="7842"/>
                      <a:pt x="791" y="8480"/>
                    </a:cubicBezTo>
                    <a:cubicBezTo>
                      <a:pt x="761" y="8572"/>
                      <a:pt x="700" y="8663"/>
                      <a:pt x="670" y="8754"/>
                    </a:cubicBezTo>
                    <a:cubicBezTo>
                      <a:pt x="457" y="9362"/>
                      <a:pt x="244" y="10000"/>
                      <a:pt x="1" y="10669"/>
                    </a:cubicBezTo>
                    <a:cubicBezTo>
                      <a:pt x="1" y="10669"/>
                      <a:pt x="518" y="11490"/>
                      <a:pt x="1885" y="12037"/>
                    </a:cubicBezTo>
                    <a:cubicBezTo>
                      <a:pt x="1977" y="12097"/>
                      <a:pt x="2068" y="12128"/>
                      <a:pt x="2159" y="12158"/>
                    </a:cubicBezTo>
                    <a:cubicBezTo>
                      <a:pt x="2778" y="12355"/>
                      <a:pt x="3554" y="12526"/>
                      <a:pt x="4487" y="12526"/>
                    </a:cubicBezTo>
                    <a:cubicBezTo>
                      <a:pt x="4561" y="12526"/>
                      <a:pt x="4636" y="12525"/>
                      <a:pt x="4712" y="12523"/>
                    </a:cubicBezTo>
                    <a:cubicBezTo>
                      <a:pt x="4712" y="12523"/>
                      <a:pt x="6840" y="8328"/>
                      <a:pt x="7265" y="5441"/>
                    </a:cubicBezTo>
                    <a:cubicBezTo>
                      <a:pt x="7691" y="2553"/>
                      <a:pt x="7326" y="790"/>
                      <a:pt x="55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9"/>
              <p:cNvSpPr/>
              <p:nvPr/>
            </p:nvSpPr>
            <p:spPr>
              <a:xfrm>
                <a:off x="4598280" y="2169151"/>
                <a:ext cx="875761" cy="1226044"/>
              </a:xfrm>
              <a:custGeom>
                <a:avLst/>
                <a:gdLst/>
                <a:ahLst/>
                <a:cxnLst/>
                <a:rect l="l" t="t" r="r" b="b"/>
                <a:pathLst>
                  <a:path w="24774" h="34683" extrusionOk="0">
                    <a:moveTo>
                      <a:pt x="13953" y="0"/>
                    </a:moveTo>
                    <a:cubicBezTo>
                      <a:pt x="13863" y="0"/>
                      <a:pt x="13777" y="35"/>
                      <a:pt x="13709" y="103"/>
                    </a:cubicBezTo>
                    <a:lnTo>
                      <a:pt x="13679" y="103"/>
                    </a:lnTo>
                    <a:cubicBezTo>
                      <a:pt x="13253" y="468"/>
                      <a:pt x="12797" y="711"/>
                      <a:pt x="12341" y="833"/>
                    </a:cubicBezTo>
                    <a:cubicBezTo>
                      <a:pt x="12250" y="863"/>
                      <a:pt x="12159" y="893"/>
                      <a:pt x="12068" y="924"/>
                    </a:cubicBezTo>
                    <a:cubicBezTo>
                      <a:pt x="12007" y="954"/>
                      <a:pt x="11916" y="954"/>
                      <a:pt x="11855" y="985"/>
                    </a:cubicBezTo>
                    <a:cubicBezTo>
                      <a:pt x="11794" y="985"/>
                      <a:pt x="11703" y="1015"/>
                      <a:pt x="11642" y="1015"/>
                    </a:cubicBezTo>
                    <a:cubicBezTo>
                      <a:pt x="11460" y="1045"/>
                      <a:pt x="11308" y="1076"/>
                      <a:pt x="11125" y="1076"/>
                    </a:cubicBezTo>
                    <a:cubicBezTo>
                      <a:pt x="10366" y="1167"/>
                      <a:pt x="9575" y="1167"/>
                      <a:pt x="8937" y="1319"/>
                    </a:cubicBezTo>
                    <a:cubicBezTo>
                      <a:pt x="8815" y="1349"/>
                      <a:pt x="8724" y="1380"/>
                      <a:pt x="8663" y="1410"/>
                    </a:cubicBezTo>
                    <a:cubicBezTo>
                      <a:pt x="8329" y="1501"/>
                      <a:pt x="8056" y="1653"/>
                      <a:pt x="7812" y="1866"/>
                    </a:cubicBezTo>
                    <a:cubicBezTo>
                      <a:pt x="7660" y="1988"/>
                      <a:pt x="7539" y="2109"/>
                      <a:pt x="7448" y="2261"/>
                    </a:cubicBezTo>
                    <a:cubicBezTo>
                      <a:pt x="7326" y="2413"/>
                      <a:pt x="7235" y="2596"/>
                      <a:pt x="7144" y="2808"/>
                    </a:cubicBezTo>
                    <a:cubicBezTo>
                      <a:pt x="7113" y="2930"/>
                      <a:pt x="7083" y="3051"/>
                      <a:pt x="7022" y="3173"/>
                    </a:cubicBezTo>
                    <a:cubicBezTo>
                      <a:pt x="6961" y="3507"/>
                      <a:pt x="6900" y="3872"/>
                      <a:pt x="6870" y="4358"/>
                    </a:cubicBezTo>
                    <a:cubicBezTo>
                      <a:pt x="6870" y="4450"/>
                      <a:pt x="6870" y="4541"/>
                      <a:pt x="6840" y="4632"/>
                    </a:cubicBezTo>
                    <a:cubicBezTo>
                      <a:pt x="6779" y="5513"/>
                      <a:pt x="6748" y="6669"/>
                      <a:pt x="6597" y="8067"/>
                    </a:cubicBezTo>
                    <a:cubicBezTo>
                      <a:pt x="6566" y="8219"/>
                      <a:pt x="6536" y="8340"/>
                      <a:pt x="6536" y="8492"/>
                    </a:cubicBezTo>
                    <a:cubicBezTo>
                      <a:pt x="6414" y="9465"/>
                      <a:pt x="6232" y="10590"/>
                      <a:pt x="5958" y="11836"/>
                    </a:cubicBezTo>
                    <a:cubicBezTo>
                      <a:pt x="5928" y="11988"/>
                      <a:pt x="5897" y="12140"/>
                      <a:pt x="5867" y="12292"/>
                    </a:cubicBezTo>
                    <a:cubicBezTo>
                      <a:pt x="5867" y="12322"/>
                      <a:pt x="5867" y="12352"/>
                      <a:pt x="5837" y="12383"/>
                    </a:cubicBezTo>
                    <a:cubicBezTo>
                      <a:pt x="5776" y="12687"/>
                      <a:pt x="5715" y="13021"/>
                      <a:pt x="5624" y="13325"/>
                    </a:cubicBezTo>
                    <a:cubicBezTo>
                      <a:pt x="5593" y="13447"/>
                      <a:pt x="5563" y="13538"/>
                      <a:pt x="5563" y="13629"/>
                    </a:cubicBezTo>
                    <a:cubicBezTo>
                      <a:pt x="5502" y="13842"/>
                      <a:pt x="5441" y="14024"/>
                      <a:pt x="5381" y="14237"/>
                    </a:cubicBezTo>
                    <a:cubicBezTo>
                      <a:pt x="5350" y="14389"/>
                      <a:pt x="5320" y="14571"/>
                      <a:pt x="5259" y="14723"/>
                    </a:cubicBezTo>
                    <a:cubicBezTo>
                      <a:pt x="5229" y="14784"/>
                      <a:pt x="5229" y="14815"/>
                      <a:pt x="5229" y="14875"/>
                    </a:cubicBezTo>
                    <a:cubicBezTo>
                      <a:pt x="5198" y="14906"/>
                      <a:pt x="5198" y="14967"/>
                      <a:pt x="5168" y="15027"/>
                    </a:cubicBezTo>
                    <a:cubicBezTo>
                      <a:pt x="5077" y="15362"/>
                      <a:pt x="4955" y="15726"/>
                      <a:pt x="4864" y="16091"/>
                    </a:cubicBezTo>
                    <a:cubicBezTo>
                      <a:pt x="4742" y="16456"/>
                      <a:pt x="4621" y="16821"/>
                      <a:pt x="4499" y="17185"/>
                    </a:cubicBezTo>
                    <a:cubicBezTo>
                      <a:pt x="4469" y="17246"/>
                      <a:pt x="4469" y="17307"/>
                      <a:pt x="4438" y="17368"/>
                    </a:cubicBezTo>
                    <a:cubicBezTo>
                      <a:pt x="4408" y="17459"/>
                      <a:pt x="4378" y="17581"/>
                      <a:pt x="4347" y="17672"/>
                    </a:cubicBezTo>
                    <a:cubicBezTo>
                      <a:pt x="4256" y="17915"/>
                      <a:pt x="4165" y="18158"/>
                      <a:pt x="4074" y="18401"/>
                    </a:cubicBezTo>
                    <a:cubicBezTo>
                      <a:pt x="3739" y="19343"/>
                      <a:pt x="3192" y="20833"/>
                      <a:pt x="2554" y="22444"/>
                    </a:cubicBezTo>
                    <a:cubicBezTo>
                      <a:pt x="2523" y="22565"/>
                      <a:pt x="2463" y="22717"/>
                      <a:pt x="2402" y="22839"/>
                    </a:cubicBezTo>
                    <a:cubicBezTo>
                      <a:pt x="2007" y="23872"/>
                      <a:pt x="1551" y="24936"/>
                      <a:pt x="1125" y="25939"/>
                    </a:cubicBezTo>
                    <a:cubicBezTo>
                      <a:pt x="943" y="26365"/>
                      <a:pt x="791" y="26760"/>
                      <a:pt x="609" y="27155"/>
                    </a:cubicBezTo>
                    <a:cubicBezTo>
                      <a:pt x="578" y="27216"/>
                      <a:pt x="578" y="27246"/>
                      <a:pt x="548" y="27277"/>
                    </a:cubicBezTo>
                    <a:cubicBezTo>
                      <a:pt x="365" y="27702"/>
                      <a:pt x="183" y="28128"/>
                      <a:pt x="1" y="28462"/>
                    </a:cubicBezTo>
                    <a:cubicBezTo>
                      <a:pt x="274" y="28888"/>
                      <a:pt x="609" y="29283"/>
                      <a:pt x="1004" y="29648"/>
                    </a:cubicBezTo>
                    <a:lnTo>
                      <a:pt x="1034" y="29708"/>
                    </a:lnTo>
                    <a:cubicBezTo>
                      <a:pt x="1308" y="29952"/>
                      <a:pt x="1612" y="30225"/>
                      <a:pt x="1916" y="30499"/>
                    </a:cubicBezTo>
                    <a:cubicBezTo>
                      <a:pt x="2007" y="30590"/>
                      <a:pt x="2128" y="30681"/>
                      <a:pt x="2250" y="30772"/>
                    </a:cubicBezTo>
                    <a:cubicBezTo>
                      <a:pt x="3162" y="31471"/>
                      <a:pt x="4226" y="32110"/>
                      <a:pt x="5381" y="32687"/>
                    </a:cubicBezTo>
                    <a:cubicBezTo>
                      <a:pt x="5502" y="32748"/>
                      <a:pt x="5593" y="32778"/>
                      <a:pt x="5715" y="32839"/>
                    </a:cubicBezTo>
                    <a:cubicBezTo>
                      <a:pt x="6019" y="32991"/>
                      <a:pt x="6353" y="33113"/>
                      <a:pt x="6657" y="33234"/>
                    </a:cubicBezTo>
                    <a:cubicBezTo>
                      <a:pt x="6779" y="33295"/>
                      <a:pt x="6900" y="33325"/>
                      <a:pt x="6992" y="33386"/>
                    </a:cubicBezTo>
                    <a:cubicBezTo>
                      <a:pt x="8268" y="33842"/>
                      <a:pt x="9606" y="34207"/>
                      <a:pt x="11004" y="34450"/>
                    </a:cubicBezTo>
                    <a:cubicBezTo>
                      <a:pt x="11156" y="34480"/>
                      <a:pt x="11338" y="34480"/>
                      <a:pt x="11490" y="34511"/>
                    </a:cubicBezTo>
                    <a:cubicBezTo>
                      <a:pt x="11946" y="34572"/>
                      <a:pt x="12372" y="34632"/>
                      <a:pt x="12828" y="34663"/>
                    </a:cubicBezTo>
                    <a:lnTo>
                      <a:pt x="13253" y="34663"/>
                    </a:lnTo>
                    <a:cubicBezTo>
                      <a:pt x="13555" y="34675"/>
                      <a:pt x="13858" y="34683"/>
                      <a:pt x="14160" y="34683"/>
                    </a:cubicBezTo>
                    <a:cubicBezTo>
                      <a:pt x="14587" y="34683"/>
                      <a:pt x="15014" y="34668"/>
                      <a:pt x="15442" y="34632"/>
                    </a:cubicBezTo>
                    <a:cubicBezTo>
                      <a:pt x="16080" y="34572"/>
                      <a:pt x="16718" y="34480"/>
                      <a:pt x="17326" y="34359"/>
                    </a:cubicBezTo>
                    <a:lnTo>
                      <a:pt x="17661" y="34298"/>
                    </a:lnTo>
                    <a:cubicBezTo>
                      <a:pt x="17782" y="34268"/>
                      <a:pt x="17904" y="34237"/>
                      <a:pt x="18056" y="34207"/>
                    </a:cubicBezTo>
                    <a:lnTo>
                      <a:pt x="18086" y="34207"/>
                    </a:lnTo>
                    <a:cubicBezTo>
                      <a:pt x="18329" y="33812"/>
                      <a:pt x="18603" y="33234"/>
                      <a:pt x="18907" y="32505"/>
                    </a:cubicBezTo>
                    <a:cubicBezTo>
                      <a:pt x="18937" y="32414"/>
                      <a:pt x="18968" y="32322"/>
                      <a:pt x="19028" y="32231"/>
                    </a:cubicBezTo>
                    <a:cubicBezTo>
                      <a:pt x="19211" y="31714"/>
                      <a:pt x="19423" y="31167"/>
                      <a:pt x="19667" y="30590"/>
                    </a:cubicBezTo>
                    <a:cubicBezTo>
                      <a:pt x="19697" y="30499"/>
                      <a:pt x="19727" y="30407"/>
                      <a:pt x="19758" y="30316"/>
                    </a:cubicBezTo>
                    <a:cubicBezTo>
                      <a:pt x="20700" y="27763"/>
                      <a:pt x="21642" y="24815"/>
                      <a:pt x="22038" y="23568"/>
                    </a:cubicBezTo>
                    <a:lnTo>
                      <a:pt x="22068" y="23508"/>
                    </a:lnTo>
                    <a:cubicBezTo>
                      <a:pt x="22098" y="23356"/>
                      <a:pt x="22159" y="23204"/>
                      <a:pt x="22190" y="23052"/>
                    </a:cubicBezTo>
                    <a:cubicBezTo>
                      <a:pt x="22250" y="22809"/>
                      <a:pt x="22341" y="22596"/>
                      <a:pt x="22402" y="22353"/>
                    </a:cubicBezTo>
                    <a:cubicBezTo>
                      <a:pt x="22615" y="21532"/>
                      <a:pt x="22828" y="20711"/>
                      <a:pt x="23010" y="19860"/>
                    </a:cubicBezTo>
                    <a:cubicBezTo>
                      <a:pt x="23010" y="19769"/>
                      <a:pt x="23041" y="19647"/>
                      <a:pt x="23071" y="19556"/>
                    </a:cubicBezTo>
                    <a:cubicBezTo>
                      <a:pt x="23071" y="19526"/>
                      <a:pt x="23071" y="19526"/>
                      <a:pt x="23071" y="19495"/>
                    </a:cubicBezTo>
                    <a:cubicBezTo>
                      <a:pt x="23101" y="19404"/>
                      <a:pt x="23132" y="19283"/>
                      <a:pt x="23132" y="19161"/>
                    </a:cubicBezTo>
                    <a:cubicBezTo>
                      <a:pt x="23162" y="19100"/>
                      <a:pt x="23162" y="19040"/>
                      <a:pt x="23193" y="18979"/>
                    </a:cubicBezTo>
                    <a:cubicBezTo>
                      <a:pt x="23314" y="18340"/>
                      <a:pt x="23405" y="17733"/>
                      <a:pt x="23527" y="17094"/>
                    </a:cubicBezTo>
                    <a:cubicBezTo>
                      <a:pt x="23527" y="16973"/>
                      <a:pt x="23557" y="16881"/>
                      <a:pt x="23557" y="16790"/>
                    </a:cubicBezTo>
                    <a:cubicBezTo>
                      <a:pt x="23588" y="16608"/>
                      <a:pt x="23618" y="16426"/>
                      <a:pt x="23648" y="16274"/>
                    </a:cubicBezTo>
                    <a:cubicBezTo>
                      <a:pt x="23679" y="16152"/>
                      <a:pt x="23679" y="16030"/>
                      <a:pt x="23709" y="15909"/>
                    </a:cubicBezTo>
                    <a:cubicBezTo>
                      <a:pt x="23770" y="15483"/>
                      <a:pt x="23831" y="15058"/>
                      <a:pt x="23892" y="14632"/>
                    </a:cubicBezTo>
                    <a:cubicBezTo>
                      <a:pt x="23922" y="14511"/>
                      <a:pt x="23922" y="14419"/>
                      <a:pt x="23952" y="14298"/>
                    </a:cubicBezTo>
                    <a:cubicBezTo>
                      <a:pt x="23952" y="14267"/>
                      <a:pt x="23952" y="14237"/>
                      <a:pt x="23952" y="14207"/>
                    </a:cubicBezTo>
                    <a:cubicBezTo>
                      <a:pt x="24135" y="12991"/>
                      <a:pt x="24287" y="11745"/>
                      <a:pt x="24469" y="10438"/>
                    </a:cubicBezTo>
                    <a:cubicBezTo>
                      <a:pt x="24773" y="8310"/>
                      <a:pt x="24682" y="6608"/>
                      <a:pt x="24165" y="5331"/>
                    </a:cubicBezTo>
                    <a:cubicBezTo>
                      <a:pt x="24013" y="4997"/>
                      <a:pt x="23861" y="4723"/>
                      <a:pt x="23679" y="4480"/>
                    </a:cubicBezTo>
                    <a:cubicBezTo>
                      <a:pt x="23405" y="4055"/>
                      <a:pt x="23071" y="3751"/>
                      <a:pt x="22676" y="3507"/>
                    </a:cubicBezTo>
                    <a:cubicBezTo>
                      <a:pt x="22493" y="3386"/>
                      <a:pt x="22311" y="3325"/>
                      <a:pt x="22129" y="3234"/>
                    </a:cubicBezTo>
                    <a:lnTo>
                      <a:pt x="22068" y="3234"/>
                    </a:lnTo>
                    <a:cubicBezTo>
                      <a:pt x="21703" y="3082"/>
                      <a:pt x="21338" y="2930"/>
                      <a:pt x="21034" y="2747"/>
                    </a:cubicBezTo>
                    <a:cubicBezTo>
                      <a:pt x="20974" y="2717"/>
                      <a:pt x="20913" y="2687"/>
                      <a:pt x="20852" y="2656"/>
                    </a:cubicBezTo>
                    <a:cubicBezTo>
                      <a:pt x="20670" y="2565"/>
                      <a:pt x="20518" y="2474"/>
                      <a:pt x="20366" y="2352"/>
                    </a:cubicBezTo>
                    <a:cubicBezTo>
                      <a:pt x="20183" y="2231"/>
                      <a:pt x="20001" y="2140"/>
                      <a:pt x="19849" y="2018"/>
                    </a:cubicBezTo>
                    <a:cubicBezTo>
                      <a:pt x="19849" y="1988"/>
                      <a:pt x="19819" y="1988"/>
                      <a:pt x="19788" y="1957"/>
                    </a:cubicBezTo>
                    <a:cubicBezTo>
                      <a:pt x="19758" y="1927"/>
                      <a:pt x="19697" y="1896"/>
                      <a:pt x="19667" y="1866"/>
                    </a:cubicBezTo>
                    <a:cubicBezTo>
                      <a:pt x="19241" y="1501"/>
                      <a:pt x="18937" y="1197"/>
                      <a:pt x="18785" y="1045"/>
                    </a:cubicBezTo>
                    <a:cubicBezTo>
                      <a:pt x="18724" y="985"/>
                      <a:pt x="18664" y="954"/>
                      <a:pt x="18572" y="924"/>
                    </a:cubicBezTo>
                    <a:lnTo>
                      <a:pt x="14043" y="12"/>
                    </a:lnTo>
                    <a:cubicBezTo>
                      <a:pt x="14013" y="4"/>
                      <a:pt x="13983" y="0"/>
                      <a:pt x="1395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9"/>
              <p:cNvSpPr/>
              <p:nvPr/>
            </p:nvSpPr>
            <p:spPr>
              <a:xfrm>
                <a:off x="4355461" y="3945666"/>
                <a:ext cx="198808" cy="190218"/>
              </a:xfrm>
              <a:custGeom>
                <a:avLst/>
                <a:gdLst/>
                <a:ahLst/>
                <a:cxnLst/>
                <a:rect l="l" t="t" r="r" b="b"/>
                <a:pathLst>
                  <a:path w="5624" h="5381" extrusionOk="0">
                    <a:moveTo>
                      <a:pt x="0" y="1"/>
                    </a:moveTo>
                    <a:lnTo>
                      <a:pt x="1854" y="5381"/>
                    </a:lnTo>
                    <a:lnTo>
                      <a:pt x="5623" y="5168"/>
                    </a:lnTo>
                    <a:lnTo>
                      <a:pt x="4742" y="183"/>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9"/>
              <p:cNvSpPr/>
              <p:nvPr/>
            </p:nvSpPr>
            <p:spPr>
              <a:xfrm>
                <a:off x="4102956" y="4101206"/>
                <a:ext cx="491082" cy="234547"/>
              </a:xfrm>
              <a:custGeom>
                <a:avLst/>
                <a:gdLst/>
                <a:ahLst/>
                <a:cxnLst/>
                <a:rect l="l" t="t" r="r" b="b"/>
                <a:pathLst>
                  <a:path w="13892" h="6635" extrusionOk="0">
                    <a:moveTo>
                      <a:pt x="9093" y="1"/>
                    </a:moveTo>
                    <a:cubicBezTo>
                      <a:pt x="8939" y="1"/>
                      <a:pt x="8795" y="38"/>
                      <a:pt x="8663" y="130"/>
                    </a:cubicBezTo>
                    <a:cubicBezTo>
                      <a:pt x="8663" y="130"/>
                      <a:pt x="8298" y="403"/>
                      <a:pt x="7204" y="1346"/>
                    </a:cubicBezTo>
                    <a:cubicBezTo>
                      <a:pt x="6140" y="2318"/>
                      <a:pt x="4316" y="2926"/>
                      <a:pt x="2766" y="3564"/>
                    </a:cubicBezTo>
                    <a:cubicBezTo>
                      <a:pt x="760" y="4385"/>
                      <a:pt x="183" y="5206"/>
                      <a:pt x="91" y="5783"/>
                    </a:cubicBezTo>
                    <a:cubicBezTo>
                      <a:pt x="0" y="6239"/>
                      <a:pt x="183" y="6513"/>
                      <a:pt x="183" y="6513"/>
                    </a:cubicBezTo>
                    <a:lnTo>
                      <a:pt x="13617" y="6634"/>
                    </a:lnTo>
                    <a:cubicBezTo>
                      <a:pt x="13709" y="6452"/>
                      <a:pt x="13769" y="6209"/>
                      <a:pt x="13800" y="5874"/>
                    </a:cubicBezTo>
                    <a:cubicBezTo>
                      <a:pt x="13891" y="4750"/>
                      <a:pt x="13557" y="2926"/>
                      <a:pt x="13374" y="1801"/>
                    </a:cubicBezTo>
                    <a:cubicBezTo>
                      <a:pt x="13374" y="1650"/>
                      <a:pt x="13344" y="1528"/>
                      <a:pt x="13344" y="1406"/>
                    </a:cubicBezTo>
                    <a:cubicBezTo>
                      <a:pt x="13314" y="1224"/>
                      <a:pt x="13283" y="1072"/>
                      <a:pt x="13283" y="950"/>
                    </a:cubicBezTo>
                    <a:cubicBezTo>
                      <a:pt x="13306" y="238"/>
                      <a:pt x="12825" y="151"/>
                      <a:pt x="12589" y="151"/>
                    </a:cubicBezTo>
                    <a:cubicBezTo>
                      <a:pt x="12513" y="151"/>
                      <a:pt x="12462" y="160"/>
                      <a:pt x="12462" y="160"/>
                    </a:cubicBezTo>
                    <a:cubicBezTo>
                      <a:pt x="12105" y="509"/>
                      <a:pt x="11738" y="630"/>
                      <a:pt x="11374" y="630"/>
                    </a:cubicBezTo>
                    <a:cubicBezTo>
                      <a:pt x="10544" y="630"/>
                      <a:pt x="9731" y="1"/>
                      <a:pt x="90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9"/>
              <p:cNvSpPr/>
              <p:nvPr/>
            </p:nvSpPr>
            <p:spPr>
              <a:xfrm>
                <a:off x="4163121" y="3125899"/>
                <a:ext cx="696289" cy="911146"/>
              </a:xfrm>
              <a:custGeom>
                <a:avLst/>
                <a:gdLst/>
                <a:ahLst/>
                <a:cxnLst/>
                <a:rect l="l" t="t" r="r" b="b"/>
                <a:pathLst>
                  <a:path w="19697" h="25775" extrusionOk="0">
                    <a:moveTo>
                      <a:pt x="10539" y="0"/>
                    </a:moveTo>
                    <a:cubicBezTo>
                      <a:pt x="7112" y="0"/>
                      <a:pt x="1144" y="536"/>
                      <a:pt x="669" y="4224"/>
                    </a:cubicBezTo>
                    <a:cubicBezTo>
                      <a:pt x="0" y="9422"/>
                      <a:pt x="6049" y="25410"/>
                      <a:pt x="6049" y="25410"/>
                    </a:cubicBezTo>
                    <a:lnTo>
                      <a:pt x="10669" y="25774"/>
                    </a:lnTo>
                    <a:lnTo>
                      <a:pt x="10578" y="17020"/>
                    </a:lnTo>
                    <a:cubicBezTo>
                      <a:pt x="10457" y="12127"/>
                      <a:pt x="10578" y="9452"/>
                      <a:pt x="9393" y="7020"/>
                    </a:cubicBezTo>
                    <a:lnTo>
                      <a:pt x="9393" y="7020"/>
                    </a:lnTo>
                    <a:lnTo>
                      <a:pt x="19028" y="7963"/>
                    </a:lnTo>
                    <a:cubicBezTo>
                      <a:pt x="19028" y="7963"/>
                      <a:pt x="19697" y="1944"/>
                      <a:pt x="12919" y="90"/>
                    </a:cubicBezTo>
                    <a:cubicBezTo>
                      <a:pt x="12919" y="90"/>
                      <a:pt x="11942" y="0"/>
                      <a:pt x="105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9"/>
              <p:cNvSpPr/>
              <p:nvPr/>
            </p:nvSpPr>
            <p:spPr>
              <a:xfrm>
                <a:off x="3583982" y="3625465"/>
                <a:ext cx="223518" cy="236421"/>
              </a:xfrm>
              <a:custGeom>
                <a:avLst/>
                <a:gdLst/>
                <a:ahLst/>
                <a:cxnLst/>
                <a:rect l="l" t="t" r="r" b="b"/>
                <a:pathLst>
                  <a:path w="6323" h="6688" extrusionOk="0">
                    <a:moveTo>
                      <a:pt x="3891" y="1"/>
                    </a:moveTo>
                    <a:lnTo>
                      <a:pt x="0" y="3831"/>
                    </a:lnTo>
                    <a:lnTo>
                      <a:pt x="2432" y="6688"/>
                    </a:lnTo>
                    <a:lnTo>
                      <a:pt x="6322" y="3800"/>
                    </a:lnTo>
                    <a:lnTo>
                      <a:pt x="38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9"/>
              <p:cNvSpPr/>
              <p:nvPr/>
            </p:nvSpPr>
            <p:spPr>
              <a:xfrm>
                <a:off x="3630185" y="3075808"/>
                <a:ext cx="1613904" cy="740971"/>
              </a:xfrm>
              <a:custGeom>
                <a:avLst/>
                <a:gdLst/>
                <a:ahLst/>
                <a:cxnLst/>
                <a:rect l="l" t="t" r="r" b="b"/>
                <a:pathLst>
                  <a:path w="45655" h="20961" extrusionOk="0">
                    <a:moveTo>
                      <a:pt x="21958" y="0"/>
                    </a:moveTo>
                    <a:cubicBezTo>
                      <a:pt x="21803" y="0"/>
                      <a:pt x="21657" y="6"/>
                      <a:pt x="21520" y="18"/>
                    </a:cubicBezTo>
                    <a:cubicBezTo>
                      <a:pt x="16201" y="474"/>
                      <a:pt x="0" y="17495"/>
                      <a:pt x="0" y="17495"/>
                    </a:cubicBezTo>
                    <a:lnTo>
                      <a:pt x="3252" y="20960"/>
                    </a:lnTo>
                    <a:cubicBezTo>
                      <a:pt x="3252" y="20960"/>
                      <a:pt x="6991" y="18924"/>
                      <a:pt x="11611" y="16553"/>
                    </a:cubicBezTo>
                    <a:cubicBezTo>
                      <a:pt x="16201" y="14182"/>
                      <a:pt x="20700" y="11143"/>
                      <a:pt x="22918" y="8559"/>
                    </a:cubicBezTo>
                    <a:cubicBezTo>
                      <a:pt x="22918" y="8559"/>
                      <a:pt x="32736" y="16158"/>
                      <a:pt x="39059" y="16492"/>
                    </a:cubicBezTo>
                    <a:cubicBezTo>
                      <a:pt x="39187" y="16499"/>
                      <a:pt x="39313" y="16503"/>
                      <a:pt x="39437" y="16503"/>
                    </a:cubicBezTo>
                    <a:cubicBezTo>
                      <a:pt x="41884" y="16503"/>
                      <a:pt x="43359" y="15100"/>
                      <a:pt x="44256" y="13422"/>
                    </a:cubicBezTo>
                    <a:cubicBezTo>
                      <a:pt x="44408" y="13179"/>
                      <a:pt x="44530" y="12905"/>
                      <a:pt x="44651" y="12632"/>
                    </a:cubicBezTo>
                    <a:cubicBezTo>
                      <a:pt x="45563" y="10474"/>
                      <a:pt x="45654" y="8225"/>
                      <a:pt x="45654" y="8225"/>
                    </a:cubicBezTo>
                    <a:cubicBezTo>
                      <a:pt x="45654" y="8225"/>
                      <a:pt x="27821" y="0"/>
                      <a:pt x="219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9"/>
              <p:cNvSpPr/>
              <p:nvPr/>
            </p:nvSpPr>
            <p:spPr>
              <a:xfrm>
                <a:off x="5372975" y="2648780"/>
                <a:ext cx="270816" cy="527104"/>
              </a:xfrm>
              <a:custGeom>
                <a:avLst/>
                <a:gdLst/>
                <a:ahLst/>
                <a:cxnLst/>
                <a:rect l="l" t="t" r="r" b="b"/>
                <a:pathLst>
                  <a:path w="7661" h="14911" extrusionOk="0">
                    <a:moveTo>
                      <a:pt x="5472" y="0"/>
                    </a:moveTo>
                    <a:lnTo>
                      <a:pt x="1" y="1003"/>
                    </a:lnTo>
                    <a:cubicBezTo>
                      <a:pt x="1" y="1003"/>
                      <a:pt x="123" y="6171"/>
                      <a:pt x="1278" y="11277"/>
                    </a:cubicBezTo>
                    <a:cubicBezTo>
                      <a:pt x="1817" y="13744"/>
                      <a:pt x="2822" y="14911"/>
                      <a:pt x="3899" y="14911"/>
                    </a:cubicBezTo>
                    <a:cubicBezTo>
                      <a:pt x="4401" y="14911"/>
                      <a:pt x="4919" y="14657"/>
                      <a:pt x="5411" y="14165"/>
                    </a:cubicBezTo>
                    <a:cubicBezTo>
                      <a:pt x="7661" y="11885"/>
                      <a:pt x="5472" y="1"/>
                      <a:pt x="54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9"/>
              <p:cNvSpPr/>
              <p:nvPr/>
            </p:nvSpPr>
            <p:spPr>
              <a:xfrm>
                <a:off x="5053871" y="3000265"/>
                <a:ext cx="553404" cy="204535"/>
              </a:xfrm>
              <a:custGeom>
                <a:avLst/>
                <a:gdLst/>
                <a:ahLst/>
                <a:cxnLst/>
                <a:rect l="l" t="t" r="r" b="b"/>
                <a:pathLst>
                  <a:path w="15655" h="5786" extrusionOk="0">
                    <a:moveTo>
                      <a:pt x="11666" y="0"/>
                    </a:moveTo>
                    <a:cubicBezTo>
                      <a:pt x="10010" y="0"/>
                      <a:pt x="8163" y="333"/>
                      <a:pt x="6779" y="605"/>
                    </a:cubicBezTo>
                    <a:cubicBezTo>
                      <a:pt x="5593" y="848"/>
                      <a:pt x="2949" y="969"/>
                      <a:pt x="760" y="1152"/>
                    </a:cubicBezTo>
                    <a:cubicBezTo>
                      <a:pt x="92" y="2185"/>
                      <a:pt x="0" y="3583"/>
                      <a:pt x="456" y="4708"/>
                    </a:cubicBezTo>
                    <a:cubicBezTo>
                      <a:pt x="2648" y="5190"/>
                      <a:pt x="6481" y="5786"/>
                      <a:pt x="9596" y="5786"/>
                    </a:cubicBezTo>
                    <a:cubicBezTo>
                      <a:pt x="10412" y="5786"/>
                      <a:pt x="11179" y="5745"/>
                      <a:pt x="11855" y="5650"/>
                    </a:cubicBezTo>
                    <a:cubicBezTo>
                      <a:pt x="13192" y="5468"/>
                      <a:pt x="14043" y="4799"/>
                      <a:pt x="14560" y="4070"/>
                    </a:cubicBezTo>
                    <a:cubicBezTo>
                      <a:pt x="15654" y="2489"/>
                      <a:pt x="14682" y="270"/>
                      <a:pt x="12767" y="57"/>
                    </a:cubicBezTo>
                    <a:cubicBezTo>
                      <a:pt x="12415" y="18"/>
                      <a:pt x="12045" y="0"/>
                      <a:pt x="116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9"/>
              <p:cNvSpPr/>
              <p:nvPr/>
            </p:nvSpPr>
            <p:spPr>
              <a:xfrm>
                <a:off x="4946407" y="3021581"/>
                <a:ext cx="166605" cy="54863"/>
              </a:xfrm>
              <a:custGeom>
                <a:avLst/>
                <a:gdLst/>
                <a:ahLst/>
                <a:cxnLst/>
                <a:rect l="l" t="t" r="r" b="b"/>
                <a:pathLst>
                  <a:path w="4713" h="1552" extrusionOk="0">
                    <a:moveTo>
                      <a:pt x="2754" y="0"/>
                    </a:moveTo>
                    <a:cubicBezTo>
                      <a:pt x="1988" y="0"/>
                      <a:pt x="1219" y="94"/>
                      <a:pt x="913" y="427"/>
                    </a:cubicBezTo>
                    <a:cubicBezTo>
                      <a:pt x="183" y="1157"/>
                      <a:pt x="1" y="1552"/>
                      <a:pt x="1" y="1552"/>
                    </a:cubicBezTo>
                    <a:lnTo>
                      <a:pt x="4712" y="154"/>
                    </a:lnTo>
                    <a:cubicBezTo>
                      <a:pt x="4712" y="154"/>
                      <a:pt x="3735" y="0"/>
                      <a:pt x="27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9"/>
              <p:cNvSpPr/>
              <p:nvPr/>
            </p:nvSpPr>
            <p:spPr>
              <a:xfrm>
                <a:off x="4844351" y="3024233"/>
                <a:ext cx="356752" cy="206550"/>
              </a:xfrm>
              <a:custGeom>
                <a:avLst/>
                <a:gdLst/>
                <a:ahLst/>
                <a:cxnLst/>
                <a:rect l="l" t="t" r="r" b="b"/>
                <a:pathLst>
                  <a:path w="10092" h="5843" extrusionOk="0">
                    <a:moveTo>
                      <a:pt x="7200" y="0"/>
                    </a:moveTo>
                    <a:cubicBezTo>
                      <a:pt x="7100" y="0"/>
                      <a:pt x="7000" y="6"/>
                      <a:pt x="6900" y="18"/>
                    </a:cubicBezTo>
                    <a:cubicBezTo>
                      <a:pt x="5897" y="109"/>
                      <a:pt x="4438" y="322"/>
                      <a:pt x="3283" y="778"/>
                    </a:cubicBezTo>
                    <a:cubicBezTo>
                      <a:pt x="1490" y="1477"/>
                      <a:pt x="0" y="3209"/>
                      <a:pt x="335" y="3696"/>
                    </a:cubicBezTo>
                    <a:cubicBezTo>
                      <a:pt x="371" y="3745"/>
                      <a:pt x="417" y="3767"/>
                      <a:pt x="471" y="3767"/>
                    </a:cubicBezTo>
                    <a:cubicBezTo>
                      <a:pt x="922" y="3767"/>
                      <a:pt x="1956" y="2261"/>
                      <a:pt x="2797" y="2206"/>
                    </a:cubicBezTo>
                    <a:lnTo>
                      <a:pt x="2797" y="2206"/>
                    </a:lnTo>
                    <a:cubicBezTo>
                      <a:pt x="2797" y="2206"/>
                      <a:pt x="183" y="3908"/>
                      <a:pt x="335" y="4577"/>
                    </a:cubicBezTo>
                    <a:cubicBezTo>
                      <a:pt x="353" y="4689"/>
                      <a:pt x="407" y="4736"/>
                      <a:pt x="489" y="4736"/>
                    </a:cubicBezTo>
                    <a:cubicBezTo>
                      <a:pt x="944" y="4736"/>
                      <a:pt x="2255" y="3273"/>
                      <a:pt x="3131" y="3118"/>
                    </a:cubicBezTo>
                    <a:lnTo>
                      <a:pt x="3131" y="3118"/>
                    </a:lnTo>
                    <a:cubicBezTo>
                      <a:pt x="3131" y="3118"/>
                      <a:pt x="730" y="4851"/>
                      <a:pt x="1003" y="5185"/>
                    </a:cubicBezTo>
                    <a:cubicBezTo>
                      <a:pt x="1066" y="5267"/>
                      <a:pt x="1142" y="5301"/>
                      <a:pt x="1230" y="5301"/>
                    </a:cubicBezTo>
                    <a:cubicBezTo>
                      <a:pt x="1699" y="5301"/>
                      <a:pt x="2509" y="4315"/>
                      <a:pt x="3405" y="4212"/>
                    </a:cubicBezTo>
                    <a:lnTo>
                      <a:pt x="3405" y="4212"/>
                    </a:lnTo>
                    <a:cubicBezTo>
                      <a:pt x="3404" y="4212"/>
                      <a:pt x="1672" y="5276"/>
                      <a:pt x="1854" y="5763"/>
                    </a:cubicBezTo>
                    <a:cubicBezTo>
                      <a:pt x="1879" y="5818"/>
                      <a:pt x="1929" y="5843"/>
                      <a:pt x="2002" y="5843"/>
                    </a:cubicBezTo>
                    <a:cubicBezTo>
                      <a:pt x="2528" y="5843"/>
                      <a:pt x="4206" y="4534"/>
                      <a:pt x="5296" y="4534"/>
                    </a:cubicBezTo>
                    <a:cubicBezTo>
                      <a:pt x="5356" y="4534"/>
                      <a:pt x="5415" y="4538"/>
                      <a:pt x="5471" y="4547"/>
                    </a:cubicBezTo>
                    <a:cubicBezTo>
                      <a:pt x="6121" y="4644"/>
                      <a:pt x="6710" y="4776"/>
                      <a:pt x="7252" y="4776"/>
                    </a:cubicBezTo>
                    <a:cubicBezTo>
                      <a:pt x="7724" y="4776"/>
                      <a:pt x="8161" y="4676"/>
                      <a:pt x="8572" y="4364"/>
                    </a:cubicBezTo>
                    <a:cubicBezTo>
                      <a:pt x="9241" y="3878"/>
                      <a:pt x="10092" y="2662"/>
                      <a:pt x="9423" y="1355"/>
                    </a:cubicBezTo>
                    <a:cubicBezTo>
                      <a:pt x="9011" y="504"/>
                      <a:pt x="8128" y="0"/>
                      <a:pt x="72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9"/>
              <p:cNvSpPr/>
              <p:nvPr/>
            </p:nvSpPr>
            <p:spPr>
              <a:xfrm>
                <a:off x="5406310" y="2422045"/>
                <a:ext cx="152606" cy="154267"/>
              </a:xfrm>
              <a:custGeom>
                <a:avLst/>
                <a:gdLst/>
                <a:ahLst/>
                <a:cxnLst/>
                <a:rect l="l" t="t" r="r" b="b"/>
                <a:pathLst>
                  <a:path w="4317" h="4364" extrusionOk="0">
                    <a:moveTo>
                      <a:pt x="3009" y="1"/>
                    </a:moveTo>
                    <a:cubicBezTo>
                      <a:pt x="2462" y="335"/>
                      <a:pt x="1976" y="730"/>
                      <a:pt x="1550" y="1186"/>
                    </a:cubicBezTo>
                    <a:cubicBezTo>
                      <a:pt x="1064" y="1673"/>
                      <a:pt x="608" y="2220"/>
                      <a:pt x="335" y="2888"/>
                    </a:cubicBezTo>
                    <a:cubicBezTo>
                      <a:pt x="183" y="3284"/>
                      <a:pt x="0" y="3861"/>
                      <a:pt x="395" y="4195"/>
                    </a:cubicBezTo>
                    <a:cubicBezTo>
                      <a:pt x="530" y="4318"/>
                      <a:pt x="701" y="4363"/>
                      <a:pt x="883" y="4363"/>
                    </a:cubicBezTo>
                    <a:cubicBezTo>
                      <a:pt x="1197" y="4363"/>
                      <a:pt x="1544" y="4231"/>
                      <a:pt x="1794" y="4135"/>
                    </a:cubicBezTo>
                    <a:cubicBezTo>
                      <a:pt x="2553" y="3891"/>
                      <a:pt x="3222" y="3496"/>
                      <a:pt x="3891" y="3071"/>
                    </a:cubicBezTo>
                    <a:cubicBezTo>
                      <a:pt x="4043" y="2980"/>
                      <a:pt x="4164" y="2888"/>
                      <a:pt x="4316" y="2797"/>
                    </a:cubicBezTo>
                    <a:cubicBezTo>
                      <a:pt x="4286" y="2706"/>
                      <a:pt x="4256" y="2615"/>
                      <a:pt x="4195" y="2524"/>
                    </a:cubicBezTo>
                    <a:cubicBezTo>
                      <a:pt x="3283" y="3132"/>
                      <a:pt x="2280" y="3770"/>
                      <a:pt x="1216" y="4013"/>
                    </a:cubicBezTo>
                    <a:cubicBezTo>
                      <a:pt x="1094" y="4043"/>
                      <a:pt x="973" y="4074"/>
                      <a:pt x="851" y="4074"/>
                    </a:cubicBezTo>
                    <a:cubicBezTo>
                      <a:pt x="365" y="3983"/>
                      <a:pt x="456" y="3588"/>
                      <a:pt x="517" y="3284"/>
                    </a:cubicBezTo>
                    <a:cubicBezTo>
                      <a:pt x="608" y="2980"/>
                      <a:pt x="760" y="2676"/>
                      <a:pt x="912" y="2402"/>
                    </a:cubicBezTo>
                    <a:cubicBezTo>
                      <a:pt x="1216" y="1946"/>
                      <a:pt x="1642" y="1490"/>
                      <a:pt x="2037" y="1125"/>
                    </a:cubicBezTo>
                    <a:cubicBezTo>
                      <a:pt x="2401" y="791"/>
                      <a:pt x="2766" y="518"/>
                      <a:pt x="3161" y="244"/>
                    </a:cubicBezTo>
                    <a:cubicBezTo>
                      <a:pt x="3101" y="153"/>
                      <a:pt x="3040" y="92"/>
                      <a:pt x="30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9"/>
              <p:cNvSpPr/>
              <p:nvPr/>
            </p:nvSpPr>
            <p:spPr>
              <a:xfrm>
                <a:off x="5146275" y="1953587"/>
                <a:ext cx="171942" cy="163352"/>
              </a:xfrm>
              <a:custGeom>
                <a:avLst/>
                <a:gdLst/>
                <a:ahLst/>
                <a:cxnLst/>
                <a:rect l="l" t="t" r="r" b="b"/>
                <a:pathLst>
                  <a:path w="4864" h="4621" extrusionOk="0">
                    <a:moveTo>
                      <a:pt x="2493" y="0"/>
                    </a:moveTo>
                    <a:cubicBezTo>
                      <a:pt x="0" y="61"/>
                      <a:pt x="548" y="3861"/>
                      <a:pt x="548" y="3861"/>
                    </a:cubicBezTo>
                    <a:cubicBezTo>
                      <a:pt x="548" y="3861"/>
                      <a:pt x="1308" y="4621"/>
                      <a:pt x="2271" y="4621"/>
                    </a:cubicBezTo>
                    <a:cubicBezTo>
                      <a:pt x="2479" y="4621"/>
                      <a:pt x="2697" y="4585"/>
                      <a:pt x="2918" y="4499"/>
                    </a:cubicBezTo>
                    <a:cubicBezTo>
                      <a:pt x="4165" y="4043"/>
                      <a:pt x="2493" y="2615"/>
                      <a:pt x="2493" y="2614"/>
                    </a:cubicBezTo>
                    <a:lnTo>
                      <a:pt x="2493" y="2614"/>
                    </a:lnTo>
                    <a:cubicBezTo>
                      <a:pt x="2493" y="2614"/>
                      <a:pt x="2753" y="2684"/>
                      <a:pt x="3082" y="2684"/>
                    </a:cubicBezTo>
                    <a:cubicBezTo>
                      <a:pt x="3507" y="2684"/>
                      <a:pt x="4046" y="2568"/>
                      <a:pt x="4286" y="2037"/>
                    </a:cubicBezTo>
                    <a:cubicBezTo>
                      <a:pt x="4864" y="669"/>
                      <a:pt x="2493" y="0"/>
                      <a:pt x="24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9"/>
              <p:cNvSpPr/>
              <p:nvPr/>
            </p:nvSpPr>
            <p:spPr>
              <a:xfrm>
                <a:off x="4815329" y="1713653"/>
                <a:ext cx="508262" cy="361595"/>
              </a:xfrm>
              <a:custGeom>
                <a:avLst/>
                <a:gdLst/>
                <a:ahLst/>
                <a:cxnLst/>
                <a:rect l="l" t="t" r="r" b="b"/>
                <a:pathLst>
                  <a:path w="14378" h="10229" extrusionOk="0">
                    <a:moveTo>
                      <a:pt x="10208" y="0"/>
                    </a:moveTo>
                    <a:cubicBezTo>
                      <a:pt x="9201" y="0"/>
                      <a:pt x="8603" y="955"/>
                      <a:pt x="8603" y="955"/>
                    </a:cubicBezTo>
                    <a:cubicBezTo>
                      <a:pt x="8603" y="955"/>
                      <a:pt x="8012" y="222"/>
                      <a:pt x="6999" y="222"/>
                    </a:cubicBezTo>
                    <a:cubicBezTo>
                      <a:pt x="6774" y="222"/>
                      <a:pt x="6527" y="258"/>
                      <a:pt x="6262" y="347"/>
                    </a:cubicBezTo>
                    <a:cubicBezTo>
                      <a:pt x="5168" y="712"/>
                      <a:pt x="4985" y="1411"/>
                      <a:pt x="4985" y="1411"/>
                    </a:cubicBezTo>
                    <a:cubicBezTo>
                      <a:pt x="4985" y="1411"/>
                      <a:pt x="3610" y="422"/>
                      <a:pt x="2344" y="422"/>
                    </a:cubicBezTo>
                    <a:cubicBezTo>
                      <a:pt x="1767" y="422"/>
                      <a:pt x="1212" y="628"/>
                      <a:pt x="821" y="1228"/>
                    </a:cubicBezTo>
                    <a:cubicBezTo>
                      <a:pt x="61" y="2414"/>
                      <a:pt x="1612" y="4420"/>
                      <a:pt x="1612" y="4420"/>
                    </a:cubicBezTo>
                    <a:cubicBezTo>
                      <a:pt x="1612" y="4420"/>
                      <a:pt x="1" y="4541"/>
                      <a:pt x="153" y="6152"/>
                    </a:cubicBezTo>
                    <a:cubicBezTo>
                      <a:pt x="305" y="7824"/>
                      <a:pt x="2371" y="8371"/>
                      <a:pt x="2371" y="8371"/>
                    </a:cubicBezTo>
                    <a:cubicBezTo>
                      <a:pt x="2371" y="8371"/>
                      <a:pt x="2168" y="10229"/>
                      <a:pt x="3832" y="10229"/>
                    </a:cubicBezTo>
                    <a:cubicBezTo>
                      <a:pt x="3871" y="10229"/>
                      <a:pt x="3911" y="10228"/>
                      <a:pt x="3952" y="10225"/>
                    </a:cubicBezTo>
                    <a:cubicBezTo>
                      <a:pt x="4651" y="10196"/>
                      <a:pt x="10003" y="6739"/>
                      <a:pt x="12298" y="6739"/>
                    </a:cubicBezTo>
                    <a:cubicBezTo>
                      <a:pt x="12400" y="6739"/>
                      <a:pt x="12495" y="6746"/>
                      <a:pt x="12584" y="6760"/>
                    </a:cubicBezTo>
                    <a:cubicBezTo>
                      <a:pt x="12584" y="6760"/>
                      <a:pt x="14378" y="4541"/>
                      <a:pt x="13739" y="3447"/>
                    </a:cubicBezTo>
                    <a:cubicBezTo>
                      <a:pt x="13276" y="2631"/>
                      <a:pt x="12429" y="2519"/>
                      <a:pt x="11999" y="2519"/>
                    </a:cubicBezTo>
                    <a:cubicBezTo>
                      <a:pt x="11836" y="2519"/>
                      <a:pt x="11733" y="2535"/>
                      <a:pt x="11733" y="2535"/>
                    </a:cubicBezTo>
                    <a:cubicBezTo>
                      <a:pt x="11733" y="2535"/>
                      <a:pt x="12311" y="894"/>
                      <a:pt x="11125" y="256"/>
                    </a:cubicBezTo>
                    <a:cubicBezTo>
                      <a:pt x="10792" y="72"/>
                      <a:pt x="10484" y="0"/>
                      <a:pt x="102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4405940" y="3063542"/>
                <a:ext cx="650122" cy="218569"/>
              </a:xfrm>
              <a:custGeom>
                <a:avLst/>
                <a:gdLst/>
                <a:ahLst/>
                <a:cxnLst/>
                <a:rect l="l" t="t" r="r" b="b"/>
                <a:pathLst>
                  <a:path w="18391" h="6183" extrusionOk="0">
                    <a:moveTo>
                      <a:pt x="578" y="0"/>
                    </a:moveTo>
                    <a:cubicBezTo>
                      <a:pt x="548" y="0"/>
                      <a:pt x="487" y="0"/>
                      <a:pt x="487" y="61"/>
                    </a:cubicBezTo>
                    <a:lnTo>
                      <a:pt x="1" y="2219"/>
                    </a:lnTo>
                    <a:cubicBezTo>
                      <a:pt x="1" y="2280"/>
                      <a:pt x="31" y="2310"/>
                      <a:pt x="92" y="2340"/>
                    </a:cubicBezTo>
                    <a:lnTo>
                      <a:pt x="17813" y="6170"/>
                    </a:lnTo>
                    <a:cubicBezTo>
                      <a:pt x="17829" y="6178"/>
                      <a:pt x="17843" y="6182"/>
                      <a:pt x="17856" y="6182"/>
                    </a:cubicBezTo>
                    <a:cubicBezTo>
                      <a:pt x="17890" y="6182"/>
                      <a:pt x="17912" y="6154"/>
                      <a:pt x="17934" y="6110"/>
                    </a:cubicBezTo>
                    <a:lnTo>
                      <a:pt x="18390" y="3951"/>
                    </a:lnTo>
                    <a:cubicBezTo>
                      <a:pt x="18390" y="3891"/>
                      <a:pt x="18360" y="3860"/>
                      <a:pt x="18329" y="3830"/>
                    </a:cubicBezTo>
                    <a:lnTo>
                      <a:pt x="5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9"/>
              <p:cNvSpPr/>
              <p:nvPr/>
            </p:nvSpPr>
            <p:spPr>
              <a:xfrm>
                <a:off x="4273908" y="2565991"/>
                <a:ext cx="403909" cy="638315"/>
              </a:xfrm>
              <a:custGeom>
                <a:avLst/>
                <a:gdLst/>
                <a:ahLst/>
                <a:cxnLst/>
                <a:rect l="l" t="t" r="r" b="b"/>
                <a:pathLst>
                  <a:path w="11426" h="18057" extrusionOk="0">
                    <a:moveTo>
                      <a:pt x="1265" y="1"/>
                    </a:moveTo>
                    <a:cubicBezTo>
                      <a:pt x="567" y="1"/>
                      <a:pt x="1" y="580"/>
                      <a:pt x="28" y="1278"/>
                    </a:cubicBezTo>
                    <a:lnTo>
                      <a:pt x="666" y="14561"/>
                    </a:lnTo>
                    <a:cubicBezTo>
                      <a:pt x="696" y="15260"/>
                      <a:pt x="1183" y="15838"/>
                      <a:pt x="1851" y="15990"/>
                    </a:cubicBezTo>
                    <a:lnTo>
                      <a:pt x="11426" y="18057"/>
                    </a:lnTo>
                    <a:lnTo>
                      <a:pt x="11426" y="18057"/>
                    </a:lnTo>
                    <a:lnTo>
                      <a:pt x="10514" y="2889"/>
                    </a:lnTo>
                    <a:cubicBezTo>
                      <a:pt x="10484" y="2342"/>
                      <a:pt x="10089" y="1886"/>
                      <a:pt x="9541" y="1765"/>
                    </a:cubicBezTo>
                    <a:lnTo>
                      <a:pt x="1547" y="32"/>
                    </a:lnTo>
                    <a:cubicBezTo>
                      <a:pt x="1452" y="11"/>
                      <a:pt x="1357" y="1"/>
                      <a:pt x="1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9"/>
              <p:cNvSpPr/>
              <p:nvPr/>
            </p:nvSpPr>
            <p:spPr>
              <a:xfrm>
                <a:off x="4611183" y="2628348"/>
                <a:ext cx="98874" cy="578114"/>
              </a:xfrm>
              <a:custGeom>
                <a:avLst/>
                <a:gdLst/>
                <a:ahLst/>
                <a:cxnLst/>
                <a:rect l="l" t="t" r="r" b="b"/>
                <a:pathLst>
                  <a:path w="2797" h="16354" extrusionOk="0">
                    <a:moveTo>
                      <a:pt x="0" y="1"/>
                    </a:moveTo>
                    <a:lnTo>
                      <a:pt x="0" y="1"/>
                    </a:lnTo>
                    <a:cubicBezTo>
                      <a:pt x="548" y="122"/>
                      <a:pt x="943" y="578"/>
                      <a:pt x="973" y="1125"/>
                    </a:cubicBezTo>
                    <a:lnTo>
                      <a:pt x="1885" y="16171"/>
                    </a:lnTo>
                    <a:lnTo>
                      <a:pt x="2797" y="16354"/>
                    </a:lnTo>
                    <a:lnTo>
                      <a:pt x="1885" y="1338"/>
                    </a:lnTo>
                    <a:cubicBezTo>
                      <a:pt x="1855" y="791"/>
                      <a:pt x="1459" y="305"/>
                      <a:pt x="912" y="183"/>
                    </a:cubicBezTo>
                    <a:lnTo>
                      <a:pt x="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5280570" y="2293124"/>
                <a:ext cx="326705" cy="445445"/>
              </a:xfrm>
              <a:custGeom>
                <a:avLst/>
                <a:gdLst/>
                <a:ahLst/>
                <a:cxnLst/>
                <a:rect l="l" t="t" r="r" b="b"/>
                <a:pathLst>
                  <a:path w="9242" h="12601" extrusionOk="0">
                    <a:moveTo>
                      <a:pt x="3314" y="0"/>
                    </a:moveTo>
                    <a:cubicBezTo>
                      <a:pt x="1460" y="578"/>
                      <a:pt x="1" y="2280"/>
                      <a:pt x="62" y="5198"/>
                    </a:cubicBezTo>
                    <a:cubicBezTo>
                      <a:pt x="62" y="5867"/>
                      <a:pt x="183" y="6657"/>
                      <a:pt x="305" y="7417"/>
                    </a:cubicBezTo>
                    <a:cubicBezTo>
                      <a:pt x="335" y="7538"/>
                      <a:pt x="366" y="7630"/>
                      <a:pt x="366" y="7721"/>
                    </a:cubicBezTo>
                    <a:cubicBezTo>
                      <a:pt x="518" y="8420"/>
                      <a:pt x="700" y="9119"/>
                      <a:pt x="852" y="9757"/>
                    </a:cubicBezTo>
                    <a:cubicBezTo>
                      <a:pt x="913" y="9879"/>
                      <a:pt x="943" y="10001"/>
                      <a:pt x="974" y="10122"/>
                    </a:cubicBezTo>
                    <a:cubicBezTo>
                      <a:pt x="1369" y="11490"/>
                      <a:pt x="1733" y="12523"/>
                      <a:pt x="1733" y="12523"/>
                    </a:cubicBezTo>
                    <a:cubicBezTo>
                      <a:pt x="2150" y="12577"/>
                      <a:pt x="2573" y="12601"/>
                      <a:pt x="2995" y="12601"/>
                    </a:cubicBezTo>
                    <a:cubicBezTo>
                      <a:pt x="6144" y="12601"/>
                      <a:pt x="9241" y="11277"/>
                      <a:pt x="9241" y="11277"/>
                    </a:cubicBezTo>
                    <a:cubicBezTo>
                      <a:pt x="9120" y="10608"/>
                      <a:pt x="8968" y="10001"/>
                      <a:pt x="8816" y="9393"/>
                    </a:cubicBezTo>
                    <a:cubicBezTo>
                      <a:pt x="8785" y="9301"/>
                      <a:pt x="8755" y="9180"/>
                      <a:pt x="8724" y="9089"/>
                    </a:cubicBezTo>
                    <a:cubicBezTo>
                      <a:pt x="8481" y="8116"/>
                      <a:pt x="8177" y="7235"/>
                      <a:pt x="7873" y="6444"/>
                    </a:cubicBezTo>
                    <a:cubicBezTo>
                      <a:pt x="7843" y="6353"/>
                      <a:pt x="7813" y="6231"/>
                      <a:pt x="7782" y="6140"/>
                    </a:cubicBezTo>
                    <a:cubicBezTo>
                      <a:pt x="7417" y="5289"/>
                      <a:pt x="7053" y="4529"/>
                      <a:pt x="6718" y="3891"/>
                    </a:cubicBezTo>
                    <a:cubicBezTo>
                      <a:pt x="6658" y="3800"/>
                      <a:pt x="6597" y="3709"/>
                      <a:pt x="6566" y="3648"/>
                    </a:cubicBezTo>
                    <a:cubicBezTo>
                      <a:pt x="6050" y="2766"/>
                      <a:pt x="5533" y="2067"/>
                      <a:pt x="5077" y="1551"/>
                    </a:cubicBezTo>
                    <a:cubicBezTo>
                      <a:pt x="5016" y="1459"/>
                      <a:pt x="4955" y="1399"/>
                      <a:pt x="4864" y="1307"/>
                    </a:cubicBezTo>
                    <a:cubicBezTo>
                      <a:pt x="3983" y="335"/>
                      <a:pt x="3314" y="0"/>
                      <a:pt x="33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59"/>
              <p:cNvGrpSpPr/>
              <p:nvPr/>
            </p:nvGrpSpPr>
            <p:grpSpPr>
              <a:xfrm>
                <a:off x="4859391" y="1806608"/>
                <a:ext cx="451814" cy="601912"/>
                <a:chOff x="1870800" y="2728525"/>
                <a:chExt cx="393875" cy="524725"/>
              </a:xfrm>
            </p:grpSpPr>
            <p:sp>
              <p:nvSpPr>
                <p:cNvPr id="1080" name="Google Shape;1080;p59"/>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59"/>
              <p:cNvSpPr/>
              <p:nvPr/>
            </p:nvSpPr>
            <p:spPr>
              <a:xfrm>
                <a:off x="4891968" y="1755378"/>
                <a:ext cx="354985" cy="260671"/>
              </a:xfrm>
              <a:custGeom>
                <a:avLst/>
                <a:gdLst/>
                <a:ahLst/>
                <a:cxnLst/>
                <a:rect l="l" t="t" r="r" b="b"/>
                <a:pathLst>
                  <a:path w="10042" h="7374" extrusionOk="0">
                    <a:moveTo>
                      <a:pt x="5473" y="1"/>
                    </a:moveTo>
                    <a:cubicBezTo>
                      <a:pt x="5075" y="1"/>
                      <a:pt x="4669" y="28"/>
                      <a:pt x="4266" y="75"/>
                    </a:cubicBezTo>
                    <a:cubicBezTo>
                      <a:pt x="2199" y="349"/>
                      <a:pt x="71" y="3236"/>
                      <a:pt x="11" y="4270"/>
                    </a:cubicBezTo>
                    <a:cubicBezTo>
                      <a:pt x="0" y="4616"/>
                      <a:pt x="174" y="4752"/>
                      <a:pt x="432" y="4752"/>
                    </a:cubicBezTo>
                    <a:cubicBezTo>
                      <a:pt x="920" y="4752"/>
                      <a:pt x="1710" y="4261"/>
                      <a:pt x="2108" y="3783"/>
                    </a:cubicBezTo>
                    <a:cubicBezTo>
                      <a:pt x="2418" y="3392"/>
                      <a:pt x="2755" y="3184"/>
                      <a:pt x="3099" y="3184"/>
                    </a:cubicBezTo>
                    <a:cubicBezTo>
                      <a:pt x="3395" y="3184"/>
                      <a:pt x="3697" y="3338"/>
                      <a:pt x="3992" y="3662"/>
                    </a:cubicBezTo>
                    <a:cubicBezTo>
                      <a:pt x="4223" y="3915"/>
                      <a:pt x="4628" y="3977"/>
                      <a:pt x="5061" y="3977"/>
                    </a:cubicBezTo>
                    <a:cubicBezTo>
                      <a:pt x="5469" y="3977"/>
                      <a:pt x="5903" y="3922"/>
                      <a:pt x="6241" y="3922"/>
                    </a:cubicBezTo>
                    <a:cubicBezTo>
                      <a:pt x="6493" y="3922"/>
                      <a:pt x="6692" y="3952"/>
                      <a:pt x="6789" y="4057"/>
                    </a:cubicBezTo>
                    <a:cubicBezTo>
                      <a:pt x="7147" y="4415"/>
                      <a:pt x="6598" y="7374"/>
                      <a:pt x="7179" y="7374"/>
                    </a:cubicBezTo>
                    <a:cubicBezTo>
                      <a:pt x="7190" y="7374"/>
                      <a:pt x="7202" y="7372"/>
                      <a:pt x="7214" y="7370"/>
                    </a:cubicBezTo>
                    <a:cubicBezTo>
                      <a:pt x="7822" y="7248"/>
                      <a:pt x="7701" y="6093"/>
                      <a:pt x="8126" y="5577"/>
                    </a:cubicBezTo>
                    <a:cubicBezTo>
                      <a:pt x="8552" y="5090"/>
                      <a:pt x="9312" y="5090"/>
                      <a:pt x="9312" y="5090"/>
                    </a:cubicBezTo>
                    <a:cubicBezTo>
                      <a:pt x="9312" y="5090"/>
                      <a:pt x="10041" y="4148"/>
                      <a:pt x="9281" y="2112"/>
                    </a:cubicBezTo>
                    <a:cubicBezTo>
                      <a:pt x="8692" y="491"/>
                      <a:pt x="7150" y="1"/>
                      <a:pt x="54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5" name="Google Shape;1085;p59"/>
          <p:cNvGrpSpPr/>
          <p:nvPr/>
        </p:nvGrpSpPr>
        <p:grpSpPr>
          <a:xfrm flipH="1">
            <a:off x="4442718" y="3303204"/>
            <a:ext cx="1388738" cy="1840296"/>
            <a:chOff x="6795049" y="1817172"/>
            <a:chExt cx="916719" cy="1214797"/>
          </a:xfrm>
        </p:grpSpPr>
        <p:sp>
          <p:nvSpPr>
            <p:cNvPr id="1086" name="Google Shape;1086;p5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67"/>
          <p:cNvSpPr txBox="1">
            <a:spLocks noGrp="1"/>
          </p:cNvSpPr>
          <p:nvPr>
            <p:ph type="title"/>
          </p:nvPr>
        </p:nvSpPr>
        <p:spPr>
          <a:xfrm>
            <a:off x="713250" y="1536701"/>
            <a:ext cx="7717500" cy="12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Diagrame</a:t>
            </a:r>
            <a:endParaRPr sz="4800" b="1" dirty="0"/>
          </a:p>
        </p:txBody>
      </p:sp>
      <p:sp>
        <p:nvSpPr>
          <p:cNvPr id="11" name="ZoneTexte 10">
            <a:extLst>
              <a:ext uri="{FF2B5EF4-FFF2-40B4-BE49-F238E27FC236}">
                <a16:creationId xmlns:a16="http://schemas.microsoft.com/office/drawing/2014/main" id="{6DC8D9D8-0084-862E-EEF3-6BE5142A6D32}"/>
              </a:ext>
            </a:extLst>
          </p:cNvPr>
          <p:cNvSpPr txBox="1"/>
          <p:nvPr/>
        </p:nvSpPr>
        <p:spPr>
          <a:xfrm>
            <a:off x="3454400" y="2571750"/>
            <a:ext cx="3352800" cy="523220"/>
          </a:xfrm>
          <a:prstGeom prst="rect">
            <a:avLst/>
          </a:prstGeom>
          <a:noFill/>
        </p:spPr>
        <p:txBody>
          <a:bodyPr wrap="square" rtlCol="0">
            <a:spAutoFit/>
          </a:bodyPr>
          <a:lstStyle/>
          <a:p>
            <a:r>
              <a:rPr lang="fr-FR" dirty="0"/>
              <a:t>              : Héritage</a:t>
            </a:r>
          </a:p>
          <a:p>
            <a:r>
              <a:rPr lang="fr-FR" dirty="0"/>
              <a:t>              : Entité Association</a:t>
            </a:r>
          </a:p>
        </p:txBody>
      </p:sp>
      <p:cxnSp>
        <p:nvCxnSpPr>
          <p:cNvPr id="13" name="Connecteur droit avec flèche 12">
            <a:extLst>
              <a:ext uri="{FF2B5EF4-FFF2-40B4-BE49-F238E27FC236}">
                <a16:creationId xmlns:a16="http://schemas.microsoft.com/office/drawing/2014/main" id="{FB0B5B16-F985-6667-58C4-52235E34284C}"/>
              </a:ext>
            </a:extLst>
          </p:cNvPr>
          <p:cNvCxnSpPr/>
          <p:nvPr/>
        </p:nvCxnSpPr>
        <p:spPr>
          <a:xfrm>
            <a:off x="3556000" y="2743201"/>
            <a:ext cx="5461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792FFA5-F8C0-D2A0-040D-AE412FBA08BB}"/>
              </a:ext>
            </a:extLst>
          </p:cNvPr>
          <p:cNvCxnSpPr/>
          <p:nvPr/>
        </p:nvCxnSpPr>
        <p:spPr>
          <a:xfrm>
            <a:off x="3543300" y="2971801"/>
            <a:ext cx="546100"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1318;p65">
            <a:extLst>
              <a:ext uri="{FF2B5EF4-FFF2-40B4-BE49-F238E27FC236}">
                <a16:creationId xmlns:a16="http://schemas.microsoft.com/office/drawing/2014/main" id="{E047DB72-E291-BE2C-BB4D-84973AA82CE8}"/>
              </a:ext>
            </a:extLst>
          </p:cNvPr>
          <p:cNvSpPr/>
          <p:nvPr/>
        </p:nvSpPr>
        <p:spPr>
          <a:xfrm>
            <a:off x="7319700" y="1860751"/>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331;p65">
            <a:extLst>
              <a:ext uri="{FF2B5EF4-FFF2-40B4-BE49-F238E27FC236}">
                <a16:creationId xmlns:a16="http://schemas.microsoft.com/office/drawing/2014/main" id="{BCD78F39-1570-A652-5668-E26C6D45D669}"/>
              </a:ext>
            </a:extLst>
          </p:cNvPr>
          <p:cNvGrpSpPr/>
          <p:nvPr/>
        </p:nvGrpSpPr>
        <p:grpSpPr>
          <a:xfrm>
            <a:off x="5468638" y="1860751"/>
            <a:ext cx="3189624" cy="2744991"/>
            <a:chOff x="879450" y="2649025"/>
            <a:chExt cx="2604200" cy="2241175"/>
          </a:xfrm>
        </p:grpSpPr>
        <p:sp>
          <p:nvSpPr>
            <p:cNvPr id="17" name="Google Shape;1332;p65">
              <a:extLst>
                <a:ext uri="{FF2B5EF4-FFF2-40B4-BE49-F238E27FC236}">
                  <a16:creationId xmlns:a16="http://schemas.microsoft.com/office/drawing/2014/main" id="{E6B100CC-A2DD-E41A-0C45-B572B11629F0}"/>
                </a:ext>
              </a:extLst>
            </p:cNvPr>
            <p:cNvSpPr/>
            <p:nvPr/>
          </p:nvSpPr>
          <p:spPr>
            <a:xfrm>
              <a:off x="1776375" y="2649025"/>
              <a:ext cx="858075" cy="939800"/>
            </a:xfrm>
            <a:custGeom>
              <a:avLst/>
              <a:gdLst/>
              <a:ahLst/>
              <a:cxnLst/>
              <a:rect l="l" t="t" r="r" b="b"/>
              <a:pathLst>
                <a:path w="34323" h="37592" extrusionOk="0">
                  <a:moveTo>
                    <a:pt x="10952" y="1"/>
                  </a:moveTo>
                  <a:cubicBezTo>
                    <a:pt x="8926" y="1"/>
                    <a:pt x="6920" y="838"/>
                    <a:pt x="4945" y="2776"/>
                  </a:cubicBezTo>
                  <a:cubicBezTo>
                    <a:pt x="1875" y="5755"/>
                    <a:pt x="2635" y="9797"/>
                    <a:pt x="2909" y="10375"/>
                  </a:cubicBezTo>
                  <a:cubicBezTo>
                    <a:pt x="2878" y="14387"/>
                    <a:pt x="7681" y="19372"/>
                    <a:pt x="4429" y="21865"/>
                  </a:cubicBezTo>
                  <a:cubicBezTo>
                    <a:pt x="205" y="25091"/>
                    <a:pt x="0" y="35676"/>
                    <a:pt x="3897" y="35676"/>
                  </a:cubicBezTo>
                  <a:cubicBezTo>
                    <a:pt x="4038" y="35676"/>
                    <a:pt x="4185" y="35662"/>
                    <a:pt x="4337" y="35634"/>
                  </a:cubicBezTo>
                  <a:cubicBezTo>
                    <a:pt x="4969" y="35515"/>
                    <a:pt x="5650" y="35464"/>
                    <a:pt x="6375" y="35464"/>
                  </a:cubicBezTo>
                  <a:cubicBezTo>
                    <a:pt x="10671" y="35464"/>
                    <a:pt x="16520" y="37267"/>
                    <a:pt x="22970" y="37579"/>
                  </a:cubicBezTo>
                  <a:cubicBezTo>
                    <a:pt x="23140" y="37587"/>
                    <a:pt x="23307" y="37591"/>
                    <a:pt x="23473" y="37591"/>
                  </a:cubicBezTo>
                  <a:cubicBezTo>
                    <a:pt x="30651" y="37591"/>
                    <a:pt x="34323" y="29998"/>
                    <a:pt x="31025" y="25512"/>
                  </a:cubicBezTo>
                  <a:cubicBezTo>
                    <a:pt x="25219" y="17640"/>
                    <a:pt x="21359" y="19099"/>
                    <a:pt x="20204" y="9585"/>
                  </a:cubicBezTo>
                  <a:cubicBezTo>
                    <a:pt x="19535" y="4053"/>
                    <a:pt x="17347" y="1864"/>
                    <a:pt x="15098" y="1074"/>
                  </a:cubicBezTo>
                  <a:cubicBezTo>
                    <a:pt x="13709" y="386"/>
                    <a:pt x="12326" y="1"/>
                    <a:pt x="109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3;p65">
              <a:extLst>
                <a:ext uri="{FF2B5EF4-FFF2-40B4-BE49-F238E27FC236}">
                  <a16:creationId xmlns:a16="http://schemas.microsoft.com/office/drawing/2014/main" id="{9EED15DC-DF16-FC45-B9FD-FB28E265E8A7}"/>
                </a:ext>
              </a:extLst>
            </p:cNvPr>
            <p:cNvSpPr/>
            <p:nvPr/>
          </p:nvSpPr>
          <p:spPr>
            <a:xfrm>
              <a:off x="1531450" y="3231050"/>
              <a:ext cx="474950" cy="663700"/>
            </a:xfrm>
            <a:custGeom>
              <a:avLst/>
              <a:gdLst/>
              <a:ahLst/>
              <a:cxnLst/>
              <a:rect l="l" t="t" r="r" b="b"/>
              <a:pathLst>
                <a:path w="18998" h="26548" extrusionOk="0">
                  <a:moveTo>
                    <a:pt x="15208" y="1"/>
                  </a:moveTo>
                  <a:cubicBezTo>
                    <a:pt x="14164" y="1"/>
                    <a:pt x="13128" y="487"/>
                    <a:pt x="12463" y="1410"/>
                  </a:cubicBezTo>
                  <a:lnTo>
                    <a:pt x="11399" y="2900"/>
                  </a:lnTo>
                  <a:lnTo>
                    <a:pt x="10335" y="4419"/>
                  </a:lnTo>
                  <a:cubicBezTo>
                    <a:pt x="9636" y="5423"/>
                    <a:pt x="8937" y="6426"/>
                    <a:pt x="8268" y="7429"/>
                  </a:cubicBezTo>
                  <a:cubicBezTo>
                    <a:pt x="6870" y="9465"/>
                    <a:pt x="5502" y="11502"/>
                    <a:pt x="4195" y="13599"/>
                  </a:cubicBezTo>
                  <a:cubicBezTo>
                    <a:pt x="3526" y="14663"/>
                    <a:pt x="2858" y="15727"/>
                    <a:pt x="2219" y="16851"/>
                  </a:cubicBezTo>
                  <a:cubicBezTo>
                    <a:pt x="1915" y="17398"/>
                    <a:pt x="1611" y="17976"/>
                    <a:pt x="1277" y="18584"/>
                  </a:cubicBezTo>
                  <a:cubicBezTo>
                    <a:pt x="1125" y="18888"/>
                    <a:pt x="973" y="19222"/>
                    <a:pt x="821" y="19556"/>
                  </a:cubicBezTo>
                  <a:cubicBezTo>
                    <a:pt x="669" y="19891"/>
                    <a:pt x="517" y="20256"/>
                    <a:pt x="365" y="20712"/>
                  </a:cubicBezTo>
                  <a:lnTo>
                    <a:pt x="365" y="20742"/>
                  </a:lnTo>
                  <a:lnTo>
                    <a:pt x="335" y="20803"/>
                  </a:lnTo>
                  <a:lnTo>
                    <a:pt x="304" y="20894"/>
                  </a:lnTo>
                  <a:lnTo>
                    <a:pt x="244" y="21076"/>
                  </a:lnTo>
                  <a:lnTo>
                    <a:pt x="213" y="21289"/>
                  </a:lnTo>
                  <a:cubicBezTo>
                    <a:pt x="183" y="21380"/>
                    <a:pt x="152" y="21471"/>
                    <a:pt x="152" y="21502"/>
                  </a:cubicBezTo>
                  <a:cubicBezTo>
                    <a:pt x="122" y="21623"/>
                    <a:pt x="122" y="21745"/>
                    <a:pt x="92" y="21867"/>
                  </a:cubicBezTo>
                  <a:cubicBezTo>
                    <a:pt x="61" y="22019"/>
                    <a:pt x="31" y="22140"/>
                    <a:pt x="31" y="22322"/>
                  </a:cubicBezTo>
                  <a:cubicBezTo>
                    <a:pt x="0" y="22505"/>
                    <a:pt x="0" y="22687"/>
                    <a:pt x="0" y="22991"/>
                  </a:cubicBezTo>
                  <a:lnTo>
                    <a:pt x="0" y="23113"/>
                  </a:lnTo>
                  <a:lnTo>
                    <a:pt x="0" y="23174"/>
                  </a:lnTo>
                  <a:lnTo>
                    <a:pt x="31" y="23234"/>
                  </a:lnTo>
                  <a:cubicBezTo>
                    <a:pt x="31" y="23295"/>
                    <a:pt x="31" y="23326"/>
                    <a:pt x="31" y="23386"/>
                  </a:cubicBezTo>
                  <a:lnTo>
                    <a:pt x="61" y="23538"/>
                  </a:lnTo>
                  <a:cubicBezTo>
                    <a:pt x="92" y="23751"/>
                    <a:pt x="152" y="24055"/>
                    <a:pt x="335" y="24450"/>
                  </a:cubicBezTo>
                  <a:cubicBezTo>
                    <a:pt x="365" y="24541"/>
                    <a:pt x="426" y="24633"/>
                    <a:pt x="487" y="24754"/>
                  </a:cubicBezTo>
                  <a:cubicBezTo>
                    <a:pt x="517" y="24815"/>
                    <a:pt x="548" y="24876"/>
                    <a:pt x="608" y="24937"/>
                  </a:cubicBezTo>
                  <a:cubicBezTo>
                    <a:pt x="608" y="24967"/>
                    <a:pt x="639" y="24997"/>
                    <a:pt x="669" y="25028"/>
                  </a:cubicBezTo>
                  <a:lnTo>
                    <a:pt x="730" y="25119"/>
                  </a:lnTo>
                  <a:cubicBezTo>
                    <a:pt x="760" y="25180"/>
                    <a:pt x="821" y="25240"/>
                    <a:pt x="882" y="25301"/>
                  </a:cubicBezTo>
                  <a:cubicBezTo>
                    <a:pt x="943" y="25362"/>
                    <a:pt x="1004" y="25423"/>
                    <a:pt x="1064" y="25484"/>
                  </a:cubicBezTo>
                  <a:lnTo>
                    <a:pt x="1156" y="25605"/>
                  </a:lnTo>
                  <a:cubicBezTo>
                    <a:pt x="1186" y="25636"/>
                    <a:pt x="1216" y="25666"/>
                    <a:pt x="1247" y="25696"/>
                  </a:cubicBezTo>
                  <a:cubicBezTo>
                    <a:pt x="1338" y="25757"/>
                    <a:pt x="1399" y="25818"/>
                    <a:pt x="1490" y="25879"/>
                  </a:cubicBezTo>
                  <a:cubicBezTo>
                    <a:pt x="1642" y="26000"/>
                    <a:pt x="1824" y="26092"/>
                    <a:pt x="2007" y="26183"/>
                  </a:cubicBezTo>
                  <a:cubicBezTo>
                    <a:pt x="2098" y="26244"/>
                    <a:pt x="2189" y="26274"/>
                    <a:pt x="2311" y="26304"/>
                  </a:cubicBezTo>
                  <a:cubicBezTo>
                    <a:pt x="2402" y="26335"/>
                    <a:pt x="2493" y="26365"/>
                    <a:pt x="2584" y="26395"/>
                  </a:cubicBezTo>
                  <a:cubicBezTo>
                    <a:pt x="2615" y="26395"/>
                    <a:pt x="2675" y="26426"/>
                    <a:pt x="2706" y="26426"/>
                  </a:cubicBezTo>
                  <a:cubicBezTo>
                    <a:pt x="2766" y="26456"/>
                    <a:pt x="2797" y="26456"/>
                    <a:pt x="2858" y="26456"/>
                  </a:cubicBezTo>
                  <a:cubicBezTo>
                    <a:pt x="2918" y="26487"/>
                    <a:pt x="3010" y="26487"/>
                    <a:pt x="3101" y="26517"/>
                  </a:cubicBezTo>
                  <a:lnTo>
                    <a:pt x="3222" y="26517"/>
                  </a:lnTo>
                  <a:lnTo>
                    <a:pt x="3344" y="26547"/>
                  </a:lnTo>
                  <a:lnTo>
                    <a:pt x="3587" y="26547"/>
                  </a:lnTo>
                  <a:cubicBezTo>
                    <a:pt x="3648" y="26547"/>
                    <a:pt x="3709" y="26547"/>
                    <a:pt x="3770" y="26517"/>
                  </a:cubicBezTo>
                  <a:lnTo>
                    <a:pt x="3952" y="26517"/>
                  </a:lnTo>
                  <a:cubicBezTo>
                    <a:pt x="4013" y="26517"/>
                    <a:pt x="4074" y="26487"/>
                    <a:pt x="4134" y="26487"/>
                  </a:cubicBezTo>
                  <a:cubicBezTo>
                    <a:pt x="4165" y="26487"/>
                    <a:pt x="4225" y="26487"/>
                    <a:pt x="4286" y="26456"/>
                  </a:cubicBezTo>
                  <a:cubicBezTo>
                    <a:pt x="4317" y="26456"/>
                    <a:pt x="4347" y="26456"/>
                    <a:pt x="4408" y="26426"/>
                  </a:cubicBezTo>
                  <a:cubicBezTo>
                    <a:pt x="4438" y="26426"/>
                    <a:pt x="4499" y="26426"/>
                    <a:pt x="4529" y="26395"/>
                  </a:cubicBezTo>
                  <a:cubicBezTo>
                    <a:pt x="4590" y="26395"/>
                    <a:pt x="4681" y="26365"/>
                    <a:pt x="4742" y="26335"/>
                  </a:cubicBezTo>
                  <a:cubicBezTo>
                    <a:pt x="5016" y="26244"/>
                    <a:pt x="5168" y="26152"/>
                    <a:pt x="5320" y="26061"/>
                  </a:cubicBezTo>
                  <a:cubicBezTo>
                    <a:pt x="5411" y="26031"/>
                    <a:pt x="5472" y="26000"/>
                    <a:pt x="5533" y="25970"/>
                  </a:cubicBezTo>
                  <a:lnTo>
                    <a:pt x="5624" y="25909"/>
                  </a:lnTo>
                  <a:lnTo>
                    <a:pt x="5684" y="25848"/>
                  </a:lnTo>
                  <a:lnTo>
                    <a:pt x="5776" y="25818"/>
                  </a:lnTo>
                  <a:lnTo>
                    <a:pt x="5836" y="25757"/>
                  </a:lnTo>
                  <a:cubicBezTo>
                    <a:pt x="5867" y="25727"/>
                    <a:pt x="5897" y="25696"/>
                    <a:pt x="5958" y="25666"/>
                  </a:cubicBezTo>
                  <a:cubicBezTo>
                    <a:pt x="6110" y="25575"/>
                    <a:pt x="6201" y="25453"/>
                    <a:pt x="6323" y="25362"/>
                  </a:cubicBezTo>
                  <a:cubicBezTo>
                    <a:pt x="6536" y="25180"/>
                    <a:pt x="6688" y="25028"/>
                    <a:pt x="6840" y="24876"/>
                  </a:cubicBezTo>
                  <a:cubicBezTo>
                    <a:pt x="7143" y="24572"/>
                    <a:pt x="7387" y="24298"/>
                    <a:pt x="7599" y="24025"/>
                  </a:cubicBezTo>
                  <a:cubicBezTo>
                    <a:pt x="8055" y="23478"/>
                    <a:pt x="8450" y="22961"/>
                    <a:pt x="8846" y="22414"/>
                  </a:cubicBezTo>
                  <a:cubicBezTo>
                    <a:pt x="9028" y="22171"/>
                    <a:pt x="9210" y="21897"/>
                    <a:pt x="9423" y="21623"/>
                  </a:cubicBezTo>
                  <a:lnTo>
                    <a:pt x="9697" y="21228"/>
                  </a:lnTo>
                  <a:lnTo>
                    <a:pt x="9970" y="20833"/>
                  </a:lnTo>
                  <a:cubicBezTo>
                    <a:pt x="10780" y="19642"/>
                    <a:pt x="10713" y="18115"/>
                    <a:pt x="9929" y="17012"/>
                  </a:cubicBezTo>
                  <a:lnTo>
                    <a:pt x="9929" y="17012"/>
                  </a:lnTo>
                  <a:cubicBezTo>
                    <a:pt x="11170" y="15066"/>
                    <a:pt x="12441" y="13147"/>
                    <a:pt x="13770" y="11228"/>
                  </a:cubicBezTo>
                  <a:cubicBezTo>
                    <a:pt x="14438" y="10225"/>
                    <a:pt x="15138" y="9252"/>
                    <a:pt x="15806" y="8249"/>
                  </a:cubicBezTo>
                  <a:lnTo>
                    <a:pt x="16870" y="6790"/>
                  </a:lnTo>
                  <a:lnTo>
                    <a:pt x="17904" y="5331"/>
                  </a:lnTo>
                  <a:lnTo>
                    <a:pt x="17934" y="5301"/>
                  </a:lnTo>
                  <a:cubicBezTo>
                    <a:pt x="18998" y="3812"/>
                    <a:pt x="18663" y="1714"/>
                    <a:pt x="17144" y="620"/>
                  </a:cubicBezTo>
                  <a:cubicBezTo>
                    <a:pt x="16560" y="203"/>
                    <a:pt x="15882" y="1"/>
                    <a:pt x="152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4;p65">
              <a:extLst>
                <a:ext uri="{FF2B5EF4-FFF2-40B4-BE49-F238E27FC236}">
                  <a16:creationId xmlns:a16="http://schemas.microsoft.com/office/drawing/2014/main" id="{4CA4CDFF-2F67-12F9-45C6-06A2A1FF0795}"/>
                </a:ext>
              </a:extLst>
            </p:cNvPr>
            <p:cNvSpPr/>
            <p:nvPr/>
          </p:nvSpPr>
          <p:spPr>
            <a:xfrm>
              <a:off x="1810325" y="3156875"/>
              <a:ext cx="664175" cy="976650"/>
            </a:xfrm>
            <a:custGeom>
              <a:avLst/>
              <a:gdLst/>
              <a:ahLst/>
              <a:cxnLst/>
              <a:rect l="l" t="t" r="r" b="b"/>
              <a:pathLst>
                <a:path w="26567" h="39066" extrusionOk="0">
                  <a:moveTo>
                    <a:pt x="15928" y="0"/>
                  </a:moveTo>
                  <a:cubicBezTo>
                    <a:pt x="15928" y="0"/>
                    <a:pt x="10578" y="274"/>
                    <a:pt x="6931" y="1216"/>
                  </a:cubicBezTo>
                  <a:cubicBezTo>
                    <a:pt x="6262" y="1368"/>
                    <a:pt x="5654" y="1551"/>
                    <a:pt x="5138" y="1794"/>
                  </a:cubicBezTo>
                  <a:cubicBezTo>
                    <a:pt x="5077" y="1824"/>
                    <a:pt x="4986" y="1854"/>
                    <a:pt x="4925" y="1885"/>
                  </a:cubicBezTo>
                  <a:cubicBezTo>
                    <a:pt x="4682" y="2006"/>
                    <a:pt x="4438" y="2098"/>
                    <a:pt x="4226" y="2219"/>
                  </a:cubicBezTo>
                  <a:cubicBezTo>
                    <a:pt x="761" y="3891"/>
                    <a:pt x="1247" y="4195"/>
                    <a:pt x="1490" y="6262"/>
                  </a:cubicBezTo>
                  <a:cubicBezTo>
                    <a:pt x="1885" y="9271"/>
                    <a:pt x="2220" y="9089"/>
                    <a:pt x="1399" y="11733"/>
                  </a:cubicBezTo>
                  <a:cubicBezTo>
                    <a:pt x="1338" y="11946"/>
                    <a:pt x="1277" y="12189"/>
                    <a:pt x="1186" y="12432"/>
                  </a:cubicBezTo>
                  <a:cubicBezTo>
                    <a:pt x="1004" y="13040"/>
                    <a:pt x="761" y="13800"/>
                    <a:pt x="457" y="14742"/>
                  </a:cubicBezTo>
                  <a:cubicBezTo>
                    <a:pt x="183" y="15533"/>
                    <a:pt x="62" y="16201"/>
                    <a:pt x="31" y="16748"/>
                  </a:cubicBezTo>
                  <a:cubicBezTo>
                    <a:pt x="1" y="16870"/>
                    <a:pt x="1" y="16961"/>
                    <a:pt x="1" y="17083"/>
                  </a:cubicBezTo>
                  <a:cubicBezTo>
                    <a:pt x="1" y="20213"/>
                    <a:pt x="3192" y="19970"/>
                    <a:pt x="3192" y="23922"/>
                  </a:cubicBezTo>
                  <a:cubicBezTo>
                    <a:pt x="3192" y="26323"/>
                    <a:pt x="2615" y="28815"/>
                    <a:pt x="2068" y="30973"/>
                  </a:cubicBezTo>
                  <a:lnTo>
                    <a:pt x="1976" y="31277"/>
                  </a:lnTo>
                  <a:cubicBezTo>
                    <a:pt x="1642" y="32524"/>
                    <a:pt x="1338" y="33648"/>
                    <a:pt x="1125" y="34621"/>
                  </a:cubicBezTo>
                  <a:cubicBezTo>
                    <a:pt x="1065" y="34894"/>
                    <a:pt x="1004" y="35168"/>
                    <a:pt x="973" y="35411"/>
                  </a:cubicBezTo>
                  <a:cubicBezTo>
                    <a:pt x="821" y="36232"/>
                    <a:pt x="821" y="36870"/>
                    <a:pt x="1095" y="37265"/>
                  </a:cubicBezTo>
                  <a:cubicBezTo>
                    <a:pt x="1429" y="37782"/>
                    <a:pt x="4347" y="38360"/>
                    <a:pt x="7995" y="38694"/>
                  </a:cubicBezTo>
                  <a:cubicBezTo>
                    <a:pt x="8208" y="38724"/>
                    <a:pt x="8451" y="38755"/>
                    <a:pt x="8694" y="38785"/>
                  </a:cubicBezTo>
                  <a:cubicBezTo>
                    <a:pt x="9454" y="38846"/>
                    <a:pt x="10244" y="38907"/>
                    <a:pt x="11065" y="38937"/>
                  </a:cubicBezTo>
                  <a:cubicBezTo>
                    <a:pt x="11247" y="38967"/>
                    <a:pt x="11429" y="38967"/>
                    <a:pt x="11642" y="38967"/>
                  </a:cubicBezTo>
                  <a:cubicBezTo>
                    <a:pt x="12911" y="39030"/>
                    <a:pt x="14201" y="39066"/>
                    <a:pt x="15454" y="39066"/>
                  </a:cubicBezTo>
                  <a:cubicBezTo>
                    <a:pt x="20265" y="39066"/>
                    <a:pt x="24520" y="38541"/>
                    <a:pt x="24834" y="37022"/>
                  </a:cubicBezTo>
                  <a:cubicBezTo>
                    <a:pt x="25594" y="33344"/>
                    <a:pt x="23405" y="27812"/>
                    <a:pt x="23922" y="22098"/>
                  </a:cubicBezTo>
                  <a:cubicBezTo>
                    <a:pt x="24135" y="19788"/>
                    <a:pt x="26050" y="15229"/>
                    <a:pt x="26232" y="12371"/>
                  </a:cubicBezTo>
                  <a:cubicBezTo>
                    <a:pt x="26506" y="8025"/>
                    <a:pt x="26567" y="3952"/>
                    <a:pt x="25959" y="2918"/>
                  </a:cubicBezTo>
                  <a:cubicBezTo>
                    <a:pt x="25533" y="2189"/>
                    <a:pt x="23679" y="1551"/>
                    <a:pt x="21673" y="1064"/>
                  </a:cubicBezTo>
                  <a:cubicBezTo>
                    <a:pt x="21035" y="912"/>
                    <a:pt x="20427" y="791"/>
                    <a:pt x="19788" y="669"/>
                  </a:cubicBezTo>
                  <a:cubicBezTo>
                    <a:pt x="17721" y="244"/>
                    <a:pt x="15928" y="0"/>
                    <a:pt x="15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5;p65">
              <a:extLst>
                <a:ext uri="{FF2B5EF4-FFF2-40B4-BE49-F238E27FC236}">
                  <a16:creationId xmlns:a16="http://schemas.microsoft.com/office/drawing/2014/main" id="{E3A4E8D7-DF64-4A5E-2BB9-0AB6A90FA380}"/>
                </a:ext>
              </a:extLst>
            </p:cNvPr>
            <p:cNvSpPr/>
            <p:nvPr/>
          </p:nvSpPr>
          <p:spPr>
            <a:xfrm>
              <a:off x="1955475" y="3947125"/>
              <a:ext cx="254575" cy="60075"/>
            </a:xfrm>
            <a:custGeom>
              <a:avLst/>
              <a:gdLst/>
              <a:ahLst/>
              <a:cxnLst/>
              <a:rect l="l" t="t" r="r" b="b"/>
              <a:pathLst>
                <a:path w="10183" h="2403" extrusionOk="0">
                  <a:moveTo>
                    <a:pt x="10003" y="1"/>
                  </a:moveTo>
                  <a:cubicBezTo>
                    <a:pt x="9974" y="1"/>
                    <a:pt x="9942" y="11"/>
                    <a:pt x="9909" y="32"/>
                  </a:cubicBezTo>
                  <a:cubicBezTo>
                    <a:pt x="9862" y="56"/>
                    <a:pt x="6690" y="2083"/>
                    <a:pt x="3224" y="2083"/>
                  </a:cubicBezTo>
                  <a:cubicBezTo>
                    <a:pt x="2232" y="2083"/>
                    <a:pt x="1217" y="1917"/>
                    <a:pt x="243" y="1491"/>
                  </a:cubicBezTo>
                  <a:cubicBezTo>
                    <a:pt x="219" y="1483"/>
                    <a:pt x="195" y="1479"/>
                    <a:pt x="171" y="1479"/>
                  </a:cubicBezTo>
                  <a:cubicBezTo>
                    <a:pt x="108" y="1479"/>
                    <a:pt x="53" y="1507"/>
                    <a:pt x="31" y="1552"/>
                  </a:cubicBezTo>
                  <a:cubicBezTo>
                    <a:pt x="0" y="1643"/>
                    <a:pt x="31" y="1734"/>
                    <a:pt x="122" y="1765"/>
                  </a:cubicBezTo>
                  <a:cubicBezTo>
                    <a:pt x="1155" y="2221"/>
                    <a:pt x="2219" y="2403"/>
                    <a:pt x="3253" y="2403"/>
                  </a:cubicBezTo>
                  <a:cubicBezTo>
                    <a:pt x="4590" y="2403"/>
                    <a:pt x="5836" y="2129"/>
                    <a:pt x="6839" y="1795"/>
                  </a:cubicBezTo>
                  <a:cubicBezTo>
                    <a:pt x="8724" y="1187"/>
                    <a:pt x="10061" y="306"/>
                    <a:pt x="10092" y="306"/>
                  </a:cubicBezTo>
                  <a:cubicBezTo>
                    <a:pt x="10152" y="245"/>
                    <a:pt x="10183" y="154"/>
                    <a:pt x="10122" y="93"/>
                  </a:cubicBezTo>
                  <a:cubicBezTo>
                    <a:pt x="10102" y="34"/>
                    <a:pt x="10057" y="1"/>
                    <a:pt x="10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6;p65">
              <a:extLst>
                <a:ext uri="{FF2B5EF4-FFF2-40B4-BE49-F238E27FC236}">
                  <a16:creationId xmlns:a16="http://schemas.microsoft.com/office/drawing/2014/main" id="{21437D90-7D27-5D6F-7B08-4E73F6BC9C06}"/>
                </a:ext>
              </a:extLst>
            </p:cNvPr>
            <p:cNvSpPr/>
            <p:nvPr/>
          </p:nvSpPr>
          <p:spPr>
            <a:xfrm>
              <a:off x="2258700" y="3183475"/>
              <a:ext cx="215800" cy="298675"/>
            </a:xfrm>
            <a:custGeom>
              <a:avLst/>
              <a:gdLst/>
              <a:ahLst/>
              <a:cxnLst/>
              <a:rect l="l" t="t" r="r" b="b"/>
              <a:pathLst>
                <a:path w="8632" h="11947" extrusionOk="0">
                  <a:moveTo>
                    <a:pt x="3738" y="0"/>
                  </a:moveTo>
                  <a:cubicBezTo>
                    <a:pt x="1" y="5165"/>
                    <a:pt x="2734" y="11946"/>
                    <a:pt x="6375" y="11946"/>
                  </a:cubicBezTo>
                  <a:cubicBezTo>
                    <a:pt x="6998" y="11946"/>
                    <a:pt x="7648" y="11747"/>
                    <a:pt x="8297" y="11307"/>
                  </a:cubicBezTo>
                  <a:cubicBezTo>
                    <a:pt x="8571" y="6961"/>
                    <a:pt x="8632" y="2888"/>
                    <a:pt x="8024" y="1854"/>
                  </a:cubicBezTo>
                  <a:cubicBezTo>
                    <a:pt x="7598" y="1125"/>
                    <a:pt x="5744" y="487"/>
                    <a:pt x="37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7;p65">
              <a:extLst>
                <a:ext uri="{FF2B5EF4-FFF2-40B4-BE49-F238E27FC236}">
                  <a16:creationId xmlns:a16="http://schemas.microsoft.com/office/drawing/2014/main" id="{11E72536-704C-AC73-C13B-5D9A22093FA6}"/>
                </a:ext>
              </a:extLst>
            </p:cNvPr>
            <p:cNvSpPr/>
            <p:nvPr/>
          </p:nvSpPr>
          <p:spPr>
            <a:xfrm>
              <a:off x="1829325" y="3212350"/>
              <a:ext cx="86650" cy="237875"/>
            </a:xfrm>
            <a:custGeom>
              <a:avLst/>
              <a:gdLst/>
              <a:ahLst/>
              <a:cxnLst/>
              <a:rect l="l" t="t" r="r" b="b"/>
              <a:pathLst>
                <a:path w="3466" h="9515" extrusionOk="0">
                  <a:moveTo>
                    <a:pt x="3466" y="0"/>
                  </a:moveTo>
                  <a:lnTo>
                    <a:pt x="3466" y="0"/>
                  </a:lnTo>
                  <a:cubicBezTo>
                    <a:pt x="1" y="1672"/>
                    <a:pt x="487" y="1976"/>
                    <a:pt x="730" y="4043"/>
                  </a:cubicBezTo>
                  <a:cubicBezTo>
                    <a:pt x="1125" y="7052"/>
                    <a:pt x="1460" y="6870"/>
                    <a:pt x="639" y="9514"/>
                  </a:cubicBezTo>
                  <a:cubicBezTo>
                    <a:pt x="3010" y="6870"/>
                    <a:pt x="3435" y="2341"/>
                    <a:pt x="34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8;p65">
              <a:extLst>
                <a:ext uri="{FF2B5EF4-FFF2-40B4-BE49-F238E27FC236}">
                  <a16:creationId xmlns:a16="http://schemas.microsoft.com/office/drawing/2014/main" id="{B4A8E527-2100-BB29-66B1-A240B493AFCC}"/>
                </a:ext>
              </a:extLst>
            </p:cNvPr>
            <p:cNvSpPr/>
            <p:nvPr/>
          </p:nvSpPr>
          <p:spPr>
            <a:xfrm>
              <a:off x="1983575" y="3143200"/>
              <a:ext cx="321475" cy="198350"/>
            </a:xfrm>
            <a:custGeom>
              <a:avLst/>
              <a:gdLst/>
              <a:ahLst/>
              <a:cxnLst/>
              <a:rect l="l" t="t" r="r" b="b"/>
              <a:pathLst>
                <a:path w="12859" h="7934" extrusionOk="0">
                  <a:moveTo>
                    <a:pt x="8816" y="0"/>
                  </a:moveTo>
                  <a:cubicBezTo>
                    <a:pt x="8816" y="0"/>
                    <a:pt x="3648" y="821"/>
                    <a:pt x="1" y="1733"/>
                  </a:cubicBezTo>
                  <a:cubicBezTo>
                    <a:pt x="396" y="3891"/>
                    <a:pt x="761" y="7933"/>
                    <a:pt x="4135" y="7933"/>
                  </a:cubicBezTo>
                  <a:cubicBezTo>
                    <a:pt x="7417" y="7933"/>
                    <a:pt x="11764" y="2584"/>
                    <a:pt x="12858" y="1216"/>
                  </a:cubicBezTo>
                  <a:cubicBezTo>
                    <a:pt x="10791" y="791"/>
                    <a:pt x="8816" y="0"/>
                    <a:pt x="881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9;p65">
              <a:extLst>
                <a:ext uri="{FF2B5EF4-FFF2-40B4-BE49-F238E27FC236}">
                  <a16:creationId xmlns:a16="http://schemas.microsoft.com/office/drawing/2014/main" id="{CAF512C8-EA09-9DE2-59DB-614718FF4A29}"/>
                </a:ext>
              </a:extLst>
            </p:cNvPr>
            <p:cNvSpPr/>
            <p:nvPr/>
          </p:nvSpPr>
          <p:spPr>
            <a:xfrm>
              <a:off x="1942550" y="3760225"/>
              <a:ext cx="169475" cy="131475"/>
            </a:xfrm>
            <a:custGeom>
              <a:avLst/>
              <a:gdLst/>
              <a:ahLst/>
              <a:cxnLst/>
              <a:rect l="l" t="t" r="r" b="b"/>
              <a:pathLst>
                <a:path w="6779" h="5259" extrusionOk="0">
                  <a:moveTo>
                    <a:pt x="5794" y="316"/>
                  </a:moveTo>
                  <a:cubicBezTo>
                    <a:pt x="5982" y="316"/>
                    <a:pt x="6150" y="331"/>
                    <a:pt x="6292" y="365"/>
                  </a:cubicBezTo>
                  <a:cubicBezTo>
                    <a:pt x="6292" y="882"/>
                    <a:pt x="6323" y="3010"/>
                    <a:pt x="5259" y="4195"/>
                  </a:cubicBezTo>
                  <a:cubicBezTo>
                    <a:pt x="4833" y="4681"/>
                    <a:pt x="4256" y="4925"/>
                    <a:pt x="3557" y="4955"/>
                  </a:cubicBezTo>
                  <a:cubicBezTo>
                    <a:pt x="3521" y="4956"/>
                    <a:pt x="3486" y="4956"/>
                    <a:pt x="3451" y="4956"/>
                  </a:cubicBezTo>
                  <a:cubicBezTo>
                    <a:pt x="2228" y="4956"/>
                    <a:pt x="1323" y="4437"/>
                    <a:pt x="791" y="3344"/>
                  </a:cubicBezTo>
                  <a:cubicBezTo>
                    <a:pt x="457" y="2706"/>
                    <a:pt x="335" y="2007"/>
                    <a:pt x="305" y="1763"/>
                  </a:cubicBezTo>
                  <a:cubicBezTo>
                    <a:pt x="932" y="1518"/>
                    <a:pt x="4135" y="316"/>
                    <a:pt x="5794" y="316"/>
                  </a:cubicBezTo>
                  <a:close/>
                  <a:moveTo>
                    <a:pt x="5802" y="1"/>
                  </a:moveTo>
                  <a:cubicBezTo>
                    <a:pt x="3910" y="1"/>
                    <a:pt x="279" y="1440"/>
                    <a:pt x="92" y="1520"/>
                  </a:cubicBezTo>
                  <a:cubicBezTo>
                    <a:pt x="31" y="1520"/>
                    <a:pt x="1" y="1581"/>
                    <a:pt x="1" y="1672"/>
                  </a:cubicBezTo>
                  <a:cubicBezTo>
                    <a:pt x="1" y="1703"/>
                    <a:pt x="183" y="5259"/>
                    <a:pt x="3405" y="5259"/>
                  </a:cubicBezTo>
                  <a:lnTo>
                    <a:pt x="3557" y="5259"/>
                  </a:lnTo>
                  <a:cubicBezTo>
                    <a:pt x="4347" y="5259"/>
                    <a:pt x="4985" y="4955"/>
                    <a:pt x="5502" y="4408"/>
                  </a:cubicBezTo>
                  <a:cubicBezTo>
                    <a:pt x="6779" y="2979"/>
                    <a:pt x="6596" y="365"/>
                    <a:pt x="6596" y="244"/>
                  </a:cubicBezTo>
                  <a:cubicBezTo>
                    <a:pt x="6566" y="183"/>
                    <a:pt x="6536" y="122"/>
                    <a:pt x="6475" y="92"/>
                  </a:cubicBezTo>
                  <a:cubicBezTo>
                    <a:pt x="6293" y="29"/>
                    <a:pt x="6064" y="1"/>
                    <a:pt x="5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0;p65">
              <a:extLst>
                <a:ext uri="{FF2B5EF4-FFF2-40B4-BE49-F238E27FC236}">
                  <a16:creationId xmlns:a16="http://schemas.microsoft.com/office/drawing/2014/main" id="{437B91D9-A3F5-7BF2-391F-84DF8BBB5BC5}"/>
                </a:ext>
              </a:extLst>
            </p:cNvPr>
            <p:cNvSpPr/>
            <p:nvPr/>
          </p:nvSpPr>
          <p:spPr>
            <a:xfrm>
              <a:off x="1834650" y="3931200"/>
              <a:ext cx="91200" cy="152000"/>
            </a:xfrm>
            <a:custGeom>
              <a:avLst/>
              <a:gdLst/>
              <a:ahLst/>
              <a:cxnLst/>
              <a:rect l="l" t="t" r="r" b="b"/>
              <a:pathLst>
                <a:path w="3648" h="6080" extrusionOk="0">
                  <a:moveTo>
                    <a:pt x="1095" y="0"/>
                  </a:moveTo>
                  <a:lnTo>
                    <a:pt x="1003" y="304"/>
                  </a:lnTo>
                  <a:cubicBezTo>
                    <a:pt x="1459" y="365"/>
                    <a:pt x="2310" y="548"/>
                    <a:pt x="2797" y="1247"/>
                  </a:cubicBezTo>
                  <a:cubicBezTo>
                    <a:pt x="3283" y="1915"/>
                    <a:pt x="3314" y="2888"/>
                    <a:pt x="2918" y="4134"/>
                  </a:cubicBezTo>
                  <a:cubicBezTo>
                    <a:pt x="2614" y="5107"/>
                    <a:pt x="2158" y="5684"/>
                    <a:pt x="1672" y="5776"/>
                  </a:cubicBezTo>
                  <a:cubicBezTo>
                    <a:pt x="1648" y="5778"/>
                    <a:pt x="1624" y="5779"/>
                    <a:pt x="1601" y="5779"/>
                  </a:cubicBezTo>
                  <a:cubicBezTo>
                    <a:pt x="1290" y="5779"/>
                    <a:pt x="982" y="5595"/>
                    <a:pt x="699" y="5228"/>
                  </a:cubicBezTo>
                  <a:cubicBezTo>
                    <a:pt x="426" y="4864"/>
                    <a:pt x="213" y="4286"/>
                    <a:pt x="152" y="3618"/>
                  </a:cubicBezTo>
                  <a:cubicBezTo>
                    <a:pt x="92" y="3921"/>
                    <a:pt x="31" y="4195"/>
                    <a:pt x="0" y="4438"/>
                  </a:cubicBezTo>
                  <a:cubicBezTo>
                    <a:pt x="92" y="4833"/>
                    <a:pt x="274" y="5168"/>
                    <a:pt x="456" y="5411"/>
                  </a:cubicBezTo>
                  <a:cubicBezTo>
                    <a:pt x="760" y="5836"/>
                    <a:pt x="1155" y="6080"/>
                    <a:pt x="1551" y="6080"/>
                  </a:cubicBezTo>
                  <a:lnTo>
                    <a:pt x="1733" y="6080"/>
                  </a:lnTo>
                  <a:cubicBezTo>
                    <a:pt x="2341" y="5988"/>
                    <a:pt x="2858" y="5320"/>
                    <a:pt x="3222" y="4225"/>
                  </a:cubicBezTo>
                  <a:cubicBezTo>
                    <a:pt x="3648" y="2888"/>
                    <a:pt x="3587" y="1794"/>
                    <a:pt x="3040" y="1064"/>
                  </a:cubicBezTo>
                  <a:cubicBezTo>
                    <a:pt x="2493" y="304"/>
                    <a:pt x="1581" y="61"/>
                    <a:pt x="10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1;p65">
              <a:extLst>
                <a:ext uri="{FF2B5EF4-FFF2-40B4-BE49-F238E27FC236}">
                  <a16:creationId xmlns:a16="http://schemas.microsoft.com/office/drawing/2014/main" id="{822CEAE1-1EB9-85C8-6BD2-9B929D2BD1EF}"/>
                </a:ext>
              </a:extLst>
            </p:cNvPr>
            <p:cNvSpPr/>
            <p:nvPr/>
          </p:nvSpPr>
          <p:spPr>
            <a:xfrm>
              <a:off x="1975225" y="4035400"/>
              <a:ext cx="161875" cy="95675"/>
            </a:xfrm>
            <a:custGeom>
              <a:avLst/>
              <a:gdLst/>
              <a:ahLst/>
              <a:cxnLst/>
              <a:rect l="l" t="t" r="r" b="b"/>
              <a:pathLst>
                <a:path w="6475" h="3827" extrusionOk="0">
                  <a:moveTo>
                    <a:pt x="3308" y="0"/>
                  </a:moveTo>
                  <a:cubicBezTo>
                    <a:pt x="3056" y="0"/>
                    <a:pt x="2785" y="18"/>
                    <a:pt x="2493" y="57"/>
                  </a:cubicBezTo>
                  <a:cubicBezTo>
                    <a:pt x="1308" y="240"/>
                    <a:pt x="578" y="635"/>
                    <a:pt x="305" y="1243"/>
                  </a:cubicBezTo>
                  <a:cubicBezTo>
                    <a:pt x="1" y="2033"/>
                    <a:pt x="578" y="2823"/>
                    <a:pt x="608" y="2854"/>
                  </a:cubicBezTo>
                  <a:cubicBezTo>
                    <a:pt x="639" y="2884"/>
                    <a:pt x="912" y="3219"/>
                    <a:pt x="1399" y="3553"/>
                  </a:cubicBezTo>
                  <a:cubicBezTo>
                    <a:pt x="1612" y="3583"/>
                    <a:pt x="1855" y="3614"/>
                    <a:pt x="2098" y="3644"/>
                  </a:cubicBezTo>
                  <a:cubicBezTo>
                    <a:pt x="1399" y="3249"/>
                    <a:pt x="912" y="2702"/>
                    <a:pt x="852" y="2671"/>
                  </a:cubicBezTo>
                  <a:cubicBezTo>
                    <a:pt x="821" y="2611"/>
                    <a:pt x="365" y="1942"/>
                    <a:pt x="608" y="1364"/>
                  </a:cubicBezTo>
                  <a:cubicBezTo>
                    <a:pt x="821" y="878"/>
                    <a:pt x="1460" y="544"/>
                    <a:pt x="2523" y="392"/>
                  </a:cubicBezTo>
                  <a:cubicBezTo>
                    <a:pt x="2828" y="346"/>
                    <a:pt x="3108" y="326"/>
                    <a:pt x="3365" y="326"/>
                  </a:cubicBezTo>
                  <a:cubicBezTo>
                    <a:pt x="5517" y="326"/>
                    <a:pt x="6062" y="1765"/>
                    <a:pt x="6171" y="2064"/>
                  </a:cubicBezTo>
                  <a:cubicBezTo>
                    <a:pt x="5654" y="2915"/>
                    <a:pt x="5077" y="3492"/>
                    <a:pt x="4469" y="3796"/>
                  </a:cubicBezTo>
                  <a:cubicBezTo>
                    <a:pt x="4651" y="3826"/>
                    <a:pt x="4833" y="3826"/>
                    <a:pt x="5046" y="3826"/>
                  </a:cubicBezTo>
                  <a:cubicBezTo>
                    <a:pt x="5563" y="3462"/>
                    <a:pt x="6019" y="2915"/>
                    <a:pt x="6475" y="2155"/>
                  </a:cubicBezTo>
                  <a:cubicBezTo>
                    <a:pt x="6475" y="2124"/>
                    <a:pt x="6475" y="2094"/>
                    <a:pt x="6475" y="2033"/>
                  </a:cubicBezTo>
                  <a:cubicBezTo>
                    <a:pt x="6475" y="2033"/>
                    <a:pt x="5992" y="0"/>
                    <a:pt x="33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2;p65">
              <a:extLst>
                <a:ext uri="{FF2B5EF4-FFF2-40B4-BE49-F238E27FC236}">
                  <a16:creationId xmlns:a16="http://schemas.microsoft.com/office/drawing/2014/main" id="{ABC5969B-24C5-00C8-13D6-CD744226CFCE}"/>
                </a:ext>
              </a:extLst>
            </p:cNvPr>
            <p:cNvSpPr/>
            <p:nvPr/>
          </p:nvSpPr>
          <p:spPr>
            <a:xfrm>
              <a:off x="1753350" y="3891600"/>
              <a:ext cx="849575" cy="351550"/>
            </a:xfrm>
            <a:custGeom>
              <a:avLst/>
              <a:gdLst/>
              <a:ahLst/>
              <a:cxnLst/>
              <a:rect l="l" t="t" r="r" b="b"/>
              <a:pathLst>
                <a:path w="33983" h="14062" extrusionOk="0">
                  <a:moveTo>
                    <a:pt x="32424" y="0"/>
                  </a:moveTo>
                  <a:cubicBezTo>
                    <a:pt x="30313" y="0"/>
                    <a:pt x="20608" y="4411"/>
                    <a:pt x="20608" y="4411"/>
                  </a:cubicBezTo>
                  <a:cubicBezTo>
                    <a:pt x="20608" y="4411"/>
                    <a:pt x="17630" y="5931"/>
                    <a:pt x="14499" y="6357"/>
                  </a:cubicBezTo>
                  <a:cubicBezTo>
                    <a:pt x="13991" y="6435"/>
                    <a:pt x="13477" y="6478"/>
                    <a:pt x="12970" y="6478"/>
                  </a:cubicBezTo>
                  <a:cubicBezTo>
                    <a:pt x="11901" y="6478"/>
                    <a:pt x="10867" y="6284"/>
                    <a:pt x="10000" y="5809"/>
                  </a:cubicBezTo>
                  <a:cubicBezTo>
                    <a:pt x="9180" y="5323"/>
                    <a:pt x="8025" y="4654"/>
                    <a:pt x="6748" y="3895"/>
                  </a:cubicBezTo>
                  <a:cubicBezTo>
                    <a:pt x="4681" y="2648"/>
                    <a:pt x="2371" y="1706"/>
                    <a:pt x="0" y="673"/>
                  </a:cubicBezTo>
                  <a:lnTo>
                    <a:pt x="0" y="673"/>
                  </a:lnTo>
                  <a:cubicBezTo>
                    <a:pt x="486" y="4198"/>
                    <a:pt x="1094" y="7694"/>
                    <a:pt x="1216" y="11250"/>
                  </a:cubicBezTo>
                  <a:cubicBezTo>
                    <a:pt x="1216" y="11554"/>
                    <a:pt x="1246" y="11889"/>
                    <a:pt x="1246" y="12193"/>
                  </a:cubicBezTo>
                  <a:cubicBezTo>
                    <a:pt x="3139" y="12974"/>
                    <a:pt x="6493" y="14062"/>
                    <a:pt x="10432" y="14062"/>
                  </a:cubicBezTo>
                  <a:cubicBezTo>
                    <a:pt x="12314" y="14062"/>
                    <a:pt x="14330" y="13814"/>
                    <a:pt x="16383" y="13165"/>
                  </a:cubicBezTo>
                  <a:cubicBezTo>
                    <a:pt x="17933" y="12648"/>
                    <a:pt x="18967" y="12162"/>
                    <a:pt x="19605" y="11706"/>
                  </a:cubicBezTo>
                  <a:cubicBezTo>
                    <a:pt x="26110" y="8332"/>
                    <a:pt x="33982" y="125"/>
                    <a:pt x="32523" y="4"/>
                  </a:cubicBezTo>
                  <a:cubicBezTo>
                    <a:pt x="32493" y="1"/>
                    <a:pt x="32459" y="0"/>
                    <a:pt x="324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3;p65">
              <a:extLst>
                <a:ext uri="{FF2B5EF4-FFF2-40B4-BE49-F238E27FC236}">
                  <a16:creationId xmlns:a16="http://schemas.microsoft.com/office/drawing/2014/main" id="{1F11FCF5-49E5-D686-B74A-E7D216E26B1B}"/>
                </a:ext>
              </a:extLst>
            </p:cNvPr>
            <p:cNvSpPr/>
            <p:nvPr/>
          </p:nvSpPr>
          <p:spPr>
            <a:xfrm>
              <a:off x="1179625" y="4536075"/>
              <a:ext cx="147450" cy="165675"/>
            </a:xfrm>
            <a:custGeom>
              <a:avLst/>
              <a:gdLst/>
              <a:ahLst/>
              <a:cxnLst/>
              <a:rect l="l" t="t" r="r" b="b"/>
              <a:pathLst>
                <a:path w="5898" h="6627" extrusionOk="0">
                  <a:moveTo>
                    <a:pt x="547" y="0"/>
                  </a:moveTo>
                  <a:lnTo>
                    <a:pt x="0" y="6627"/>
                  </a:lnTo>
                  <a:lnTo>
                    <a:pt x="5046" y="6262"/>
                  </a:lnTo>
                  <a:lnTo>
                    <a:pt x="5897" y="882"/>
                  </a:lnTo>
                  <a:lnTo>
                    <a:pt x="54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4;p65">
              <a:extLst>
                <a:ext uri="{FF2B5EF4-FFF2-40B4-BE49-F238E27FC236}">
                  <a16:creationId xmlns:a16="http://schemas.microsoft.com/office/drawing/2014/main" id="{A586883F-5F33-E105-8266-97F0BBFE8F85}"/>
                </a:ext>
              </a:extLst>
            </p:cNvPr>
            <p:cNvSpPr/>
            <p:nvPr/>
          </p:nvSpPr>
          <p:spPr>
            <a:xfrm>
              <a:off x="879450" y="4668300"/>
              <a:ext cx="465850" cy="221900"/>
            </a:xfrm>
            <a:custGeom>
              <a:avLst/>
              <a:gdLst/>
              <a:ahLst/>
              <a:cxnLst/>
              <a:rect l="l" t="t" r="r" b="b"/>
              <a:pathLst>
                <a:path w="18634" h="8876" extrusionOk="0">
                  <a:moveTo>
                    <a:pt x="12171" y="1"/>
                  </a:moveTo>
                  <a:cubicBezTo>
                    <a:pt x="11959" y="1"/>
                    <a:pt x="11761" y="53"/>
                    <a:pt x="11582" y="183"/>
                  </a:cubicBezTo>
                  <a:cubicBezTo>
                    <a:pt x="11582" y="183"/>
                    <a:pt x="11065" y="578"/>
                    <a:pt x="9636" y="1854"/>
                  </a:cubicBezTo>
                  <a:cubicBezTo>
                    <a:pt x="8208" y="3131"/>
                    <a:pt x="5776" y="3982"/>
                    <a:pt x="3709" y="4863"/>
                  </a:cubicBezTo>
                  <a:cubicBezTo>
                    <a:pt x="1034" y="5988"/>
                    <a:pt x="275" y="7113"/>
                    <a:pt x="123" y="7873"/>
                  </a:cubicBezTo>
                  <a:cubicBezTo>
                    <a:pt x="1" y="8481"/>
                    <a:pt x="275" y="8876"/>
                    <a:pt x="275" y="8876"/>
                  </a:cubicBezTo>
                  <a:lnTo>
                    <a:pt x="18299" y="8845"/>
                  </a:lnTo>
                  <a:cubicBezTo>
                    <a:pt x="18421" y="8602"/>
                    <a:pt x="18482" y="8268"/>
                    <a:pt x="18512" y="7842"/>
                  </a:cubicBezTo>
                  <a:cubicBezTo>
                    <a:pt x="18634" y="6322"/>
                    <a:pt x="18147" y="3891"/>
                    <a:pt x="17904" y="2371"/>
                  </a:cubicBezTo>
                  <a:cubicBezTo>
                    <a:pt x="17874" y="2189"/>
                    <a:pt x="17843" y="2006"/>
                    <a:pt x="17843" y="1854"/>
                  </a:cubicBezTo>
                  <a:cubicBezTo>
                    <a:pt x="17813" y="1611"/>
                    <a:pt x="17782" y="1398"/>
                    <a:pt x="17782" y="1246"/>
                  </a:cubicBezTo>
                  <a:cubicBezTo>
                    <a:pt x="17782" y="317"/>
                    <a:pt x="17174" y="199"/>
                    <a:pt x="16865" y="199"/>
                  </a:cubicBezTo>
                  <a:cubicBezTo>
                    <a:pt x="16759" y="199"/>
                    <a:pt x="16688" y="213"/>
                    <a:pt x="16688" y="213"/>
                  </a:cubicBezTo>
                  <a:cubicBezTo>
                    <a:pt x="16214" y="679"/>
                    <a:pt x="15723" y="842"/>
                    <a:pt x="15235" y="842"/>
                  </a:cubicBezTo>
                  <a:cubicBezTo>
                    <a:pt x="14123" y="842"/>
                    <a:pt x="13026" y="1"/>
                    <a:pt x="121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5;p65">
              <a:extLst>
                <a:ext uri="{FF2B5EF4-FFF2-40B4-BE49-F238E27FC236}">
                  <a16:creationId xmlns:a16="http://schemas.microsoft.com/office/drawing/2014/main" id="{315E0870-3667-6FDE-E62E-1AB3EB15A884}"/>
                </a:ext>
              </a:extLst>
            </p:cNvPr>
            <p:cNvSpPr/>
            <p:nvPr/>
          </p:nvSpPr>
          <p:spPr>
            <a:xfrm>
              <a:off x="1175050" y="3750575"/>
              <a:ext cx="936975" cy="853900"/>
            </a:xfrm>
            <a:custGeom>
              <a:avLst/>
              <a:gdLst/>
              <a:ahLst/>
              <a:cxnLst/>
              <a:rect l="l" t="t" r="r" b="b"/>
              <a:pathLst>
                <a:path w="37479" h="34156" extrusionOk="0">
                  <a:moveTo>
                    <a:pt x="9914" y="0"/>
                  </a:moveTo>
                  <a:cubicBezTo>
                    <a:pt x="2443" y="0"/>
                    <a:pt x="1" y="33518"/>
                    <a:pt x="1" y="33518"/>
                  </a:cubicBezTo>
                  <a:lnTo>
                    <a:pt x="6323" y="34156"/>
                  </a:lnTo>
                  <a:cubicBezTo>
                    <a:pt x="6323" y="34156"/>
                    <a:pt x="12220" y="19049"/>
                    <a:pt x="12676" y="13213"/>
                  </a:cubicBezTo>
                  <a:cubicBezTo>
                    <a:pt x="12676" y="13213"/>
                    <a:pt x="20883" y="21086"/>
                    <a:pt x="37479" y="21420"/>
                  </a:cubicBezTo>
                  <a:lnTo>
                    <a:pt x="31704" y="10630"/>
                  </a:lnTo>
                  <a:cubicBezTo>
                    <a:pt x="25624" y="7408"/>
                    <a:pt x="14925" y="964"/>
                    <a:pt x="10427" y="52"/>
                  </a:cubicBezTo>
                  <a:cubicBezTo>
                    <a:pt x="10253" y="17"/>
                    <a:pt x="10082" y="0"/>
                    <a:pt x="99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6;p65">
              <a:extLst>
                <a:ext uri="{FF2B5EF4-FFF2-40B4-BE49-F238E27FC236}">
                  <a16:creationId xmlns:a16="http://schemas.microsoft.com/office/drawing/2014/main" id="{6FCA64F1-7F36-D979-7C96-1407CA170D16}"/>
                </a:ext>
              </a:extLst>
            </p:cNvPr>
            <p:cNvSpPr/>
            <p:nvPr/>
          </p:nvSpPr>
          <p:spPr>
            <a:xfrm>
              <a:off x="1162900" y="4543675"/>
              <a:ext cx="190000" cy="68400"/>
            </a:xfrm>
            <a:custGeom>
              <a:avLst/>
              <a:gdLst/>
              <a:ahLst/>
              <a:cxnLst/>
              <a:rect l="l" t="t" r="r" b="b"/>
              <a:pathLst>
                <a:path w="7600" h="2736" extrusionOk="0">
                  <a:moveTo>
                    <a:pt x="335" y="0"/>
                  </a:moveTo>
                  <a:cubicBezTo>
                    <a:pt x="1" y="608"/>
                    <a:pt x="153" y="2098"/>
                    <a:pt x="153" y="2098"/>
                  </a:cubicBezTo>
                  <a:lnTo>
                    <a:pt x="6688" y="2736"/>
                  </a:lnTo>
                  <a:cubicBezTo>
                    <a:pt x="7478" y="2006"/>
                    <a:pt x="7599" y="821"/>
                    <a:pt x="7599" y="821"/>
                  </a:cubicBezTo>
                  <a:lnTo>
                    <a:pt x="3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347;p65">
              <a:extLst>
                <a:ext uri="{FF2B5EF4-FFF2-40B4-BE49-F238E27FC236}">
                  <a16:creationId xmlns:a16="http://schemas.microsoft.com/office/drawing/2014/main" id="{ECC6BFDF-FABB-A1EA-4E43-B19AB61411ED}"/>
                </a:ext>
              </a:extLst>
            </p:cNvPr>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348;p65">
              <a:extLst>
                <a:ext uri="{FF2B5EF4-FFF2-40B4-BE49-F238E27FC236}">
                  <a16:creationId xmlns:a16="http://schemas.microsoft.com/office/drawing/2014/main" id="{61A1FD5B-3117-F4F0-F28D-E7D145BC54FC}"/>
                </a:ext>
              </a:extLst>
            </p:cNvPr>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349;p65">
              <a:extLst>
                <a:ext uri="{FF2B5EF4-FFF2-40B4-BE49-F238E27FC236}">
                  <a16:creationId xmlns:a16="http://schemas.microsoft.com/office/drawing/2014/main" id="{96A1CFFF-BD25-B7AF-3EC0-49C566E27218}"/>
                </a:ext>
              </a:extLst>
            </p:cNvPr>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350;p65">
              <a:extLst>
                <a:ext uri="{FF2B5EF4-FFF2-40B4-BE49-F238E27FC236}">
                  <a16:creationId xmlns:a16="http://schemas.microsoft.com/office/drawing/2014/main" id="{0C440E20-D3AD-069A-5B79-6106690A8221}"/>
                </a:ext>
              </a:extLst>
            </p:cNvPr>
            <p:cNvSpPr/>
            <p:nvPr/>
          </p:nvSpPr>
          <p:spPr>
            <a:xfrm>
              <a:off x="2081600" y="2732625"/>
              <a:ext cx="124650" cy="132500"/>
            </a:xfrm>
            <a:custGeom>
              <a:avLst/>
              <a:gdLst/>
              <a:ahLst/>
              <a:cxnLst/>
              <a:rect l="l" t="t" r="r" b="b"/>
              <a:pathLst>
                <a:path w="4986" h="5300" extrusionOk="0">
                  <a:moveTo>
                    <a:pt x="1158" y="1"/>
                  </a:moveTo>
                  <a:cubicBezTo>
                    <a:pt x="742" y="1"/>
                    <a:pt x="346" y="213"/>
                    <a:pt x="1" y="739"/>
                  </a:cubicBezTo>
                  <a:cubicBezTo>
                    <a:pt x="1" y="739"/>
                    <a:pt x="1734" y="4539"/>
                    <a:pt x="3010" y="5177"/>
                  </a:cubicBezTo>
                  <a:cubicBezTo>
                    <a:pt x="3181" y="5262"/>
                    <a:pt x="3341" y="5299"/>
                    <a:pt x="3491" y="5299"/>
                  </a:cubicBezTo>
                  <a:cubicBezTo>
                    <a:pt x="4461" y="5299"/>
                    <a:pt x="4986" y="3748"/>
                    <a:pt x="4986" y="3748"/>
                  </a:cubicBezTo>
                  <a:cubicBezTo>
                    <a:pt x="4986" y="3748"/>
                    <a:pt x="2904" y="1"/>
                    <a:pt x="11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351;p65">
              <a:extLst>
                <a:ext uri="{FF2B5EF4-FFF2-40B4-BE49-F238E27FC236}">
                  <a16:creationId xmlns:a16="http://schemas.microsoft.com/office/drawing/2014/main" id="{EA120BEE-907F-0FC1-57CC-454491E04E31}"/>
                </a:ext>
              </a:extLst>
            </p:cNvPr>
            <p:cNvSpPr/>
            <p:nvPr/>
          </p:nvSpPr>
          <p:spPr>
            <a:xfrm>
              <a:off x="1958500" y="2726300"/>
              <a:ext cx="204450" cy="97575"/>
            </a:xfrm>
            <a:custGeom>
              <a:avLst/>
              <a:gdLst/>
              <a:ahLst/>
              <a:cxnLst/>
              <a:rect l="l" t="t" r="r" b="b"/>
              <a:pathLst>
                <a:path w="8178" h="3903" extrusionOk="0">
                  <a:moveTo>
                    <a:pt x="3113" y="0"/>
                  </a:moveTo>
                  <a:cubicBezTo>
                    <a:pt x="1666" y="0"/>
                    <a:pt x="169" y="361"/>
                    <a:pt x="1" y="1813"/>
                  </a:cubicBezTo>
                  <a:cubicBezTo>
                    <a:pt x="1" y="1813"/>
                    <a:pt x="1877" y="3903"/>
                    <a:pt x="4112" y="3903"/>
                  </a:cubicBezTo>
                  <a:cubicBezTo>
                    <a:pt x="4546" y="3903"/>
                    <a:pt x="4993" y="3824"/>
                    <a:pt x="5442" y="3637"/>
                  </a:cubicBezTo>
                  <a:cubicBezTo>
                    <a:pt x="8177" y="2482"/>
                    <a:pt x="5928" y="354"/>
                    <a:pt x="5928" y="354"/>
                  </a:cubicBezTo>
                  <a:cubicBezTo>
                    <a:pt x="5928" y="354"/>
                    <a:pt x="4545" y="0"/>
                    <a:pt x="31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352;p65">
              <a:extLst>
                <a:ext uri="{FF2B5EF4-FFF2-40B4-BE49-F238E27FC236}">
                  <a16:creationId xmlns:a16="http://schemas.microsoft.com/office/drawing/2014/main" id="{EECDFB65-1E6B-80AA-C72A-7A9B2C02F0BC}"/>
                </a:ext>
              </a:extLst>
            </p:cNvPr>
            <p:cNvSpPr/>
            <p:nvPr/>
          </p:nvSpPr>
          <p:spPr>
            <a:xfrm>
              <a:off x="1811100" y="2735775"/>
              <a:ext cx="177575" cy="129100"/>
            </a:xfrm>
            <a:custGeom>
              <a:avLst/>
              <a:gdLst/>
              <a:ahLst/>
              <a:cxnLst/>
              <a:rect l="l" t="t" r="r" b="b"/>
              <a:pathLst>
                <a:path w="7103" h="5164" extrusionOk="0">
                  <a:moveTo>
                    <a:pt x="5436" y="0"/>
                  </a:moveTo>
                  <a:cubicBezTo>
                    <a:pt x="5370" y="0"/>
                    <a:pt x="5301" y="2"/>
                    <a:pt x="5228" y="5"/>
                  </a:cubicBezTo>
                  <a:cubicBezTo>
                    <a:pt x="3344" y="66"/>
                    <a:pt x="0" y="4808"/>
                    <a:pt x="2888" y="5142"/>
                  </a:cubicBezTo>
                  <a:cubicBezTo>
                    <a:pt x="3002" y="5156"/>
                    <a:pt x="3112" y="5163"/>
                    <a:pt x="3220" y="5163"/>
                  </a:cubicBezTo>
                  <a:cubicBezTo>
                    <a:pt x="5839" y="5163"/>
                    <a:pt x="6596" y="1069"/>
                    <a:pt x="6596" y="1069"/>
                  </a:cubicBezTo>
                  <a:cubicBezTo>
                    <a:pt x="6596" y="1069"/>
                    <a:pt x="7102"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353;p65">
              <a:extLst>
                <a:ext uri="{FF2B5EF4-FFF2-40B4-BE49-F238E27FC236}">
                  <a16:creationId xmlns:a16="http://schemas.microsoft.com/office/drawing/2014/main" id="{2FEC588F-D32B-409A-5794-30DCFE281A6C}"/>
                </a:ext>
              </a:extLst>
            </p:cNvPr>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354;p65">
              <a:extLst>
                <a:ext uri="{FF2B5EF4-FFF2-40B4-BE49-F238E27FC236}">
                  <a16:creationId xmlns:a16="http://schemas.microsoft.com/office/drawing/2014/main" id="{1E19CB13-821E-4ACC-A581-5FBD860B465B}"/>
                </a:ext>
              </a:extLst>
            </p:cNvPr>
            <p:cNvSpPr/>
            <p:nvPr/>
          </p:nvSpPr>
          <p:spPr>
            <a:xfrm>
              <a:off x="1702425" y="3990275"/>
              <a:ext cx="705200" cy="117250"/>
            </a:xfrm>
            <a:custGeom>
              <a:avLst/>
              <a:gdLst/>
              <a:ahLst/>
              <a:cxnLst/>
              <a:rect l="l" t="t" r="r" b="b"/>
              <a:pathLst>
                <a:path w="28208" h="4690" extrusionOk="0">
                  <a:moveTo>
                    <a:pt x="244" y="0"/>
                  </a:moveTo>
                  <a:cubicBezTo>
                    <a:pt x="202" y="0"/>
                    <a:pt x="177" y="50"/>
                    <a:pt x="153" y="99"/>
                  </a:cubicBezTo>
                  <a:lnTo>
                    <a:pt x="1" y="1558"/>
                  </a:lnTo>
                  <a:cubicBezTo>
                    <a:pt x="1" y="1619"/>
                    <a:pt x="31" y="1680"/>
                    <a:pt x="92" y="1680"/>
                  </a:cubicBezTo>
                  <a:lnTo>
                    <a:pt x="27995" y="4689"/>
                  </a:lnTo>
                  <a:cubicBezTo>
                    <a:pt x="28056" y="4689"/>
                    <a:pt x="28086" y="4628"/>
                    <a:pt x="28117" y="4568"/>
                  </a:cubicBezTo>
                  <a:cubicBezTo>
                    <a:pt x="28208" y="3717"/>
                    <a:pt x="27569" y="2926"/>
                    <a:pt x="26718" y="2835"/>
                  </a:cubicBezTo>
                  <a:lnTo>
                    <a:pt x="274" y="8"/>
                  </a:lnTo>
                  <a:cubicBezTo>
                    <a:pt x="263" y="3"/>
                    <a:pt x="253" y="0"/>
                    <a:pt x="2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355;p65">
              <a:extLst>
                <a:ext uri="{FF2B5EF4-FFF2-40B4-BE49-F238E27FC236}">
                  <a16:creationId xmlns:a16="http://schemas.microsoft.com/office/drawing/2014/main" id="{91B0DE7B-3D72-45A5-A8A4-F3E1983ED33D}"/>
                </a:ext>
              </a:extLst>
            </p:cNvPr>
            <p:cNvSpPr/>
            <p:nvPr/>
          </p:nvSpPr>
          <p:spPr>
            <a:xfrm>
              <a:off x="1511825" y="3597475"/>
              <a:ext cx="630475" cy="479025"/>
            </a:xfrm>
            <a:custGeom>
              <a:avLst/>
              <a:gdLst/>
              <a:ahLst/>
              <a:cxnLst/>
              <a:rect l="l" t="t" r="r" b="b"/>
              <a:pathLst>
                <a:path w="25219" h="19161" extrusionOk="0">
                  <a:moveTo>
                    <a:pt x="936" y="1"/>
                  </a:moveTo>
                  <a:cubicBezTo>
                    <a:pt x="428" y="1"/>
                    <a:pt x="0" y="463"/>
                    <a:pt x="86" y="978"/>
                  </a:cubicBezTo>
                  <a:lnTo>
                    <a:pt x="1971" y="16085"/>
                  </a:lnTo>
                  <a:cubicBezTo>
                    <a:pt x="2032" y="16480"/>
                    <a:pt x="2336" y="16784"/>
                    <a:pt x="2761" y="16845"/>
                  </a:cubicBezTo>
                  <a:lnTo>
                    <a:pt x="24190" y="19155"/>
                  </a:lnTo>
                  <a:cubicBezTo>
                    <a:pt x="24221" y="19158"/>
                    <a:pt x="24252" y="19160"/>
                    <a:pt x="24283" y="19160"/>
                  </a:cubicBezTo>
                  <a:cubicBezTo>
                    <a:pt x="24791" y="19160"/>
                    <a:pt x="25218" y="18697"/>
                    <a:pt x="25132" y="18152"/>
                  </a:cubicBezTo>
                  <a:lnTo>
                    <a:pt x="23248" y="3076"/>
                  </a:lnTo>
                  <a:cubicBezTo>
                    <a:pt x="23187" y="2681"/>
                    <a:pt x="22883" y="2346"/>
                    <a:pt x="22458" y="2316"/>
                  </a:cubicBezTo>
                  <a:lnTo>
                    <a:pt x="1029" y="6"/>
                  </a:lnTo>
                  <a:cubicBezTo>
                    <a:pt x="997" y="2"/>
                    <a:pt x="966" y="1"/>
                    <a:pt x="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356;p65">
              <a:extLst>
                <a:ext uri="{FF2B5EF4-FFF2-40B4-BE49-F238E27FC236}">
                  <a16:creationId xmlns:a16="http://schemas.microsoft.com/office/drawing/2014/main" id="{0A44ABE7-F2CE-871A-29BB-64BD0ADE9CDF}"/>
                </a:ext>
              </a:extLst>
            </p:cNvPr>
            <p:cNvSpPr/>
            <p:nvPr/>
          </p:nvSpPr>
          <p:spPr>
            <a:xfrm>
              <a:off x="2052725" y="3653075"/>
              <a:ext cx="89575" cy="422675"/>
            </a:xfrm>
            <a:custGeom>
              <a:avLst/>
              <a:gdLst/>
              <a:ahLst/>
              <a:cxnLst/>
              <a:rect l="l" t="t" r="r" b="b"/>
              <a:pathLst>
                <a:path w="3583" h="16907" extrusionOk="0">
                  <a:moveTo>
                    <a:pt x="1" y="1"/>
                  </a:moveTo>
                  <a:lnTo>
                    <a:pt x="1916" y="16840"/>
                  </a:lnTo>
                  <a:lnTo>
                    <a:pt x="2554" y="16901"/>
                  </a:lnTo>
                  <a:cubicBezTo>
                    <a:pt x="2587" y="16904"/>
                    <a:pt x="2620" y="16906"/>
                    <a:pt x="2652" y="16906"/>
                  </a:cubicBezTo>
                  <a:cubicBezTo>
                    <a:pt x="3158" y="16906"/>
                    <a:pt x="3582" y="16471"/>
                    <a:pt x="3496" y="15928"/>
                  </a:cubicBezTo>
                  <a:lnTo>
                    <a:pt x="1612" y="852"/>
                  </a:lnTo>
                  <a:cubicBezTo>
                    <a:pt x="1551" y="457"/>
                    <a:pt x="1247" y="122"/>
                    <a:pt x="822" y="92"/>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357;p65">
              <a:extLst>
                <a:ext uri="{FF2B5EF4-FFF2-40B4-BE49-F238E27FC236}">
                  <a16:creationId xmlns:a16="http://schemas.microsoft.com/office/drawing/2014/main" id="{CB6ECF38-9BE0-5757-A0B8-55B43BF1C8E0}"/>
                </a:ext>
              </a:extLst>
            </p:cNvPr>
            <p:cNvSpPr/>
            <p:nvPr/>
          </p:nvSpPr>
          <p:spPr>
            <a:xfrm>
              <a:off x="1805000" y="4313425"/>
              <a:ext cx="136825" cy="147450"/>
            </a:xfrm>
            <a:custGeom>
              <a:avLst/>
              <a:gdLst/>
              <a:ahLst/>
              <a:cxnLst/>
              <a:rect l="l" t="t" r="r" b="b"/>
              <a:pathLst>
                <a:path w="5473" h="5898" extrusionOk="0">
                  <a:moveTo>
                    <a:pt x="3983" y="0"/>
                  </a:moveTo>
                  <a:cubicBezTo>
                    <a:pt x="3253" y="760"/>
                    <a:pt x="974" y="1125"/>
                    <a:pt x="974" y="1125"/>
                  </a:cubicBezTo>
                  <a:cubicBezTo>
                    <a:pt x="62" y="1885"/>
                    <a:pt x="1" y="5897"/>
                    <a:pt x="1" y="5897"/>
                  </a:cubicBezTo>
                  <a:lnTo>
                    <a:pt x="5472" y="4773"/>
                  </a:lnTo>
                  <a:lnTo>
                    <a:pt x="398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358;p65">
              <a:extLst>
                <a:ext uri="{FF2B5EF4-FFF2-40B4-BE49-F238E27FC236}">
                  <a16:creationId xmlns:a16="http://schemas.microsoft.com/office/drawing/2014/main" id="{B252AAC9-36F7-F573-4915-FA9BC1FFC1C0}"/>
                </a:ext>
              </a:extLst>
            </p:cNvPr>
            <p:cNvSpPr/>
            <p:nvPr/>
          </p:nvSpPr>
          <p:spPr>
            <a:xfrm>
              <a:off x="1495725" y="4239525"/>
              <a:ext cx="364775" cy="407250"/>
            </a:xfrm>
            <a:custGeom>
              <a:avLst/>
              <a:gdLst/>
              <a:ahLst/>
              <a:cxnLst/>
              <a:rect l="l" t="t" r="r" b="b"/>
              <a:pathLst>
                <a:path w="14591" h="16290" extrusionOk="0">
                  <a:moveTo>
                    <a:pt x="7194" y="0"/>
                  </a:moveTo>
                  <a:cubicBezTo>
                    <a:pt x="7146" y="0"/>
                    <a:pt x="7098" y="3"/>
                    <a:pt x="7053" y="8"/>
                  </a:cubicBezTo>
                  <a:lnTo>
                    <a:pt x="1" y="15723"/>
                  </a:lnTo>
                  <a:cubicBezTo>
                    <a:pt x="1" y="15723"/>
                    <a:pt x="214" y="16087"/>
                    <a:pt x="791" y="16239"/>
                  </a:cubicBezTo>
                  <a:cubicBezTo>
                    <a:pt x="917" y="16271"/>
                    <a:pt x="1058" y="16289"/>
                    <a:pt x="1217" y="16289"/>
                  </a:cubicBezTo>
                  <a:cubicBezTo>
                    <a:pt x="1982" y="16289"/>
                    <a:pt x="3148" y="15854"/>
                    <a:pt x="4834" y="14294"/>
                  </a:cubicBezTo>
                  <a:cubicBezTo>
                    <a:pt x="6384" y="12835"/>
                    <a:pt x="8086" y="11042"/>
                    <a:pt x="9788" y="10312"/>
                  </a:cubicBezTo>
                  <a:cubicBezTo>
                    <a:pt x="11460" y="9552"/>
                    <a:pt x="11977" y="9248"/>
                    <a:pt x="11977" y="9248"/>
                  </a:cubicBezTo>
                  <a:cubicBezTo>
                    <a:pt x="13223" y="8549"/>
                    <a:pt x="11764" y="5175"/>
                    <a:pt x="14044" y="4294"/>
                  </a:cubicBezTo>
                  <a:cubicBezTo>
                    <a:pt x="14044" y="4294"/>
                    <a:pt x="14591" y="3929"/>
                    <a:pt x="13497" y="3443"/>
                  </a:cubicBezTo>
                  <a:cubicBezTo>
                    <a:pt x="13375" y="3382"/>
                    <a:pt x="13193" y="3260"/>
                    <a:pt x="12980" y="3139"/>
                  </a:cubicBezTo>
                  <a:cubicBezTo>
                    <a:pt x="12858" y="3078"/>
                    <a:pt x="12737" y="2987"/>
                    <a:pt x="12585" y="2865"/>
                  </a:cubicBezTo>
                  <a:cubicBezTo>
                    <a:pt x="11338" y="2075"/>
                    <a:pt x="9393" y="707"/>
                    <a:pt x="8025" y="190"/>
                  </a:cubicBezTo>
                  <a:cubicBezTo>
                    <a:pt x="7721" y="64"/>
                    <a:pt x="7439" y="0"/>
                    <a:pt x="7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359;p65">
              <a:extLst>
                <a:ext uri="{FF2B5EF4-FFF2-40B4-BE49-F238E27FC236}">
                  <a16:creationId xmlns:a16="http://schemas.microsoft.com/office/drawing/2014/main" id="{5005A3D4-A209-E64C-ED0D-471762619EE3}"/>
                </a:ext>
              </a:extLst>
            </p:cNvPr>
            <p:cNvSpPr/>
            <p:nvPr/>
          </p:nvSpPr>
          <p:spPr>
            <a:xfrm>
              <a:off x="1870350" y="3846925"/>
              <a:ext cx="1114800" cy="591900"/>
            </a:xfrm>
            <a:custGeom>
              <a:avLst/>
              <a:gdLst/>
              <a:ahLst/>
              <a:cxnLst/>
              <a:rect l="l" t="t" r="r" b="b"/>
              <a:pathLst>
                <a:path w="44592" h="23676" extrusionOk="0">
                  <a:moveTo>
                    <a:pt x="34381" y="0"/>
                  </a:moveTo>
                  <a:cubicBezTo>
                    <a:pt x="31155" y="0"/>
                    <a:pt x="27843" y="1791"/>
                    <a:pt x="27843" y="1791"/>
                  </a:cubicBezTo>
                  <a:cubicBezTo>
                    <a:pt x="19029" y="5742"/>
                    <a:pt x="16354" y="9420"/>
                    <a:pt x="12463" y="12429"/>
                  </a:cubicBezTo>
                  <a:cubicBezTo>
                    <a:pt x="8542" y="15408"/>
                    <a:pt x="1004" y="18265"/>
                    <a:pt x="1004" y="18265"/>
                  </a:cubicBezTo>
                  <a:cubicBezTo>
                    <a:pt x="1" y="22885"/>
                    <a:pt x="2828" y="23645"/>
                    <a:pt x="2828" y="23645"/>
                  </a:cubicBezTo>
                  <a:cubicBezTo>
                    <a:pt x="2828" y="23645"/>
                    <a:pt x="3031" y="23676"/>
                    <a:pt x="3486" y="23676"/>
                  </a:cubicBezTo>
                  <a:cubicBezTo>
                    <a:pt x="5110" y="23676"/>
                    <a:pt x="9936" y="23286"/>
                    <a:pt x="20123" y="19724"/>
                  </a:cubicBezTo>
                  <a:cubicBezTo>
                    <a:pt x="33193" y="15165"/>
                    <a:pt x="44591" y="5864"/>
                    <a:pt x="37874" y="1001"/>
                  </a:cubicBezTo>
                  <a:cubicBezTo>
                    <a:pt x="36852" y="266"/>
                    <a:pt x="35623" y="0"/>
                    <a:pt x="34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360;p65">
              <a:extLst>
                <a:ext uri="{FF2B5EF4-FFF2-40B4-BE49-F238E27FC236}">
                  <a16:creationId xmlns:a16="http://schemas.microsoft.com/office/drawing/2014/main" id="{4BCEC90C-1FD7-8E7B-25A4-A1845D962F20}"/>
                </a:ext>
              </a:extLst>
            </p:cNvPr>
            <p:cNvSpPr/>
            <p:nvPr/>
          </p:nvSpPr>
          <p:spPr>
            <a:xfrm>
              <a:off x="1862775" y="4285925"/>
              <a:ext cx="115525" cy="171725"/>
            </a:xfrm>
            <a:custGeom>
              <a:avLst/>
              <a:gdLst/>
              <a:ahLst/>
              <a:cxnLst/>
              <a:rect l="l" t="t" r="r" b="b"/>
              <a:pathLst>
                <a:path w="4621" h="6869" extrusionOk="0">
                  <a:moveTo>
                    <a:pt x="1872" y="0"/>
                  </a:moveTo>
                  <a:cubicBezTo>
                    <a:pt x="1499" y="0"/>
                    <a:pt x="1068" y="150"/>
                    <a:pt x="608" y="401"/>
                  </a:cubicBezTo>
                  <a:cubicBezTo>
                    <a:pt x="0" y="2407"/>
                    <a:pt x="1581" y="6176"/>
                    <a:pt x="2401" y="6663"/>
                  </a:cubicBezTo>
                  <a:cubicBezTo>
                    <a:pt x="2678" y="6813"/>
                    <a:pt x="2961" y="6869"/>
                    <a:pt x="3229" y="6869"/>
                  </a:cubicBezTo>
                  <a:cubicBezTo>
                    <a:pt x="3988" y="6869"/>
                    <a:pt x="4620" y="6420"/>
                    <a:pt x="4620" y="6420"/>
                  </a:cubicBezTo>
                  <a:cubicBezTo>
                    <a:pt x="3252" y="4718"/>
                    <a:pt x="2644" y="2529"/>
                    <a:pt x="2340" y="97"/>
                  </a:cubicBezTo>
                  <a:cubicBezTo>
                    <a:pt x="2198" y="31"/>
                    <a:pt x="2041" y="0"/>
                    <a:pt x="18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361;p65">
              <a:extLst>
                <a:ext uri="{FF2B5EF4-FFF2-40B4-BE49-F238E27FC236}">
                  <a16:creationId xmlns:a16="http://schemas.microsoft.com/office/drawing/2014/main" id="{CAF13DA4-9740-0436-821D-4DD0420CF3CC}"/>
                </a:ext>
              </a:extLst>
            </p:cNvPr>
            <p:cNvSpPr/>
            <p:nvPr/>
          </p:nvSpPr>
          <p:spPr>
            <a:xfrm>
              <a:off x="2113525" y="3215575"/>
              <a:ext cx="541825" cy="781000"/>
            </a:xfrm>
            <a:custGeom>
              <a:avLst/>
              <a:gdLst/>
              <a:ahLst/>
              <a:cxnLst/>
              <a:rect l="l" t="t" r="r" b="b"/>
              <a:pathLst>
                <a:path w="21673" h="31240" extrusionOk="0">
                  <a:moveTo>
                    <a:pt x="11709" y="1"/>
                  </a:moveTo>
                  <a:cubicBezTo>
                    <a:pt x="11263" y="1"/>
                    <a:pt x="10810" y="76"/>
                    <a:pt x="10366" y="236"/>
                  </a:cubicBezTo>
                  <a:cubicBezTo>
                    <a:pt x="8329" y="996"/>
                    <a:pt x="7265" y="3276"/>
                    <a:pt x="8025" y="5342"/>
                  </a:cubicBezTo>
                  <a:lnTo>
                    <a:pt x="8055" y="5373"/>
                  </a:lnTo>
                  <a:lnTo>
                    <a:pt x="8937" y="7774"/>
                  </a:lnTo>
                  <a:cubicBezTo>
                    <a:pt x="9210" y="8564"/>
                    <a:pt x="9514" y="9385"/>
                    <a:pt x="9818" y="10206"/>
                  </a:cubicBezTo>
                  <a:cubicBezTo>
                    <a:pt x="10396" y="11817"/>
                    <a:pt x="10973" y="13428"/>
                    <a:pt x="11490" y="15039"/>
                  </a:cubicBezTo>
                  <a:cubicBezTo>
                    <a:pt x="12037" y="16619"/>
                    <a:pt x="12524" y="18230"/>
                    <a:pt x="12949" y="19780"/>
                  </a:cubicBezTo>
                  <a:cubicBezTo>
                    <a:pt x="13040" y="20175"/>
                    <a:pt x="13162" y="20571"/>
                    <a:pt x="13223" y="20935"/>
                  </a:cubicBezTo>
                  <a:cubicBezTo>
                    <a:pt x="13314" y="21331"/>
                    <a:pt x="13405" y="21695"/>
                    <a:pt x="13466" y="22030"/>
                  </a:cubicBezTo>
                  <a:cubicBezTo>
                    <a:pt x="13496" y="22212"/>
                    <a:pt x="13527" y="22394"/>
                    <a:pt x="13557" y="22577"/>
                  </a:cubicBezTo>
                  <a:cubicBezTo>
                    <a:pt x="13314" y="22638"/>
                    <a:pt x="13040" y="22698"/>
                    <a:pt x="12767" y="22790"/>
                  </a:cubicBezTo>
                  <a:cubicBezTo>
                    <a:pt x="12007" y="22972"/>
                    <a:pt x="11186" y="23154"/>
                    <a:pt x="10366" y="23337"/>
                  </a:cubicBezTo>
                  <a:cubicBezTo>
                    <a:pt x="9545" y="23519"/>
                    <a:pt x="8694" y="23671"/>
                    <a:pt x="7873" y="23823"/>
                  </a:cubicBezTo>
                  <a:cubicBezTo>
                    <a:pt x="6171" y="24157"/>
                    <a:pt x="4469" y="24461"/>
                    <a:pt x="2736" y="24735"/>
                  </a:cubicBezTo>
                  <a:lnTo>
                    <a:pt x="183" y="25191"/>
                  </a:lnTo>
                  <a:lnTo>
                    <a:pt x="1" y="25221"/>
                  </a:lnTo>
                  <a:cubicBezTo>
                    <a:pt x="213" y="27227"/>
                    <a:pt x="578" y="29203"/>
                    <a:pt x="730" y="31239"/>
                  </a:cubicBezTo>
                  <a:cubicBezTo>
                    <a:pt x="1612" y="31239"/>
                    <a:pt x="2493" y="31209"/>
                    <a:pt x="3405" y="31179"/>
                  </a:cubicBezTo>
                  <a:cubicBezTo>
                    <a:pt x="5198" y="31118"/>
                    <a:pt x="6992" y="31027"/>
                    <a:pt x="8785" y="30905"/>
                  </a:cubicBezTo>
                  <a:cubicBezTo>
                    <a:pt x="9697" y="30814"/>
                    <a:pt x="10609" y="30723"/>
                    <a:pt x="11521" y="30632"/>
                  </a:cubicBezTo>
                  <a:cubicBezTo>
                    <a:pt x="12432" y="30510"/>
                    <a:pt x="13375" y="30388"/>
                    <a:pt x="14317" y="30236"/>
                  </a:cubicBezTo>
                  <a:cubicBezTo>
                    <a:pt x="14803" y="30145"/>
                    <a:pt x="15290" y="30054"/>
                    <a:pt x="15806" y="29932"/>
                  </a:cubicBezTo>
                  <a:cubicBezTo>
                    <a:pt x="16293" y="29811"/>
                    <a:pt x="16809" y="29689"/>
                    <a:pt x="17417" y="29507"/>
                  </a:cubicBezTo>
                  <a:cubicBezTo>
                    <a:pt x="17691" y="29385"/>
                    <a:pt x="18025" y="29294"/>
                    <a:pt x="18390" y="29112"/>
                  </a:cubicBezTo>
                  <a:cubicBezTo>
                    <a:pt x="18542" y="29051"/>
                    <a:pt x="18755" y="28960"/>
                    <a:pt x="18968" y="28808"/>
                  </a:cubicBezTo>
                  <a:cubicBezTo>
                    <a:pt x="19211" y="28686"/>
                    <a:pt x="19454" y="28534"/>
                    <a:pt x="19758" y="28291"/>
                  </a:cubicBezTo>
                  <a:cubicBezTo>
                    <a:pt x="19849" y="28230"/>
                    <a:pt x="19910" y="28170"/>
                    <a:pt x="20001" y="28078"/>
                  </a:cubicBezTo>
                  <a:lnTo>
                    <a:pt x="20123" y="27957"/>
                  </a:lnTo>
                  <a:cubicBezTo>
                    <a:pt x="20183" y="27926"/>
                    <a:pt x="20214" y="27866"/>
                    <a:pt x="20275" y="27835"/>
                  </a:cubicBezTo>
                  <a:lnTo>
                    <a:pt x="20335" y="27744"/>
                  </a:lnTo>
                  <a:lnTo>
                    <a:pt x="20366" y="27714"/>
                  </a:lnTo>
                  <a:lnTo>
                    <a:pt x="20427" y="27653"/>
                  </a:lnTo>
                  <a:cubicBezTo>
                    <a:pt x="20457" y="27592"/>
                    <a:pt x="20518" y="27531"/>
                    <a:pt x="20578" y="27470"/>
                  </a:cubicBezTo>
                  <a:cubicBezTo>
                    <a:pt x="20609" y="27410"/>
                    <a:pt x="20670" y="27318"/>
                    <a:pt x="20730" y="27258"/>
                  </a:cubicBezTo>
                  <a:lnTo>
                    <a:pt x="20791" y="27136"/>
                  </a:lnTo>
                  <a:cubicBezTo>
                    <a:pt x="20822" y="27106"/>
                    <a:pt x="20852" y="27075"/>
                    <a:pt x="20882" y="27014"/>
                  </a:cubicBezTo>
                  <a:cubicBezTo>
                    <a:pt x="20943" y="26923"/>
                    <a:pt x="21004" y="26832"/>
                    <a:pt x="21034" y="26741"/>
                  </a:cubicBezTo>
                  <a:lnTo>
                    <a:pt x="21095" y="26650"/>
                  </a:lnTo>
                  <a:lnTo>
                    <a:pt x="21126" y="26559"/>
                  </a:lnTo>
                  <a:cubicBezTo>
                    <a:pt x="21156" y="26528"/>
                    <a:pt x="21156" y="26467"/>
                    <a:pt x="21186" y="26407"/>
                  </a:cubicBezTo>
                  <a:cubicBezTo>
                    <a:pt x="21217" y="26346"/>
                    <a:pt x="21247" y="26285"/>
                    <a:pt x="21278" y="26224"/>
                  </a:cubicBezTo>
                  <a:cubicBezTo>
                    <a:pt x="21278" y="26163"/>
                    <a:pt x="21308" y="26103"/>
                    <a:pt x="21338" y="26042"/>
                  </a:cubicBezTo>
                  <a:cubicBezTo>
                    <a:pt x="21338" y="25981"/>
                    <a:pt x="21369" y="25890"/>
                    <a:pt x="21399" y="25829"/>
                  </a:cubicBezTo>
                  <a:lnTo>
                    <a:pt x="21399" y="25738"/>
                  </a:lnTo>
                  <a:lnTo>
                    <a:pt x="21430" y="25677"/>
                  </a:lnTo>
                  <a:lnTo>
                    <a:pt x="21490" y="25343"/>
                  </a:lnTo>
                  <a:cubicBezTo>
                    <a:pt x="21490" y="25282"/>
                    <a:pt x="21521" y="25252"/>
                    <a:pt x="21521" y="25191"/>
                  </a:cubicBezTo>
                  <a:lnTo>
                    <a:pt x="21551" y="25039"/>
                  </a:lnTo>
                  <a:cubicBezTo>
                    <a:pt x="21551" y="24948"/>
                    <a:pt x="21582" y="24826"/>
                    <a:pt x="21582" y="24735"/>
                  </a:cubicBezTo>
                  <a:lnTo>
                    <a:pt x="21612" y="24461"/>
                  </a:lnTo>
                  <a:lnTo>
                    <a:pt x="21612" y="24340"/>
                  </a:lnTo>
                  <a:lnTo>
                    <a:pt x="21642" y="24218"/>
                  </a:lnTo>
                  <a:cubicBezTo>
                    <a:pt x="21673" y="23489"/>
                    <a:pt x="21642" y="22911"/>
                    <a:pt x="21612" y="22334"/>
                  </a:cubicBezTo>
                  <a:cubicBezTo>
                    <a:pt x="21582" y="21786"/>
                    <a:pt x="21490" y="21239"/>
                    <a:pt x="21430" y="20723"/>
                  </a:cubicBezTo>
                  <a:cubicBezTo>
                    <a:pt x="21278" y="19720"/>
                    <a:pt x="21095" y="18747"/>
                    <a:pt x="20852" y="17805"/>
                  </a:cubicBezTo>
                  <a:cubicBezTo>
                    <a:pt x="20639" y="16893"/>
                    <a:pt x="20396" y="15951"/>
                    <a:pt x="20153" y="15069"/>
                  </a:cubicBezTo>
                  <a:cubicBezTo>
                    <a:pt x="19879" y="14188"/>
                    <a:pt x="19606" y="13306"/>
                    <a:pt x="19332" y="12425"/>
                  </a:cubicBezTo>
                  <a:cubicBezTo>
                    <a:pt x="18755" y="10692"/>
                    <a:pt x="18116" y="8960"/>
                    <a:pt x="17478" y="7288"/>
                  </a:cubicBezTo>
                  <a:cubicBezTo>
                    <a:pt x="17113" y="6437"/>
                    <a:pt x="16779" y="5616"/>
                    <a:pt x="16445" y="4765"/>
                  </a:cubicBezTo>
                  <a:cubicBezTo>
                    <a:pt x="16262" y="4370"/>
                    <a:pt x="16080" y="3944"/>
                    <a:pt x="15898" y="3519"/>
                  </a:cubicBezTo>
                  <a:lnTo>
                    <a:pt x="15624" y="2911"/>
                  </a:lnTo>
                  <a:lnTo>
                    <a:pt x="15472" y="2607"/>
                  </a:lnTo>
                  <a:lnTo>
                    <a:pt x="15320" y="2272"/>
                  </a:lnTo>
                  <a:cubicBezTo>
                    <a:pt x="14640" y="865"/>
                    <a:pt x="13217" y="1"/>
                    <a:pt x="117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362;p65">
              <a:extLst>
                <a:ext uri="{FF2B5EF4-FFF2-40B4-BE49-F238E27FC236}">
                  <a16:creationId xmlns:a16="http://schemas.microsoft.com/office/drawing/2014/main" id="{A4C38C51-E8A9-5EAE-634C-0921D91C7180}"/>
                </a:ext>
              </a:extLst>
            </p:cNvPr>
            <p:cNvSpPr/>
            <p:nvPr/>
          </p:nvSpPr>
          <p:spPr>
            <a:xfrm>
              <a:off x="2820225" y="4072550"/>
              <a:ext cx="617050" cy="133000"/>
            </a:xfrm>
            <a:custGeom>
              <a:avLst/>
              <a:gdLst/>
              <a:ahLst/>
              <a:cxnLst/>
              <a:rect l="l" t="t" r="r" b="b"/>
              <a:pathLst>
                <a:path w="24682" h="5320" extrusionOk="0">
                  <a:moveTo>
                    <a:pt x="24652" y="0"/>
                  </a:moveTo>
                  <a:lnTo>
                    <a:pt x="2645" y="30"/>
                  </a:lnTo>
                  <a:cubicBezTo>
                    <a:pt x="1916" y="30"/>
                    <a:pt x="1247" y="334"/>
                    <a:pt x="791" y="821"/>
                  </a:cubicBezTo>
                  <a:cubicBezTo>
                    <a:pt x="305" y="1307"/>
                    <a:pt x="1" y="1945"/>
                    <a:pt x="1" y="2705"/>
                  </a:cubicBezTo>
                  <a:cubicBezTo>
                    <a:pt x="1" y="4134"/>
                    <a:pt x="1186" y="5319"/>
                    <a:pt x="2645" y="5319"/>
                  </a:cubicBezTo>
                  <a:lnTo>
                    <a:pt x="24682" y="5289"/>
                  </a:lnTo>
                  <a:lnTo>
                    <a:pt x="24682" y="4559"/>
                  </a:lnTo>
                  <a:lnTo>
                    <a:pt x="24104" y="4559"/>
                  </a:lnTo>
                  <a:lnTo>
                    <a:pt x="24074" y="882"/>
                  </a:lnTo>
                  <a:lnTo>
                    <a:pt x="24652" y="882"/>
                  </a:lnTo>
                  <a:lnTo>
                    <a:pt x="2465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363;p65">
              <a:extLst>
                <a:ext uri="{FF2B5EF4-FFF2-40B4-BE49-F238E27FC236}">
                  <a16:creationId xmlns:a16="http://schemas.microsoft.com/office/drawing/2014/main" id="{C9CFC268-8414-B349-6828-0B72B7EB032D}"/>
                </a:ext>
              </a:extLst>
            </p:cNvPr>
            <p:cNvSpPr/>
            <p:nvPr/>
          </p:nvSpPr>
          <p:spPr>
            <a:xfrm>
              <a:off x="2876450" y="4094575"/>
              <a:ext cx="549425" cy="91975"/>
            </a:xfrm>
            <a:custGeom>
              <a:avLst/>
              <a:gdLst/>
              <a:ahLst/>
              <a:cxnLst/>
              <a:rect l="l" t="t" r="r" b="b"/>
              <a:pathLst>
                <a:path w="21977" h="3679" extrusionOk="0">
                  <a:moveTo>
                    <a:pt x="21977" y="1"/>
                  </a:moveTo>
                  <a:lnTo>
                    <a:pt x="1794" y="31"/>
                  </a:lnTo>
                  <a:cubicBezTo>
                    <a:pt x="1278" y="31"/>
                    <a:pt x="852" y="244"/>
                    <a:pt x="518" y="578"/>
                  </a:cubicBezTo>
                  <a:cubicBezTo>
                    <a:pt x="183" y="882"/>
                    <a:pt x="1" y="1368"/>
                    <a:pt x="1" y="1855"/>
                  </a:cubicBezTo>
                  <a:cubicBezTo>
                    <a:pt x="1" y="2888"/>
                    <a:pt x="791" y="3678"/>
                    <a:pt x="1794" y="3678"/>
                  </a:cubicBezTo>
                  <a:lnTo>
                    <a:pt x="21977" y="3678"/>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364;p65">
              <a:extLst>
                <a:ext uri="{FF2B5EF4-FFF2-40B4-BE49-F238E27FC236}">
                  <a16:creationId xmlns:a16="http://schemas.microsoft.com/office/drawing/2014/main" id="{7DB15F74-D31A-2805-1F1E-BE3FAA441325}"/>
                </a:ext>
              </a:extLst>
            </p:cNvPr>
            <p:cNvSpPr/>
            <p:nvPr/>
          </p:nvSpPr>
          <p:spPr>
            <a:xfrm>
              <a:off x="2770825" y="3941075"/>
              <a:ext cx="617075" cy="133000"/>
            </a:xfrm>
            <a:custGeom>
              <a:avLst/>
              <a:gdLst/>
              <a:ahLst/>
              <a:cxnLst/>
              <a:rect l="l" t="t" r="r" b="b"/>
              <a:pathLst>
                <a:path w="24683" h="5320" extrusionOk="0">
                  <a:moveTo>
                    <a:pt x="24682" y="1"/>
                  </a:moveTo>
                  <a:lnTo>
                    <a:pt x="2645" y="31"/>
                  </a:lnTo>
                  <a:cubicBezTo>
                    <a:pt x="1916" y="31"/>
                    <a:pt x="1247" y="305"/>
                    <a:pt x="791" y="791"/>
                  </a:cubicBezTo>
                  <a:cubicBezTo>
                    <a:pt x="305" y="1277"/>
                    <a:pt x="1" y="1946"/>
                    <a:pt x="1" y="2675"/>
                  </a:cubicBezTo>
                  <a:cubicBezTo>
                    <a:pt x="31" y="4134"/>
                    <a:pt x="1186" y="5320"/>
                    <a:pt x="2676" y="5320"/>
                  </a:cubicBezTo>
                  <a:lnTo>
                    <a:pt x="24682" y="5289"/>
                  </a:lnTo>
                  <a:lnTo>
                    <a:pt x="24682" y="4530"/>
                  </a:lnTo>
                  <a:lnTo>
                    <a:pt x="24105" y="4530"/>
                  </a:lnTo>
                  <a:lnTo>
                    <a:pt x="24105" y="852"/>
                  </a:lnTo>
                  <a:lnTo>
                    <a:pt x="24682" y="852"/>
                  </a:lnTo>
                  <a:lnTo>
                    <a:pt x="246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365;p65">
              <a:extLst>
                <a:ext uri="{FF2B5EF4-FFF2-40B4-BE49-F238E27FC236}">
                  <a16:creationId xmlns:a16="http://schemas.microsoft.com/office/drawing/2014/main" id="{7A51031F-B2D7-CCED-9D1B-598BBC36FD97}"/>
                </a:ext>
              </a:extLst>
            </p:cNvPr>
            <p:cNvSpPr/>
            <p:nvPr/>
          </p:nvSpPr>
          <p:spPr>
            <a:xfrm>
              <a:off x="2827075" y="3962350"/>
              <a:ext cx="550175" cy="92725"/>
            </a:xfrm>
            <a:custGeom>
              <a:avLst/>
              <a:gdLst/>
              <a:ahLst/>
              <a:cxnLst/>
              <a:rect l="l" t="t" r="r" b="b"/>
              <a:pathLst>
                <a:path w="22007" h="3709" extrusionOk="0">
                  <a:moveTo>
                    <a:pt x="21976" y="1"/>
                  </a:moveTo>
                  <a:lnTo>
                    <a:pt x="1794" y="31"/>
                  </a:lnTo>
                  <a:cubicBezTo>
                    <a:pt x="1277" y="31"/>
                    <a:pt x="851" y="244"/>
                    <a:pt x="517" y="578"/>
                  </a:cubicBezTo>
                  <a:cubicBezTo>
                    <a:pt x="213" y="913"/>
                    <a:pt x="0" y="1368"/>
                    <a:pt x="0" y="1885"/>
                  </a:cubicBezTo>
                  <a:cubicBezTo>
                    <a:pt x="0" y="2888"/>
                    <a:pt x="790" y="3709"/>
                    <a:pt x="1794" y="3709"/>
                  </a:cubicBezTo>
                  <a:lnTo>
                    <a:pt x="22007" y="3679"/>
                  </a:lnTo>
                  <a:lnTo>
                    <a:pt x="219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366;p65">
              <a:extLst>
                <a:ext uri="{FF2B5EF4-FFF2-40B4-BE49-F238E27FC236}">
                  <a16:creationId xmlns:a16="http://schemas.microsoft.com/office/drawing/2014/main" id="{B9631703-4426-ACFC-78EB-26CF6FD90F1C}"/>
                </a:ext>
              </a:extLst>
            </p:cNvPr>
            <p:cNvSpPr/>
            <p:nvPr/>
          </p:nvSpPr>
          <p:spPr>
            <a:xfrm>
              <a:off x="2867350" y="3808850"/>
              <a:ext cx="616300" cy="132250"/>
            </a:xfrm>
            <a:custGeom>
              <a:avLst/>
              <a:gdLst/>
              <a:ahLst/>
              <a:cxnLst/>
              <a:rect l="l" t="t" r="r" b="b"/>
              <a:pathLst>
                <a:path w="24652" h="5290" extrusionOk="0">
                  <a:moveTo>
                    <a:pt x="2614" y="1"/>
                  </a:moveTo>
                  <a:cubicBezTo>
                    <a:pt x="1885" y="1"/>
                    <a:pt x="1246" y="305"/>
                    <a:pt x="760" y="791"/>
                  </a:cubicBezTo>
                  <a:cubicBezTo>
                    <a:pt x="274" y="1277"/>
                    <a:pt x="0" y="1946"/>
                    <a:pt x="0" y="2676"/>
                  </a:cubicBezTo>
                  <a:cubicBezTo>
                    <a:pt x="0" y="4135"/>
                    <a:pt x="1186" y="5290"/>
                    <a:pt x="2645" y="5290"/>
                  </a:cubicBezTo>
                  <a:lnTo>
                    <a:pt x="24651" y="5259"/>
                  </a:lnTo>
                  <a:lnTo>
                    <a:pt x="24651" y="4530"/>
                  </a:lnTo>
                  <a:lnTo>
                    <a:pt x="24074" y="4530"/>
                  </a:lnTo>
                  <a:lnTo>
                    <a:pt x="24074" y="852"/>
                  </a:lnTo>
                  <a:lnTo>
                    <a:pt x="24651" y="852"/>
                  </a:lnTo>
                  <a:lnTo>
                    <a:pt x="246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367;p65">
              <a:extLst>
                <a:ext uri="{FF2B5EF4-FFF2-40B4-BE49-F238E27FC236}">
                  <a16:creationId xmlns:a16="http://schemas.microsoft.com/office/drawing/2014/main" id="{25452788-A0DE-4D8C-E4FD-A201394B354B}"/>
                </a:ext>
              </a:extLst>
            </p:cNvPr>
            <p:cNvSpPr/>
            <p:nvPr/>
          </p:nvSpPr>
          <p:spPr>
            <a:xfrm>
              <a:off x="2923575" y="3830125"/>
              <a:ext cx="549425" cy="92750"/>
            </a:xfrm>
            <a:custGeom>
              <a:avLst/>
              <a:gdLst/>
              <a:ahLst/>
              <a:cxnLst/>
              <a:rect l="l" t="t" r="r" b="b"/>
              <a:pathLst>
                <a:path w="21977" h="3710" extrusionOk="0">
                  <a:moveTo>
                    <a:pt x="21977" y="1"/>
                  </a:moveTo>
                  <a:lnTo>
                    <a:pt x="1763" y="31"/>
                  </a:lnTo>
                  <a:cubicBezTo>
                    <a:pt x="1277" y="31"/>
                    <a:pt x="821" y="244"/>
                    <a:pt x="517" y="578"/>
                  </a:cubicBezTo>
                  <a:cubicBezTo>
                    <a:pt x="183" y="913"/>
                    <a:pt x="0" y="1369"/>
                    <a:pt x="0" y="1855"/>
                  </a:cubicBezTo>
                  <a:cubicBezTo>
                    <a:pt x="0" y="2888"/>
                    <a:pt x="791" y="3709"/>
                    <a:pt x="1763" y="3709"/>
                  </a:cubicBezTo>
                  <a:lnTo>
                    <a:pt x="21977" y="3679"/>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368;p65">
              <a:extLst>
                <a:ext uri="{FF2B5EF4-FFF2-40B4-BE49-F238E27FC236}">
                  <a16:creationId xmlns:a16="http://schemas.microsoft.com/office/drawing/2014/main" id="{8EB6A602-B808-78CE-12AE-F16D6D99BA68}"/>
                </a:ext>
              </a:extLst>
            </p:cNvPr>
            <p:cNvSpPr/>
            <p:nvPr/>
          </p:nvSpPr>
          <p:spPr>
            <a:xfrm>
              <a:off x="2910650" y="3466900"/>
              <a:ext cx="84375" cy="300950"/>
            </a:xfrm>
            <a:custGeom>
              <a:avLst/>
              <a:gdLst/>
              <a:ahLst/>
              <a:cxnLst/>
              <a:rect l="l" t="t" r="r" b="b"/>
              <a:pathLst>
                <a:path w="3375" h="12038" extrusionOk="0">
                  <a:moveTo>
                    <a:pt x="1551" y="1"/>
                  </a:moveTo>
                  <a:lnTo>
                    <a:pt x="1" y="244"/>
                  </a:lnTo>
                  <a:lnTo>
                    <a:pt x="1794" y="12037"/>
                  </a:lnTo>
                  <a:lnTo>
                    <a:pt x="3375" y="11794"/>
                  </a:lnTo>
                  <a:lnTo>
                    <a:pt x="15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369;p65">
              <a:extLst>
                <a:ext uri="{FF2B5EF4-FFF2-40B4-BE49-F238E27FC236}">
                  <a16:creationId xmlns:a16="http://schemas.microsoft.com/office/drawing/2014/main" id="{CC6AA6D6-A2CF-2BF7-5324-DF8747384732}"/>
                </a:ext>
              </a:extLst>
            </p:cNvPr>
            <p:cNvSpPr/>
            <p:nvPr/>
          </p:nvSpPr>
          <p:spPr>
            <a:xfrm>
              <a:off x="2910650" y="3427400"/>
              <a:ext cx="38775" cy="44850"/>
            </a:xfrm>
            <a:custGeom>
              <a:avLst/>
              <a:gdLst/>
              <a:ahLst/>
              <a:cxnLst/>
              <a:rect l="l" t="t" r="r" b="b"/>
              <a:pathLst>
                <a:path w="1551" h="1794" extrusionOk="0">
                  <a:moveTo>
                    <a:pt x="517" y="0"/>
                  </a:moveTo>
                  <a:lnTo>
                    <a:pt x="335" y="608"/>
                  </a:lnTo>
                  <a:lnTo>
                    <a:pt x="1" y="1794"/>
                  </a:lnTo>
                  <a:lnTo>
                    <a:pt x="1551" y="1550"/>
                  </a:lnTo>
                  <a:lnTo>
                    <a:pt x="882" y="517"/>
                  </a:lnTo>
                  <a:lnTo>
                    <a:pt x="51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370;p65">
              <a:extLst>
                <a:ext uri="{FF2B5EF4-FFF2-40B4-BE49-F238E27FC236}">
                  <a16:creationId xmlns:a16="http://schemas.microsoft.com/office/drawing/2014/main" id="{C3FD3A8C-5348-B5BB-6D83-1AB39E67C94F}"/>
                </a:ext>
              </a:extLst>
            </p:cNvPr>
            <p:cNvSpPr/>
            <p:nvPr/>
          </p:nvSpPr>
          <p:spPr>
            <a:xfrm>
              <a:off x="2952450" y="3740475"/>
              <a:ext cx="42575" cy="27375"/>
            </a:xfrm>
            <a:custGeom>
              <a:avLst/>
              <a:gdLst/>
              <a:ahLst/>
              <a:cxnLst/>
              <a:rect l="l" t="t" r="r" b="b"/>
              <a:pathLst>
                <a:path w="1703" h="1095" extrusionOk="0">
                  <a:moveTo>
                    <a:pt x="1551" y="0"/>
                  </a:moveTo>
                  <a:lnTo>
                    <a:pt x="0" y="243"/>
                  </a:lnTo>
                  <a:lnTo>
                    <a:pt x="122" y="1094"/>
                  </a:lnTo>
                  <a:lnTo>
                    <a:pt x="1703" y="851"/>
                  </a:lnTo>
                  <a:lnTo>
                    <a:pt x="15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371;p65">
              <a:extLst>
                <a:ext uri="{FF2B5EF4-FFF2-40B4-BE49-F238E27FC236}">
                  <a16:creationId xmlns:a16="http://schemas.microsoft.com/office/drawing/2014/main" id="{9B6FCC8F-4858-A687-F382-CF972FCE8BAE}"/>
                </a:ext>
              </a:extLst>
            </p:cNvPr>
            <p:cNvSpPr/>
            <p:nvPr/>
          </p:nvSpPr>
          <p:spPr>
            <a:xfrm>
              <a:off x="2955500" y="3761750"/>
              <a:ext cx="41800" cy="22825"/>
            </a:xfrm>
            <a:custGeom>
              <a:avLst/>
              <a:gdLst/>
              <a:ahLst/>
              <a:cxnLst/>
              <a:rect l="l" t="t" r="r" b="b"/>
              <a:pathLst>
                <a:path w="1672" h="913" extrusionOk="0">
                  <a:moveTo>
                    <a:pt x="1581" y="0"/>
                  </a:moveTo>
                  <a:lnTo>
                    <a:pt x="0" y="243"/>
                  </a:lnTo>
                  <a:lnTo>
                    <a:pt x="91" y="821"/>
                  </a:lnTo>
                  <a:cubicBezTo>
                    <a:pt x="122" y="882"/>
                    <a:pt x="152" y="912"/>
                    <a:pt x="213" y="912"/>
                  </a:cubicBezTo>
                  <a:lnTo>
                    <a:pt x="1581" y="699"/>
                  </a:lnTo>
                  <a:cubicBezTo>
                    <a:pt x="1641" y="699"/>
                    <a:pt x="1672" y="639"/>
                    <a:pt x="1672"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372;p65">
              <a:extLst>
                <a:ext uri="{FF2B5EF4-FFF2-40B4-BE49-F238E27FC236}">
                  <a16:creationId xmlns:a16="http://schemas.microsoft.com/office/drawing/2014/main" id="{D4470DAE-81CC-1E0C-8245-C4B40588BC22}"/>
                </a:ext>
              </a:extLst>
            </p:cNvPr>
            <p:cNvSpPr/>
            <p:nvPr/>
          </p:nvSpPr>
          <p:spPr>
            <a:xfrm>
              <a:off x="2919025" y="3427400"/>
              <a:ext cx="13700" cy="15225"/>
            </a:xfrm>
            <a:custGeom>
              <a:avLst/>
              <a:gdLst/>
              <a:ahLst/>
              <a:cxnLst/>
              <a:rect l="l" t="t" r="r" b="b"/>
              <a:pathLst>
                <a:path w="548" h="609" extrusionOk="0">
                  <a:moveTo>
                    <a:pt x="182" y="0"/>
                  </a:moveTo>
                  <a:lnTo>
                    <a:pt x="0" y="608"/>
                  </a:lnTo>
                  <a:lnTo>
                    <a:pt x="0" y="608"/>
                  </a:lnTo>
                  <a:lnTo>
                    <a:pt x="547" y="517"/>
                  </a:lnTo>
                  <a:lnTo>
                    <a:pt x="18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373;p65">
              <a:extLst>
                <a:ext uri="{FF2B5EF4-FFF2-40B4-BE49-F238E27FC236}">
                  <a16:creationId xmlns:a16="http://schemas.microsoft.com/office/drawing/2014/main" id="{194A43B3-9F2B-A6D1-C451-A57E7F3617FC}"/>
                </a:ext>
              </a:extLst>
            </p:cNvPr>
            <p:cNvSpPr/>
            <p:nvPr/>
          </p:nvSpPr>
          <p:spPr>
            <a:xfrm>
              <a:off x="2950175" y="3725275"/>
              <a:ext cx="41825" cy="21300"/>
            </a:xfrm>
            <a:custGeom>
              <a:avLst/>
              <a:gdLst/>
              <a:ahLst/>
              <a:cxnLst/>
              <a:rect l="l" t="t" r="r" b="b"/>
              <a:pathLst>
                <a:path w="1673" h="852" extrusionOk="0">
                  <a:moveTo>
                    <a:pt x="1581" y="0"/>
                  </a:moveTo>
                  <a:lnTo>
                    <a:pt x="0" y="243"/>
                  </a:lnTo>
                  <a:lnTo>
                    <a:pt x="91" y="851"/>
                  </a:lnTo>
                  <a:lnTo>
                    <a:pt x="1672" y="608"/>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374;p65">
              <a:extLst>
                <a:ext uri="{FF2B5EF4-FFF2-40B4-BE49-F238E27FC236}">
                  <a16:creationId xmlns:a16="http://schemas.microsoft.com/office/drawing/2014/main" id="{83718AA5-1989-097C-B12A-640CF09F62B7}"/>
                </a:ext>
              </a:extLst>
            </p:cNvPr>
            <p:cNvSpPr/>
            <p:nvPr/>
          </p:nvSpPr>
          <p:spPr>
            <a:xfrm>
              <a:off x="2980575" y="3467675"/>
              <a:ext cx="41050" cy="299400"/>
            </a:xfrm>
            <a:custGeom>
              <a:avLst/>
              <a:gdLst/>
              <a:ahLst/>
              <a:cxnLst/>
              <a:rect l="l" t="t" r="r" b="b"/>
              <a:pathLst>
                <a:path w="1642" h="11976" extrusionOk="0">
                  <a:moveTo>
                    <a:pt x="0" y="0"/>
                  </a:moveTo>
                  <a:lnTo>
                    <a:pt x="61" y="11976"/>
                  </a:lnTo>
                  <a:lnTo>
                    <a:pt x="1641" y="11946"/>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375;p65">
              <a:extLst>
                <a:ext uri="{FF2B5EF4-FFF2-40B4-BE49-F238E27FC236}">
                  <a16:creationId xmlns:a16="http://schemas.microsoft.com/office/drawing/2014/main" id="{B265EC36-EC08-9FD3-E430-DA191C477FD0}"/>
                </a:ext>
              </a:extLst>
            </p:cNvPr>
            <p:cNvSpPr/>
            <p:nvPr/>
          </p:nvSpPr>
          <p:spPr>
            <a:xfrm>
              <a:off x="2980575" y="3425125"/>
              <a:ext cx="40300" cy="42575"/>
            </a:xfrm>
            <a:custGeom>
              <a:avLst/>
              <a:gdLst/>
              <a:ahLst/>
              <a:cxnLst/>
              <a:rect l="l" t="t" r="r" b="b"/>
              <a:pathLst>
                <a:path w="1612" h="1703" extrusionOk="0">
                  <a:moveTo>
                    <a:pt x="790" y="0"/>
                  </a:moveTo>
                  <a:lnTo>
                    <a:pt x="547" y="578"/>
                  </a:lnTo>
                  <a:lnTo>
                    <a:pt x="0" y="1702"/>
                  </a:lnTo>
                  <a:lnTo>
                    <a:pt x="1611" y="1702"/>
                  </a:lnTo>
                  <a:lnTo>
                    <a:pt x="1064" y="578"/>
                  </a:lnTo>
                  <a:lnTo>
                    <a:pt x="7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376;p65">
              <a:extLst>
                <a:ext uri="{FF2B5EF4-FFF2-40B4-BE49-F238E27FC236}">
                  <a16:creationId xmlns:a16="http://schemas.microsoft.com/office/drawing/2014/main" id="{8DAEB579-6785-2D0B-7B62-EB0A4CCFAFEC}"/>
                </a:ext>
              </a:extLst>
            </p:cNvPr>
            <p:cNvSpPr/>
            <p:nvPr/>
          </p:nvSpPr>
          <p:spPr>
            <a:xfrm>
              <a:off x="2982075" y="3745025"/>
              <a:ext cx="39550" cy="22050"/>
            </a:xfrm>
            <a:custGeom>
              <a:avLst/>
              <a:gdLst/>
              <a:ahLst/>
              <a:cxnLst/>
              <a:rect l="l" t="t" r="r" b="b"/>
              <a:pathLst>
                <a:path w="1582" h="882" extrusionOk="0">
                  <a:moveTo>
                    <a:pt x="1" y="1"/>
                  </a:moveTo>
                  <a:lnTo>
                    <a:pt x="1" y="882"/>
                  </a:lnTo>
                  <a:lnTo>
                    <a:pt x="1581" y="852"/>
                  </a:lnTo>
                  <a:lnTo>
                    <a:pt x="15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377;p65">
              <a:extLst>
                <a:ext uri="{FF2B5EF4-FFF2-40B4-BE49-F238E27FC236}">
                  <a16:creationId xmlns:a16="http://schemas.microsoft.com/office/drawing/2014/main" id="{14F90AF7-F279-3688-DDA0-136CD7034670}"/>
                </a:ext>
              </a:extLst>
            </p:cNvPr>
            <p:cNvSpPr/>
            <p:nvPr/>
          </p:nvSpPr>
          <p:spPr>
            <a:xfrm>
              <a:off x="2982075" y="3767075"/>
              <a:ext cx="39550" cy="16725"/>
            </a:xfrm>
            <a:custGeom>
              <a:avLst/>
              <a:gdLst/>
              <a:ahLst/>
              <a:cxnLst/>
              <a:rect l="l" t="t" r="r" b="b"/>
              <a:pathLst>
                <a:path w="1582" h="669" extrusionOk="0">
                  <a:moveTo>
                    <a:pt x="1" y="0"/>
                  </a:moveTo>
                  <a:lnTo>
                    <a:pt x="1" y="578"/>
                  </a:lnTo>
                  <a:cubicBezTo>
                    <a:pt x="1" y="638"/>
                    <a:pt x="31" y="669"/>
                    <a:pt x="92" y="669"/>
                  </a:cubicBezTo>
                  <a:lnTo>
                    <a:pt x="1490" y="669"/>
                  </a:lnTo>
                  <a:cubicBezTo>
                    <a:pt x="1521" y="669"/>
                    <a:pt x="1581" y="638"/>
                    <a:pt x="1581"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378;p65">
              <a:extLst>
                <a:ext uri="{FF2B5EF4-FFF2-40B4-BE49-F238E27FC236}">
                  <a16:creationId xmlns:a16="http://schemas.microsoft.com/office/drawing/2014/main" id="{E5562847-DCF9-06D5-958E-6EA6EB326776}"/>
                </a:ext>
              </a:extLst>
            </p:cNvPr>
            <p:cNvSpPr/>
            <p:nvPr/>
          </p:nvSpPr>
          <p:spPr>
            <a:xfrm>
              <a:off x="2994250" y="3425125"/>
              <a:ext cx="12925" cy="14450"/>
            </a:xfrm>
            <a:custGeom>
              <a:avLst/>
              <a:gdLst/>
              <a:ahLst/>
              <a:cxnLst/>
              <a:rect l="l" t="t" r="r" b="b"/>
              <a:pathLst>
                <a:path w="517" h="578" extrusionOk="0">
                  <a:moveTo>
                    <a:pt x="243" y="0"/>
                  </a:moveTo>
                  <a:lnTo>
                    <a:pt x="0" y="578"/>
                  </a:lnTo>
                  <a:lnTo>
                    <a:pt x="517" y="578"/>
                  </a:lnTo>
                  <a:lnTo>
                    <a:pt x="2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379;p65">
              <a:extLst>
                <a:ext uri="{FF2B5EF4-FFF2-40B4-BE49-F238E27FC236}">
                  <a16:creationId xmlns:a16="http://schemas.microsoft.com/office/drawing/2014/main" id="{2953C4FB-73CD-E0A9-A9A2-B96FF6113AA3}"/>
                </a:ext>
              </a:extLst>
            </p:cNvPr>
            <p:cNvSpPr/>
            <p:nvPr/>
          </p:nvSpPr>
          <p:spPr>
            <a:xfrm>
              <a:off x="2982075" y="3729075"/>
              <a:ext cx="39550" cy="15975"/>
            </a:xfrm>
            <a:custGeom>
              <a:avLst/>
              <a:gdLst/>
              <a:ahLst/>
              <a:cxnLst/>
              <a:rect l="l" t="t" r="r" b="b"/>
              <a:pathLst>
                <a:path w="1582" h="639" extrusionOk="0">
                  <a:moveTo>
                    <a:pt x="1" y="0"/>
                  </a:moveTo>
                  <a:lnTo>
                    <a:pt x="1" y="639"/>
                  </a:lnTo>
                  <a:lnTo>
                    <a:pt x="1581" y="639"/>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380;p65">
              <a:extLst>
                <a:ext uri="{FF2B5EF4-FFF2-40B4-BE49-F238E27FC236}">
                  <a16:creationId xmlns:a16="http://schemas.microsoft.com/office/drawing/2014/main" id="{1B6F3184-E2DC-13A4-7821-DC178F410575}"/>
                </a:ext>
              </a:extLst>
            </p:cNvPr>
            <p:cNvSpPr/>
            <p:nvPr/>
          </p:nvSpPr>
          <p:spPr>
            <a:xfrm>
              <a:off x="3007925" y="3466150"/>
              <a:ext cx="81325" cy="301700"/>
            </a:xfrm>
            <a:custGeom>
              <a:avLst/>
              <a:gdLst/>
              <a:ahLst/>
              <a:cxnLst/>
              <a:rect l="l" t="t" r="r" b="b"/>
              <a:pathLst>
                <a:path w="3253" h="12068" extrusionOk="0">
                  <a:moveTo>
                    <a:pt x="1672" y="0"/>
                  </a:moveTo>
                  <a:lnTo>
                    <a:pt x="0" y="11855"/>
                  </a:lnTo>
                  <a:lnTo>
                    <a:pt x="1581" y="12067"/>
                  </a:lnTo>
                  <a:lnTo>
                    <a:pt x="3253" y="244"/>
                  </a:lnTo>
                  <a:lnTo>
                    <a:pt x="167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381;p65">
              <a:extLst>
                <a:ext uri="{FF2B5EF4-FFF2-40B4-BE49-F238E27FC236}">
                  <a16:creationId xmlns:a16="http://schemas.microsoft.com/office/drawing/2014/main" id="{031B6C07-830E-A664-D1DA-199B1BF1F633}"/>
                </a:ext>
              </a:extLst>
            </p:cNvPr>
            <p:cNvSpPr/>
            <p:nvPr/>
          </p:nvSpPr>
          <p:spPr>
            <a:xfrm>
              <a:off x="3049725" y="3426625"/>
              <a:ext cx="39525" cy="45625"/>
            </a:xfrm>
            <a:custGeom>
              <a:avLst/>
              <a:gdLst/>
              <a:ahLst/>
              <a:cxnLst/>
              <a:rect l="l" t="t" r="r" b="b"/>
              <a:pathLst>
                <a:path w="1581" h="1825" extrusionOk="0">
                  <a:moveTo>
                    <a:pt x="1034" y="1"/>
                  </a:moveTo>
                  <a:lnTo>
                    <a:pt x="669" y="548"/>
                  </a:lnTo>
                  <a:lnTo>
                    <a:pt x="0" y="1581"/>
                  </a:lnTo>
                  <a:lnTo>
                    <a:pt x="1581" y="1825"/>
                  </a:lnTo>
                  <a:lnTo>
                    <a:pt x="1216" y="609"/>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382;p65">
              <a:extLst>
                <a:ext uri="{FF2B5EF4-FFF2-40B4-BE49-F238E27FC236}">
                  <a16:creationId xmlns:a16="http://schemas.microsoft.com/office/drawing/2014/main" id="{D50EA05D-01AE-F759-EA58-88D07FE218D5}"/>
                </a:ext>
              </a:extLst>
            </p:cNvPr>
            <p:cNvSpPr/>
            <p:nvPr/>
          </p:nvSpPr>
          <p:spPr>
            <a:xfrm>
              <a:off x="3007925" y="3741225"/>
              <a:ext cx="41825" cy="26625"/>
            </a:xfrm>
            <a:custGeom>
              <a:avLst/>
              <a:gdLst/>
              <a:ahLst/>
              <a:cxnLst/>
              <a:rect l="l" t="t" r="r" b="b"/>
              <a:pathLst>
                <a:path w="1673" h="1065" extrusionOk="0">
                  <a:moveTo>
                    <a:pt x="122" y="1"/>
                  </a:moveTo>
                  <a:lnTo>
                    <a:pt x="0" y="852"/>
                  </a:lnTo>
                  <a:lnTo>
                    <a:pt x="1551" y="1064"/>
                  </a:lnTo>
                  <a:lnTo>
                    <a:pt x="1672" y="213"/>
                  </a:lnTo>
                  <a:lnTo>
                    <a:pt x="12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383;p65">
              <a:extLst>
                <a:ext uri="{FF2B5EF4-FFF2-40B4-BE49-F238E27FC236}">
                  <a16:creationId xmlns:a16="http://schemas.microsoft.com/office/drawing/2014/main" id="{A5558E3F-694C-7FD1-6166-9522CDE2C3A5}"/>
                </a:ext>
              </a:extLst>
            </p:cNvPr>
            <p:cNvSpPr/>
            <p:nvPr/>
          </p:nvSpPr>
          <p:spPr>
            <a:xfrm>
              <a:off x="3005650" y="3762500"/>
              <a:ext cx="41050" cy="22075"/>
            </a:xfrm>
            <a:custGeom>
              <a:avLst/>
              <a:gdLst/>
              <a:ahLst/>
              <a:cxnLst/>
              <a:rect l="l" t="t" r="r" b="b"/>
              <a:pathLst>
                <a:path w="1642" h="883" extrusionOk="0">
                  <a:moveTo>
                    <a:pt x="91" y="1"/>
                  </a:moveTo>
                  <a:lnTo>
                    <a:pt x="0" y="578"/>
                  </a:lnTo>
                  <a:cubicBezTo>
                    <a:pt x="0" y="639"/>
                    <a:pt x="31" y="700"/>
                    <a:pt x="91" y="700"/>
                  </a:cubicBezTo>
                  <a:lnTo>
                    <a:pt x="1459" y="882"/>
                  </a:lnTo>
                  <a:cubicBezTo>
                    <a:pt x="1520" y="882"/>
                    <a:pt x="1550" y="852"/>
                    <a:pt x="1581" y="791"/>
                  </a:cubicBezTo>
                  <a:lnTo>
                    <a:pt x="1642" y="213"/>
                  </a:lnTo>
                  <a:lnTo>
                    <a:pt x="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384;p65">
              <a:extLst>
                <a:ext uri="{FF2B5EF4-FFF2-40B4-BE49-F238E27FC236}">
                  <a16:creationId xmlns:a16="http://schemas.microsoft.com/office/drawing/2014/main" id="{A5E57D79-3481-524E-D2D7-260D8D58F1E8}"/>
                </a:ext>
              </a:extLst>
            </p:cNvPr>
            <p:cNvSpPr/>
            <p:nvPr/>
          </p:nvSpPr>
          <p:spPr>
            <a:xfrm>
              <a:off x="3066425" y="3426625"/>
              <a:ext cx="13700" cy="15225"/>
            </a:xfrm>
            <a:custGeom>
              <a:avLst/>
              <a:gdLst/>
              <a:ahLst/>
              <a:cxnLst/>
              <a:rect l="l" t="t" r="r" b="b"/>
              <a:pathLst>
                <a:path w="548" h="609" extrusionOk="0">
                  <a:moveTo>
                    <a:pt x="366" y="1"/>
                  </a:moveTo>
                  <a:lnTo>
                    <a:pt x="1" y="548"/>
                  </a:lnTo>
                  <a:lnTo>
                    <a:pt x="548" y="609"/>
                  </a:lnTo>
                  <a:lnTo>
                    <a:pt x="3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385;p65">
              <a:extLst>
                <a:ext uri="{FF2B5EF4-FFF2-40B4-BE49-F238E27FC236}">
                  <a16:creationId xmlns:a16="http://schemas.microsoft.com/office/drawing/2014/main" id="{83F6F659-F3F2-CC41-B8E0-C607FD0CBEC1}"/>
                </a:ext>
              </a:extLst>
            </p:cNvPr>
            <p:cNvSpPr/>
            <p:nvPr/>
          </p:nvSpPr>
          <p:spPr>
            <a:xfrm>
              <a:off x="3010950" y="3725275"/>
              <a:ext cx="41075" cy="21300"/>
            </a:xfrm>
            <a:custGeom>
              <a:avLst/>
              <a:gdLst/>
              <a:ahLst/>
              <a:cxnLst/>
              <a:rect l="l" t="t" r="r" b="b"/>
              <a:pathLst>
                <a:path w="1643" h="852" extrusionOk="0">
                  <a:moveTo>
                    <a:pt x="92" y="0"/>
                  </a:moveTo>
                  <a:lnTo>
                    <a:pt x="1" y="608"/>
                  </a:lnTo>
                  <a:lnTo>
                    <a:pt x="1551" y="851"/>
                  </a:lnTo>
                  <a:lnTo>
                    <a:pt x="1642" y="213"/>
                  </a:lnTo>
                  <a:lnTo>
                    <a:pt x="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386;p65">
              <a:extLst>
                <a:ext uri="{FF2B5EF4-FFF2-40B4-BE49-F238E27FC236}">
                  <a16:creationId xmlns:a16="http://schemas.microsoft.com/office/drawing/2014/main" id="{3AC86023-F1CC-4A43-D729-007D8C8FB306}"/>
                </a:ext>
              </a:extLst>
            </p:cNvPr>
            <p:cNvSpPr/>
            <p:nvPr/>
          </p:nvSpPr>
          <p:spPr>
            <a:xfrm>
              <a:off x="2893925" y="3618125"/>
              <a:ext cx="211275" cy="31175"/>
            </a:xfrm>
            <a:custGeom>
              <a:avLst/>
              <a:gdLst/>
              <a:ahLst/>
              <a:cxnLst/>
              <a:rect l="l" t="t" r="r" b="b"/>
              <a:pathLst>
                <a:path w="8451" h="1247" extrusionOk="0">
                  <a:moveTo>
                    <a:pt x="1" y="0"/>
                  </a:moveTo>
                  <a:lnTo>
                    <a:pt x="153" y="1247"/>
                  </a:lnTo>
                  <a:lnTo>
                    <a:pt x="8390" y="456"/>
                  </a:lnTo>
                  <a:lnTo>
                    <a:pt x="84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387;p65">
              <a:extLst>
                <a:ext uri="{FF2B5EF4-FFF2-40B4-BE49-F238E27FC236}">
                  <a16:creationId xmlns:a16="http://schemas.microsoft.com/office/drawing/2014/main" id="{D467C8E2-1A57-3FAD-B3AE-ACA866DF220E}"/>
                </a:ext>
              </a:extLst>
            </p:cNvPr>
            <p:cNvSpPr/>
            <p:nvPr/>
          </p:nvSpPr>
          <p:spPr>
            <a:xfrm>
              <a:off x="2890900" y="3589250"/>
              <a:ext cx="217350" cy="219625"/>
            </a:xfrm>
            <a:custGeom>
              <a:avLst/>
              <a:gdLst/>
              <a:ahLst/>
              <a:cxnLst/>
              <a:rect l="l" t="t" r="r" b="b"/>
              <a:pathLst>
                <a:path w="8694" h="8785" extrusionOk="0">
                  <a:moveTo>
                    <a:pt x="0" y="0"/>
                  </a:moveTo>
                  <a:lnTo>
                    <a:pt x="122" y="1155"/>
                  </a:lnTo>
                  <a:lnTo>
                    <a:pt x="274" y="2402"/>
                  </a:lnTo>
                  <a:lnTo>
                    <a:pt x="973" y="8785"/>
                  </a:lnTo>
                  <a:lnTo>
                    <a:pt x="7721" y="8785"/>
                  </a:lnTo>
                  <a:lnTo>
                    <a:pt x="8511" y="1611"/>
                  </a:lnTo>
                  <a:lnTo>
                    <a:pt x="8572" y="1155"/>
                  </a:lnTo>
                  <a:lnTo>
                    <a:pt x="86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325;p65">
            <a:extLst>
              <a:ext uri="{FF2B5EF4-FFF2-40B4-BE49-F238E27FC236}">
                <a16:creationId xmlns:a16="http://schemas.microsoft.com/office/drawing/2014/main" id="{148C93F0-F4F4-4761-C8E2-01595F7BF6C8}"/>
              </a:ext>
            </a:extLst>
          </p:cNvPr>
          <p:cNvGrpSpPr/>
          <p:nvPr/>
        </p:nvGrpSpPr>
        <p:grpSpPr>
          <a:xfrm>
            <a:off x="8423479" y="1963144"/>
            <a:ext cx="1259755" cy="3123261"/>
            <a:chOff x="2330682" y="1468700"/>
            <a:chExt cx="824447" cy="2044019"/>
          </a:xfrm>
        </p:grpSpPr>
        <p:sp>
          <p:nvSpPr>
            <p:cNvPr id="1464" name="Google Shape;1326;p65">
              <a:extLst>
                <a:ext uri="{FF2B5EF4-FFF2-40B4-BE49-F238E27FC236}">
                  <a16:creationId xmlns:a16="http://schemas.microsoft.com/office/drawing/2014/main" id="{5A71DCAC-32E9-E07B-B550-54991B812E53}"/>
                </a:ext>
              </a:extLst>
            </p:cNvPr>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327;p65">
              <a:extLst>
                <a:ext uri="{FF2B5EF4-FFF2-40B4-BE49-F238E27FC236}">
                  <a16:creationId xmlns:a16="http://schemas.microsoft.com/office/drawing/2014/main" id="{90A1E4A7-E98F-F805-4803-48EEDE522D2B}"/>
                </a:ext>
              </a:extLst>
            </p:cNvPr>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328;p65">
              <a:extLst>
                <a:ext uri="{FF2B5EF4-FFF2-40B4-BE49-F238E27FC236}">
                  <a16:creationId xmlns:a16="http://schemas.microsoft.com/office/drawing/2014/main" id="{98282537-931D-45B0-8E06-344FB22E5754}"/>
                </a:ext>
              </a:extLst>
            </p:cNvPr>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329;p65">
              <a:extLst>
                <a:ext uri="{FF2B5EF4-FFF2-40B4-BE49-F238E27FC236}">
                  <a16:creationId xmlns:a16="http://schemas.microsoft.com/office/drawing/2014/main" id="{439F74C1-727E-CA10-0774-A8CB3EF79702}"/>
                </a:ext>
              </a:extLst>
            </p:cNvPr>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330;p65">
              <a:extLst>
                <a:ext uri="{FF2B5EF4-FFF2-40B4-BE49-F238E27FC236}">
                  <a16:creationId xmlns:a16="http://schemas.microsoft.com/office/drawing/2014/main" id="{99673B2F-71EE-7181-0E3C-63F29889E922}"/>
                </a:ext>
              </a:extLst>
            </p:cNvPr>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33F3519-37AA-A502-DDE5-3A7C53B2B57B}"/>
              </a:ext>
            </a:extLst>
          </p:cNvPr>
          <p:cNvSpPr/>
          <p:nvPr/>
        </p:nvSpPr>
        <p:spPr>
          <a:xfrm>
            <a:off x="2159000" y="304800"/>
            <a:ext cx="1663700" cy="177800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4D713FF7-F68F-3DD5-82F1-C44B6AB14A7A}"/>
              </a:ext>
            </a:extLst>
          </p:cNvPr>
          <p:cNvSpPr/>
          <p:nvPr/>
        </p:nvSpPr>
        <p:spPr>
          <a:xfrm>
            <a:off x="1029721" y="2682758"/>
            <a:ext cx="1663700" cy="1778000"/>
          </a:xfrm>
          <a:prstGeom prst="rect">
            <a:avLst/>
          </a:prstGeom>
          <a:ln>
            <a:solidFill>
              <a:srgbClr val="FF52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69F7CE48-BC95-0B54-A757-BB2A07C4D080}"/>
              </a:ext>
            </a:extLst>
          </p:cNvPr>
          <p:cNvSpPr/>
          <p:nvPr/>
        </p:nvSpPr>
        <p:spPr>
          <a:xfrm>
            <a:off x="4171667" y="2387600"/>
            <a:ext cx="1562100" cy="177800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A568DA7D-2432-C544-BC18-AD6AC5B289C3}"/>
              </a:ext>
            </a:extLst>
          </p:cNvPr>
          <p:cNvSpPr/>
          <p:nvPr/>
        </p:nvSpPr>
        <p:spPr>
          <a:xfrm>
            <a:off x="7099300" y="406400"/>
            <a:ext cx="1562100" cy="177800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5EC4419-0D8F-A3A7-0906-0FE30075A129}"/>
              </a:ext>
            </a:extLst>
          </p:cNvPr>
          <p:cNvSpPr/>
          <p:nvPr/>
        </p:nvSpPr>
        <p:spPr>
          <a:xfrm>
            <a:off x="4322762" y="698500"/>
            <a:ext cx="1562100" cy="1181100"/>
          </a:xfrm>
          <a:prstGeom prst="rect">
            <a:avLst/>
          </a:prstGeom>
          <a:ln>
            <a:solidFill>
              <a:srgbClr val="FF52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   Modules</a:t>
            </a:r>
          </a:p>
        </p:txBody>
      </p:sp>
      <p:sp>
        <p:nvSpPr>
          <p:cNvPr id="21" name="Rectangle 20">
            <a:extLst>
              <a:ext uri="{FF2B5EF4-FFF2-40B4-BE49-F238E27FC236}">
                <a16:creationId xmlns:a16="http://schemas.microsoft.com/office/drawing/2014/main" id="{272F052A-8F58-E954-F39C-0BFEF096AD50}"/>
              </a:ext>
            </a:extLst>
          </p:cNvPr>
          <p:cNvSpPr/>
          <p:nvPr/>
        </p:nvSpPr>
        <p:spPr>
          <a:xfrm>
            <a:off x="31750" y="1117600"/>
            <a:ext cx="1562100" cy="965200"/>
          </a:xfrm>
          <a:prstGeom prst="rect">
            <a:avLst/>
          </a:prstGeom>
          <a:ln>
            <a:solidFill>
              <a:srgbClr val="FF52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4A68BA1-5995-88FE-E633-480FED344A2D}"/>
              </a:ext>
            </a:extLst>
          </p:cNvPr>
          <p:cNvSpPr/>
          <p:nvPr/>
        </p:nvSpPr>
        <p:spPr>
          <a:xfrm>
            <a:off x="7262812" y="3263900"/>
            <a:ext cx="1562100" cy="177800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600DF5A-85C0-A202-40CD-85C75BC2FEE3}"/>
              </a:ext>
            </a:extLst>
          </p:cNvPr>
          <p:cNvSpPr/>
          <p:nvPr/>
        </p:nvSpPr>
        <p:spPr>
          <a:xfrm>
            <a:off x="2159000" y="304800"/>
            <a:ext cx="1663700" cy="3937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Personne</a:t>
            </a:r>
            <a:endParaRPr lang="fr-FR" b="1" dirty="0"/>
          </a:p>
        </p:txBody>
      </p:sp>
      <p:sp>
        <p:nvSpPr>
          <p:cNvPr id="26" name="Rectangle 25">
            <a:extLst>
              <a:ext uri="{FF2B5EF4-FFF2-40B4-BE49-F238E27FC236}">
                <a16:creationId xmlns:a16="http://schemas.microsoft.com/office/drawing/2014/main" id="{AB55DD3E-5032-87D0-E19A-ED00251CB816}"/>
              </a:ext>
            </a:extLst>
          </p:cNvPr>
          <p:cNvSpPr/>
          <p:nvPr/>
        </p:nvSpPr>
        <p:spPr>
          <a:xfrm>
            <a:off x="31750" y="1117600"/>
            <a:ext cx="1562100" cy="3937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Directeur</a:t>
            </a:r>
            <a:endParaRPr lang="fr-FR" b="1" dirty="0"/>
          </a:p>
        </p:txBody>
      </p:sp>
      <p:sp>
        <p:nvSpPr>
          <p:cNvPr id="27" name="Rectangle 26">
            <a:extLst>
              <a:ext uri="{FF2B5EF4-FFF2-40B4-BE49-F238E27FC236}">
                <a16:creationId xmlns:a16="http://schemas.microsoft.com/office/drawing/2014/main" id="{C0DCABB1-E780-B11D-EC8A-6F50A30109DB}"/>
              </a:ext>
            </a:extLst>
          </p:cNvPr>
          <p:cNvSpPr/>
          <p:nvPr/>
        </p:nvSpPr>
        <p:spPr>
          <a:xfrm>
            <a:off x="4322762" y="698500"/>
            <a:ext cx="1562100" cy="4191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Formateur</a:t>
            </a:r>
            <a:endParaRPr lang="fr-FR" b="1" dirty="0"/>
          </a:p>
        </p:txBody>
      </p:sp>
      <p:sp>
        <p:nvSpPr>
          <p:cNvPr id="28" name="Rectangle 27">
            <a:extLst>
              <a:ext uri="{FF2B5EF4-FFF2-40B4-BE49-F238E27FC236}">
                <a16:creationId xmlns:a16="http://schemas.microsoft.com/office/drawing/2014/main" id="{4D7213A6-92E1-9512-4D09-68E356CFC6F0}"/>
              </a:ext>
            </a:extLst>
          </p:cNvPr>
          <p:cNvSpPr/>
          <p:nvPr/>
        </p:nvSpPr>
        <p:spPr>
          <a:xfrm>
            <a:off x="1029721" y="2670058"/>
            <a:ext cx="1663700" cy="3937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stagiaire</a:t>
            </a:r>
            <a:endParaRPr lang="fr-FR" b="1" dirty="0"/>
          </a:p>
        </p:txBody>
      </p:sp>
      <p:sp>
        <p:nvSpPr>
          <p:cNvPr id="29" name="Rectangle 28">
            <a:extLst>
              <a:ext uri="{FF2B5EF4-FFF2-40B4-BE49-F238E27FC236}">
                <a16:creationId xmlns:a16="http://schemas.microsoft.com/office/drawing/2014/main" id="{DF3EF03D-84D0-C7C2-9574-2681B98E657A}"/>
              </a:ext>
            </a:extLst>
          </p:cNvPr>
          <p:cNvSpPr/>
          <p:nvPr/>
        </p:nvSpPr>
        <p:spPr>
          <a:xfrm>
            <a:off x="4171667" y="2336800"/>
            <a:ext cx="1562100" cy="3937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note</a:t>
            </a:r>
            <a:endParaRPr lang="fr-FR" b="1" dirty="0"/>
          </a:p>
        </p:txBody>
      </p:sp>
      <p:sp>
        <p:nvSpPr>
          <p:cNvPr id="30" name="Rectangle 29">
            <a:extLst>
              <a:ext uri="{FF2B5EF4-FFF2-40B4-BE49-F238E27FC236}">
                <a16:creationId xmlns:a16="http://schemas.microsoft.com/office/drawing/2014/main" id="{DC31145C-16E3-AC9A-96BA-FEEDF467436B}"/>
              </a:ext>
            </a:extLst>
          </p:cNvPr>
          <p:cNvSpPr/>
          <p:nvPr/>
        </p:nvSpPr>
        <p:spPr>
          <a:xfrm>
            <a:off x="7262812" y="3041829"/>
            <a:ext cx="1562100" cy="3937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Filière</a:t>
            </a:r>
            <a:endParaRPr lang="fr-FR" b="1" dirty="0"/>
          </a:p>
        </p:txBody>
      </p:sp>
      <p:sp>
        <p:nvSpPr>
          <p:cNvPr id="31" name="Rectangle 30">
            <a:extLst>
              <a:ext uri="{FF2B5EF4-FFF2-40B4-BE49-F238E27FC236}">
                <a16:creationId xmlns:a16="http://schemas.microsoft.com/office/drawing/2014/main" id="{CA78BFB3-FD2B-9F88-87BC-5DD0FD134479}"/>
              </a:ext>
            </a:extLst>
          </p:cNvPr>
          <p:cNvSpPr/>
          <p:nvPr/>
        </p:nvSpPr>
        <p:spPr>
          <a:xfrm>
            <a:off x="7096125" y="228600"/>
            <a:ext cx="1562100" cy="3937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1600" b="1" dirty="0"/>
              <a:t>Module</a:t>
            </a:r>
            <a:endParaRPr lang="fr-FR" b="1" dirty="0"/>
          </a:p>
        </p:txBody>
      </p:sp>
      <p:sp>
        <p:nvSpPr>
          <p:cNvPr id="32" name="Rectangle 31">
            <a:extLst>
              <a:ext uri="{FF2B5EF4-FFF2-40B4-BE49-F238E27FC236}">
                <a16:creationId xmlns:a16="http://schemas.microsoft.com/office/drawing/2014/main" id="{61270B21-9BA1-89F8-1BF2-EE971DB3462F}"/>
              </a:ext>
            </a:extLst>
          </p:cNvPr>
          <p:cNvSpPr/>
          <p:nvPr/>
        </p:nvSpPr>
        <p:spPr>
          <a:xfrm>
            <a:off x="2159000" y="1638300"/>
            <a:ext cx="1663700" cy="48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3" name="Rectangle 32">
            <a:extLst>
              <a:ext uri="{FF2B5EF4-FFF2-40B4-BE49-F238E27FC236}">
                <a16:creationId xmlns:a16="http://schemas.microsoft.com/office/drawing/2014/main" id="{FA637D4A-7DC0-461A-FCA0-96F8FD6C102F}"/>
              </a:ext>
            </a:extLst>
          </p:cNvPr>
          <p:cNvSpPr/>
          <p:nvPr/>
        </p:nvSpPr>
        <p:spPr>
          <a:xfrm>
            <a:off x="31750" y="1879600"/>
            <a:ext cx="1562100" cy="48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4" name="Rectangle 33">
            <a:extLst>
              <a:ext uri="{FF2B5EF4-FFF2-40B4-BE49-F238E27FC236}">
                <a16:creationId xmlns:a16="http://schemas.microsoft.com/office/drawing/2014/main" id="{8B88F66D-4328-8B50-E685-8B63BD36FDEF}"/>
              </a:ext>
            </a:extLst>
          </p:cNvPr>
          <p:cNvSpPr/>
          <p:nvPr/>
        </p:nvSpPr>
        <p:spPr>
          <a:xfrm>
            <a:off x="1029721" y="3978158"/>
            <a:ext cx="1663700" cy="48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5" name="Rectangle 34">
            <a:extLst>
              <a:ext uri="{FF2B5EF4-FFF2-40B4-BE49-F238E27FC236}">
                <a16:creationId xmlns:a16="http://schemas.microsoft.com/office/drawing/2014/main" id="{723A7083-2D4D-6A7B-ACB2-B45916B7E99E}"/>
              </a:ext>
            </a:extLst>
          </p:cNvPr>
          <p:cNvSpPr/>
          <p:nvPr/>
        </p:nvSpPr>
        <p:spPr>
          <a:xfrm>
            <a:off x="4316412" y="1485900"/>
            <a:ext cx="156845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6" name="Rectangle 35">
            <a:extLst>
              <a:ext uri="{FF2B5EF4-FFF2-40B4-BE49-F238E27FC236}">
                <a16:creationId xmlns:a16="http://schemas.microsoft.com/office/drawing/2014/main" id="{1E7BD12B-163A-287E-09BF-BEE9EFD98490}"/>
              </a:ext>
            </a:extLst>
          </p:cNvPr>
          <p:cNvSpPr/>
          <p:nvPr/>
        </p:nvSpPr>
        <p:spPr>
          <a:xfrm>
            <a:off x="4171667" y="3810000"/>
            <a:ext cx="1562100" cy="48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7" name="Rectangle 36">
            <a:extLst>
              <a:ext uri="{FF2B5EF4-FFF2-40B4-BE49-F238E27FC236}">
                <a16:creationId xmlns:a16="http://schemas.microsoft.com/office/drawing/2014/main" id="{6188DF3E-4D4F-4F23-7EFC-8E419BBD375D}"/>
              </a:ext>
            </a:extLst>
          </p:cNvPr>
          <p:cNvSpPr/>
          <p:nvPr/>
        </p:nvSpPr>
        <p:spPr>
          <a:xfrm>
            <a:off x="7262812" y="4559300"/>
            <a:ext cx="1562100" cy="48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8" name="Rectangle 37">
            <a:extLst>
              <a:ext uri="{FF2B5EF4-FFF2-40B4-BE49-F238E27FC236}">
                <a16:creationId xmlns:a16="http://schemas.microsoft.com/office/drawing/2014/main" id="{D0C5A2CE-A1C4-4A7F-014D-AAF450735DC0}"/>
              </a:ext>
            </a:extLst>
          </p:cNvPr>
          <p:cNvSpPr/>
          <p:nvPr/>
        </p:nvSpPr>
        <p:spPr>
          <a:xfrm>
            <a:off x="7094538" y="1815527"/>
            <a:ext cx="1562100" cy="572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94AC7C5D-F9BE-A16B-CF2F-A9F15E2A2932}"/>
              </a:ext>
            </a:extLst>
          </p:cNvPr>
          <p:cNvSpPr txBox="1"/>
          <p:nvPr/>
        </p:nvSpPr>
        <p:spPr>
          <a:xfrm>
            <a:off x="2212975" y="698500"/>
            <a:ext cx="1508125" cy="954107"/>
          </a:xfrm>
          <a:prstGeom prst="rect">
            <a:avLst/>
          </a:prstGeom>
          <a:noFill/>
        </p:spPr>
        <p:txBody>
          <a:bodyPr wrap="square" rtlCol="0">
            <a:spAutoFit/>
          </a:bodyPr>
          <a:lstStyle/>
          <a:p>
            <a:r>
              <a:rPr lang="fr-FR" dirty="0"/>
              <a:t>CIN</a:t>
            </a:r>
          </a:p>
          <a:p>
            <a:r>
              <a:rPr lang="fr-FR" dirty="0"/>
              <a:t>Nom</a:t>
            </a:r>
          </a:p>
          <a:p>
            <a:r>
              <a:rPr lang="fr-FR" dirty="0"/>
              <a:t>Prénom</a:t>
            </a:r>
          </a:p>
          <a:p>
            <a:r>
              <a:rPr lang="fr-FR" dirty="0"/>
              <a:t>DateNai</a:t>
            </a:r>
          </a:p>
        </p:txBody>
      </p:sp>
      <p:sp>
        <p:nvSpPr>
          <p:cNvPr id="40" name="ZoneTexte 39">
            <a:extLst>
              <a:ext uri="{FF2B5EF4-FFF2-40B4-BE49-F238E27FC236}">
                <a16:creationId xmlns:a16="http://schemas.microsoft.com/office/drawing/2014/main" id="{3DEF2698-DAC0-25EA-4E87-990CBFB93E3F}"/>
              </a:ext>
            </a:extLst>
          </p:cNvPr>
          <p:cNvSpPr txBox="1"/>
          <p:nvPr/>
        </p:nvSpPr>
        <p:spPr>
          <a:xfrm>
            <a:off x="2200275" y="1601807"/>
            <a:ext cx="1568450" cy="523220"/>
          </a:xfrm>
          <a:prstGeom prst="rect">
            <a:avLst/>
          </a:prstGeom>
          <a:noFill/>
        </p:spPr>
        <p:txBody>
          <a:bodyPr wrap="square" rtlCol="0">
            <a:spAutoFit/>
          </a:bodyPr>
          <a:lstStyle/>
          <a:p>
            <a:r>
              <a:rPr lang="fr-FR" dirty="0"/>
              <a:t>@property</a:t>
            </a:r>
          </a:p>
          <a:p>
            <a:r>
              <a:rPr lang="fr-FR" dirty="0"/>
              <a:t>__str__()</a:t>
            </a:r>
          </a:p>
        </p:txBody>
      </p:sp>
      <p:sp>
        <p:nvSpPr>
          <p:cNvPr id="41" name="ZoneTexte 40">
            <a:extLst>
              <a:ext uri="{FF2B5EF4-FFF2-40B4-BE49-F238E27FC236}">
                <a16:creationId xmlns:a16="http://schemas.microsoft.com/office/drawing/2014/main" id="{28ACC7C8-942F-9FCC-BE7F-34743114756B}"/>
              </a:ext>
            </a:extLst>
          </p:cNvPr>
          <p:cNvSpPr txBox="1"/>
          <p:nvPr/>
        </p:nvSpPr>
        <p:spPr>
          <a:xfrm>
            <a:off x="1042421" y="3030710"/>
            <a:ext cx="1663700" cy="769441"/>
          </a:xfrm>
          <a:prstGeom prst="rect">
            <a:avLst/>
          </a:prstGeom>
          <a:noFill/>
        </p:spPr>
        <p:txBody>
          <a:bodyPr wrap="square" rtlCol="0">
            <a:spAutoFit/>
          </a:bodyPr>
          <a:lstStyle/>
          <a:p>
            <a:r>
              <a:rPr lang="fr-FR" sz="1600" dirty="0">
                <a:solidFill>
                  <a:srgbClr val="CDECFF"/>
                </a:solidFill>
              </a:rPr>
              <a:t>Id_fil</a:t>
            </a:r>
          </a:p>
          <a:p>
            <a:r>
              <a:rPr lang="fr-FR" dirty="0">
                <a:solidFill>
                  <a:schemeClr val="tx1"/>
                </a:solidFill>
              </a:rPr>
              <a:t>BacNots</a:t>
            </a:r>
          </a:p>
          <a:p>
            <a:r>
              <a:rPr lang="fr-FR" dirty="0">
                <a:solidFill>
                  <a:schemeClr val="tx1"/>
                </a:solidFill>
              </a:rPr>
              <a:t>MoyGeneral</a:t>
            </a:r>
          </a:p>
        </p:txBody>
      </p:sp>
      <p:sp>
        <p:nvSpPr>
          <p:cNvPr id="42" name="ZoneTexte 41">
            <a:extLst>
              <a:ext uri="{FF2B5EF4-FFF2-40B4-BE49-F238E27FC236}">
                <a16:creationId xmlns:a16="http://schemas.microsoft.com/office/drawing/2014/main" id="{27AAAAE9-32F4-2FDA-475E-51CD08275901}"/>
              </a:ext>
            </a:extLst>
          </p:cNvPr>
          <p:cNvSpPr txBox="1"/>
          <p:nvPr/>
        </p:nvSpPr>
        <p:spPr>
          <a:xfrm>
            <a:off x="1042421" y="4016258"/>
            <a:ext cx="1562100" cy="307777"/>
          </a:xfrm>
          <a:prstGeom prst="rect">
            <a:avLst/>
          </a:prstGeom>
          <a:noFill/>
        </p:spPr>
        <p:txBody>
          <a:bodyPr wrap="square" rtlCol="0">
            <a:spAutoFit/>
          </a:bodyPr>
          <a:lstStyle/>
          <a:p>
            <a:r>
              <a:rPr lang="fr-FR" dirty="0" err="1"/>
              <a:t>NomFil</a:t>
            </a:r>
            <a:r>
              <a:rPr lang="fr-FR" dirty="0"/>
              <a:t>()</a:t>
            </a:r>
          </a:p>
        </p:txBody>
      </p:sp>
      <p:sp>
        <p:nvSpPr>
          <p:cNvPr id="43" name="ZoneTexte 42">
            <a:extLst>
              <a:ext uri="{FF2B5EF4-FFF2-40B4-BE49-F238E27FC236}">
                <a16:creationId xmlns:a16="http://schemas.microsoft.com/office/drawing/2014/main" id="{665E1AA2-79FB-CB38-742C-0DBF477E2175}"/>
              </a:ext>
            </a:extLst>
          </p:cNvPr>
          <p:cNvSpPr txBox="1"/>
          <p:nvPr/>
        </p:nvSpPr>
        <p:spPr>
          <a:xfrm>
            <a:off x="4429125" y="1547911"/>
            <a:ext cx="1562100" cy="307777"/>
          </a:xfrm>
          <a:prstGeom prst="rect">
            <a:avLst/>
          </a:prstGeom>
          <a:noFill/>
        </p:spPr>
        <p:txBody>
          <a:bodyPr wrap="square" rtlCol="0">
            <a:spAutoFit/>
          </a:bodyPr>
          <a:lstStyle/>
          <a:p>
            <a:r>
              <a:rPr lang="fr-FR" dirty="0" err="1"/>
              <a:t>NomModules</a:t>
            </a:r>
            <a:r>
              <a:rPr lang="fr-FR" dirty="0"/>
              <a:t>()</a:t>
            </a:r>
          </a:p>
        </p:txBody>
      </p:sp>
      <p:cxnSp>
        <p:nvCxnSpPr>
          <p:cNvPr id="45" name="Connecteur : en angle 44">
            <a:extLst>
              <a:ext uri="{FF2B5EF4-FFF2-40B4-BE49-F238E27FC236}">
                <a16:creationId xmlns:a16="http://schemas.microsoft.com/office/drawing/2014/main" id="{EB4E6638-D002-FCF0-C106-7795FFF2459E}"/>
              </a:ext>
            </a:extLst>
          </p:cNvPr>
          <p:cNvCxnSpPr/>
          <p:nvPr/>
        </p:nvCxnSpPr>
        <p:spPr>
          <a:xfrm flipV="1">
            <a:off x="1593850" y="1498600"/>
            <a:ext cx="540000" cy="540000"/>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 en angle 50">
            <a:extLst>
              <a:ext uri="{FF2B5EF4-FFF2-40B4-BE49-F238E27FC236}">
                <a16:creationId xmlns:a16="http://schemas.microsoft.com/office/drawing/2014/main" id="{2466E76D-CEEE-0E6B-9906-ACF64CF49F1A}"/>
              </a:ext>
            </a:extLst>
          </p:cNvPr>
          <p:cNvCxnSpPr>
            <a:stCxn id="35" idx="1"/>
            <a:endCxn id="15" idx="3"/>
          </p:cNvCxnSpPr>
          <p:nvPr/>
        </p:nvCxnSpPr>
        <p:spPr>
          <a:xfrm rot="10800000">
            <a:off x="3822700" y="1193800"/>
            <a:ext cx="493712" cy="558800"/>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4385BB70-9BFC-7CA1-9EDB-AC432D001E42}"/>
              </a:ext>
            </a:extLst>
          </p:cNvPr>
          <p:cNvSpPr txBox="1"/>
          <p:nvPr/>
        </p:nvSpPr>
        <p:spPr>
          <a:xfrm>
            <a:off x="4154998" y="2668488"/>
            <a:ext cx="1474788" cy="1200329"/>
          </a:xfrm>
          <a:prstGeom prst="rect">
            <a:avLst/>
          </a:prstGeom>
          <a:noFill/>
        </p:spPr>
        <p:txBody>
          <a:bodyPr wrap="square" rtlCol="0">
            <a:spAutoFit/>
          </a:bodyPr>
          <a:lstStyle/>
          <a:p>
            <a:r>
              <a:rPr lang="fr-FR" sz="1600" dirty="0" err="1">
                <a:solidFill>
                  <a:schemeClr val="bg1"/>
                </a:solidFill>
              </a:rPr>
              <a:t>Id_mod</a:t>
            </a:r>
            <a:endParaRPr lang="fr-FR" sz="1600" dirty="0">
              <a:solidFill>
                <a:schemeClr val="bg1"/>
              </a:solidFill>
            </a:endParaRPr>
          </a:p>
          <a:p>
            <a:r>
              <a:rPr lang="fr-FR" dirty="0">
                <a:solidFill>
                  <a:schemeClr val="accent1">
                    <a:lumMod val="75000"/>
                  </a:schemeClr>
                </a:solidFill>
              </a:rPr>
              <a:t>#CIN_stgr</a:t>
            </a:r>
          </a:p>
          <a:p>
            <a:r>
              <a:rPr lang="fr-FR" dirty="0" err="1">
                <a:solidFill>
                  <a:schemeClr val="tx1"/>
                </a:solidFill>
              </a:rPr>
              <a:t>PrControl</a:t>
            </a:r>
            <a:endParaRPr lang="fr-FR" dirty="0">
              <a:solidFill>
                <a:schemeClr val="tx1"/>
              </a:solidFill>
            </a:endParaRPr>
          </a:p>
          <a:p>
            <a:r>
              <a:rPr lang="fr-FR" dirty="0" err="1">
                <a:solidFill>
                  <a:schemeClr val="tx1"/>
                </a:solidFill>
              </a:rPr>
              <a:t>DeControl</a:t>
            </a:r>
            <a:endParaRPr lang="fr-FR" dirty="0">
              <a:solidFill>
                <a:schemeClr val="tx1"/>
              </a:solidFill>
            </a:endParaRPr>
          </a:p>
          <a:p>
            <a:r>
              <a:rPr lang="fr-FR" dirty="0">
                <a:solidFill>
                  <a:schemeClr val="tx1"/>
                </a:solidFill>
              </a:rPr>
              <a:t>EFM</a:t>
            </a:r>
          </a:p>
        </p:txBody>
      </p:sp>
      <p:sp>
        <p:nvSpPr>
          <p:cNvPr id="53" name="ZoneTexte 52">
            <a:extLst>
              <a:ext uri="{FF2B5EF4-FFF2-40B4-BE49-F238E27FC236}">
                <a16:creationId xmlns:a16="http://schemas.microsoft.com/office/drawing/2014/main" id="{2BCD1848-772A-0BC2-4865-53AE61B0FA93}"/>
              </a:ext>
            </a:extLst>
          </p:cNvPr>
          <p:cNvSpPr txBox="1"/>
          <p:nvPr/>
        </p:nvSpPr>
        <p:spPr>
          <a:xfrm>
            <a:off x="4154998" y="3890457"/>
            <a:ext cx="1562100" cy="307777"/>
          </a:xfrm>
          <a:prstGeom prst="rect">
            <a:avLst/>
          </a:prstGeom>
          <a:noFill/>
        </p:spPr>
        <p:txBody>
          <a:bodyPr wrap="square" rtlCol="0">
            <a:spAutoFit/>
          </a:bodyPr>
          <a:lstStyle/>
          <a:p>
            <a:r>
              <a:rPr lang="fr-FR" dirty="0" err="1"/>
              <a:t>MoyenModule</a:t>
            </a:r>
            <a:r>
              <a:rPr lang="fr-FR" dirty="0"/>
              <a:t>()</a:t>
            </a:r>
          </a:p>
        </p:txBody>
      </p:sp>
      <p:sp>
        <p:nvSpPr>
          <p:cNvPr id="55" name="ZoneTexte 54">
            <a:extLst>
              <a:ext uri="{FF2B5EF4-FFF2-40B4-BE49-F238E27FC236}">
                <a16:creationId xmlns:a16="http://schemas.microsoft.com/office/drawing/2014/main" id="{39AC31CF-6627-D0E5-22A3-A2A7A14B99FF}"/>
              </a:ext>
            </a:extLst>
          </p:cNvPr>
          <p:cNvSpPr txBox="1"/>
          <p:nvPr/>
        </p:nvSpPr>
        <p:spPr>
          <a:xfrm>
            <a:off x="7277099" y="3475873"/>
            <a:ext cx="1474788" cy="984885"/>
          </a:xfrm>
          <a:prstGeom prst="rect">
            <a:avLst/>
          </a:prstGeom>
          <a:noFill/>
        </p:spPr>
        <p:txBody>
          <a:bodyPr wrap="square" rtlCol="0">
            <a:spAutoFit/>
          </a:bodyPr>
          <a:lstStyle/>
          <a:p>
            <a:r>
              <a:rPr lang="fr-FR" sz="1600" dirty="0">
                <a:solidFill>
                  <a:srgbClr val="FF0000"/>
                </a:solidFill>
              </a:rPr>
              <a:t>Id</a:t>
            </a:r>
          </a:p>
          <a:p>
            <a:r>
              <a:rPr lang="fr-FR" dirty="0">
                <a:solidFill>
                  <a:schemeClr val="tx1"/>
                </a:solidFill>
              </a:rPr>
              <a:t>Nom</a:t>
            </a:r>
          </a:p>
          <a:p>
            <a:r>
              <a:rPr lang="fr-FR" dirty="0" err="1">
                <a:solidFill>
                  <a:schemeClr val="bg1"/>
                </a:solidFill>
              </a:rPr>
              <a:t>Abr</a:t>
            </a:r>
            <a:endParaRPr lang="fr-FR" dirty="0">
              <a:solidFill>
                <a:schemeClr val="bg1"/>
              </a:solidFill>
            </a:endParaRPr>
          </a:p>
          <a:p>
            <a:r>
              <a:rPr lang="fr-FR" dirty="0">
                <a:solidFill>
                  <a:schemeClr val="tx1"/>
                </a:solidFill>
              </a:rPr>
              <a:t>MoyGeneral</a:t>
            </a:r>
          </a:p>
        </p:txBody>
      </p:sp>
      <p:sp>
        <p:nvSpPr>
          <p:cNvPr id="56" name="ZoneTexte 55">
            <a:extLst>
              <a:ext uri="{FF2B5EF4-FFF2-40B4-BE49-F238E27FC236}">
                <a16:creationId xmlns:a16="http://schemas.microsoft.com/office/drawing/2014/main" id="{A4B35684-1681-F841-C1C5-5CDDF2EED760}"/>
              </a:ext>
            </a:extLst>
          </p:cNvPr>
          <p:cNvSpPr txBox="1"/>
          <p:nvPr/>
        </p:nvSpPr>
        <p:spPr>
          <a:xfrm>
            <a:off x="7092950" y="1822868"/>
            <a:ext cx="1562100" cy="523220"/>
          </a:xfrm>
          <a:prstGeom prst="rect">
            <a:avLst/>
          </a:prstGeom>
          <a:noFill/>
        </p:spPr>
        <p:txBody>
          <a:bodyPr wrap="square" rtlCol="0">
            <a:spAutoFit/>
          </a:bodyPr>
          <a:lstStyle/>
          <a:p>
            <a:r>
              <a:rPr lang="fr-FR" dirty="0"/>
              <a:t>@property</a:t>
            </a:r>
          </a:p>
          <a:p>
            <a:r>
              <a:rPr lang="fr-FR" dirty="0"/>
              <a:t>__str__()</a:t>
            </a:r>
          </a:p>
        </p:txBody>
      </p:sp>
      <p:sp>
        <p:nvSpPr>
          <p:cNvPr id="57" name="ZoneTexte 56">
            <a:extLst>
              <a:ext uri="{FF2B5EF4-FFF2-40B4-BE49-F238E27FC236}">
                <a16:creationId xmlns:a16="http://schemas.microsoft.com/office/drawing/2014/main" id="{B4889D37-7176-285A-6947-D8E56D9C5787}"/>
              </a:ext>
            </a:extLst>
          </p:cNvPr>
          <p:cNvSpPr txBox="1"/>
          <p:nvPr/>
        </p:nvSpPr>
        <p:spPr>
          <a:xfrm>
            <a:off x="7248525" y="4525504"/>
            <a:ext cx="1562100" cy="523220"/>
          </a:xfrm>
          <a:prstGeom prst="rect">
            <a:avLst/>
          </a:prstGeom>
          <a:noFill/>
        </p:spPr>
        <p:txBody>
          <a:bodyPr wrap="square" rtlCol="0">
            <a:spAutoFit/>
          </a:bodyPr>
          <a:lstStyle/>
          <a:p>
            <a:r>
              <a:rPr lang="fr-FR" dirty="0"/>
              <a:t>@property()</a:t>
            </a:r>
          </a:p>
          <a:p>
            <a:r>
              <a:rPr lang="fr-FR" dirty="0"/>
              <a:t>__str__()</a:t>
            </a:r>
          </a:p>
        </p:txBody>
      </p:sp>
      <p:sp>
        <p:nvSpPr>
          <p:cNvPr id="58" name="ZoneTexte 57">
            <a:extLst>
              <a:ext uri="{FF2B5EF4-FFF2-40B4-BE49-F238E27FC236}">
                <a16:creationId xmlns:a16="http://schemas.microsoft.com/office/drawing/2014/main" id="{25FB739B-2DBF-2AD4-13A3-D7DCC10ABBE3}"/>
              </a:ext>
            </a:extLst>
          </p:cNvPr>
          <p:cNvSpPr txBox="1"/>
          <p:nvPr/>
        </p:nvSpPr>
        <p:spPr>
          <a:xfrm>
            <a:off x="7042150" y="602377"/>
            <a:ext cx="1474788" cy="1200329"/>
          </a:xfrm>
          <a:prstGeom prst="rect">
            <a:avLst/>
          </a:prstGeom>
          <a:noFill/>
        </p:spPr>
        <p:txBody>
          <a:bodyPr wrap="square" rtlCol="0">
            <a:spAutoFit/>
          </a:bodyPr>
          <a:lstStyle/>
          <a:p>
            <a:r>
              <a:rPr lang="fr-FR" sz="1600" dirty="0">
                <a:solidFill>
                  <a:schemeClr val="bg1"/>
                </a:solidFill>
              </a:rPr>
              <a:t>Id</a:t>
            </a:r>
          </a:p>
          <a:p>
            <a:r>
              <a:rPr lang="fr-FR" dirty="0">
                <a:solidFill>
                  <a:schemeClr val="tx1"/>
                </a:solidFill>
              </a:rPr>
              <a:t>Nom</a:t>
            </a:r>
          </a:p>
          <a:p>
            <a:r>
              <a:rPr lang="fr-FR" dirty="0">
                <a:solidFill>
                  <a:srgbClr val="CDECFF"/>
                </a:solidFill>
              </a:rPr>
              <a:t>#id_fil</a:t>
            </a:r>
            <a:endParaRPr lang="fr-FR" dirty="0">
              <a:solidFill>
                <a:schemeClr val="tx1"/>
              </a:solidFill>
            </a:endParaRPr>
          </a:p>
          <a:p>
            <a:r>
              <a:rPr lang="fr-FR" dirty="0">
                <a:solidFill>
                  <a:srgbClr val="FF0000"/>
                </a:solidFill>
              </a:rPr>
              <a:t>#CIN_frmtr</a:t>
            </a:r>
            <a:endParaRPr lang="fr-FR" dirty="0">
              <a:solidFill>
                <a:schemeClr val="tx1"/>
              </a:solidFill>
            </a:endParaRPr>
          </a:p>
          <a:p>
            <a:r>
              <a:rPr lang="fr-FR" dirty="0">
                <a:solidFill>
                  <a:schemeClr val="tx1"/>
                </a:solidFill>
              </a:rPr>
              <a:t>Coeff</a:t>
            </a:r>
          </a:p>
        </p:txBody>
      </p:sp>
      <p:cxnSp>
        <p:nvCxnSpPr>
          <p:cNvPr id="69" name="Connecteur : en angle 68">
            <a:extLst>
              <a:ext uri="{FF2B5EF4-FFF2-40B4-BE49-F238E27FC236}">
                <a16:creationId xmlns:a16="http://schemas.microsoft.com/office/drawing/2014/main" id="{2DB49062-39B3-AED4-0113-CDDAAFB1A986}"/>
              </a:ext>
            </a:extLst>
          </p:cNvPr>
          <p:cNvCxnSpPr>
            <a:cxnSpLocks/>
            <a:stCxn id="56" idx="2"/>
            <a:endCxn id="29" idx="0"/>
          </p:cNvCxnSpPr>
          <p:nvPr/>
        </p:nvCxnSpPr>
        <p:spPr>
          <a:xfrm rot="5400000" flipH="1">
            <a:off x="6408715" y="880803"/>
            <a:ext cx="9288" cy="2921283"/>
          </a:xfrm>
          <a:prstGeom prst="bentConnector5">
            <a:avLst>
              <a:gd name="adj1" fmla="val -2461240"/>
              <a:gd name="adj2" fmla="val 50000"/>
              <a:gd name="adj3" fmla="val 256124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eur : en angle 3">
            <a:extLst>
              <a:ext uri="{FF2B5EF4-FFF2-40B4-BE49-F238E27FC236}">
                <a16:creationId xmlns:a16="http://schemas.microsoft.com/office/drawing/2014/main" id="{014B60A2-6EBF-B806-31C4-CE6DE46C0464}"/>
              </a:ext>
            </a:extLst>
          </p:cNvPr>
          <p:cNvCxnSpPr>
            <a:stCxn id="28" idx="0"/>
            <a:endCxn id="40" idx="2"/>
          </p:cNvCxnSpPr>
          <p:nvPr/>
        </p:nvCxnSpPr>
        <p:spPr>
          <a:xfrm rot="5400000" flipH="1" flipV="1">
            <a:off x="2150520" y="1836079"/>
            <a:ext cx="545031" cy="1122929"/>
          </a:xfrm>
          <a:prstGeom prst="bent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 en angle 5">
            <a:extLst>
              <a:ext uri="{FF2B5EF4-FFF2-40B4-BE49-F238E27FC236}">
                <a16:creationId xmlns:a16="http://schemas.microsoft.com/office/drawing/2014/main" id="{5B08047A-3AAF-82B0-C128-8CA415574881}"/>
              </a:ext>
            </a:extLst>
          </p:cNvPr>
          <p:cNvCxnSpPr>
            <a:stCxn id="17" idx="3"/>
            <a:endCxn id="52" idx="1"/>
          </p:cNvCxnSpPr>
          <p:nvPr/>
        </p:nvCxnSpPr>
        <p:spPr>
          <a:xfrm flipV="1">
            <a:off x="2693421" y="3268653"/>
            <a:ext cx="1461577" cy="303105"/>
          </a:xfrm>
          <a:prstGeom prst="bent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 en angle 7">
            <a:extLst>
              <a:ext uri="{FF2B5EF4-FFF2-40B4-BE49-F238E27FC236}">
                <a16:creationId xmlns:a16="http://schemas.microsoft.com/office/drawing/2014/main" id="{28A2B123-BF82-25F4-03E5-2FC60FB3D22F}"/>
              </a:ext>
            </a:extLst>
          </p:cNvPr>
          <p:cNvCxnSpPr>
            <a:cxnSpLocks/>
          </p:cNvCxnSpPr>
          <p:nvPr/>
        </p:nvCxnSpPr>
        <p:spPr>
          <a:xfrm rot="10800000" flipV="1">
            <a:off x="1861572" y="4215653"/>
            <a:ext cx="5401241" cy="307858"/>
          </a:xfrm>
          <a:prstGeom prst="bentConnector4">
            <a:avLst>
              <a:gd name="adj1" fmla="val 24042"/>
              <a:gd name="adj2" fmla="val 141716"/>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7AA01E01-CEA9-F64B-7C4F-2B29E525EA37}"/>
              </a:ext>
            </a:extLst>
          </p:cNvPr>
          <p:cNvCxnSpPr>
            <a:cxnSpLocks/>
            <a:stCxn id="20" idx="3"/>
            <a:endCxn id="58" idx="1"/>
          </p:cNvCxnSpPr>
          <p:nvPr/>
        </p:nvCxnSpPr>
        <p:spPr>
          <a:xfrm flipV="1">
            <a:off x="5884862" y="1202542"/>
            <a:ext cx="1157288" cy="86508"/>
          </a:xfrm>
          <a:prstGeom prst="bent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 name="Connecteur : en angle 1">
            <a:extLst>
              <a:ext uri="{FF2B5EF4-FFF2-40B4-BE49-F238E27FC236}">
                <a16:creationId xmlns:a16="http://schemas.microsoft.com/office/drawing/2014/main" id="{E7F359C7-78DD-9B25-FDA3-369F13647DEB}"/>
              </a:ext>
            </a:extLst>
          </p:cNvPr>
          <p:cNvCxnSpPr>
            <a:cxnSpLocks/>
          </p:cNvCxnSpPr>
          <p:nvPr/>
        </p:nvCxnSpPr>
        <p:spPr>
          <a:xfrm rot="5400000" flipH="1" flipV="1">
            <a:off x="7479418" y="1859846"/>
            <a:ext cx="1746429" cy="617538"/>
          </a:xfrm>
          <a:prstGeom prst="bentConnector4">
            <a:avLst>
              <a:gd name="adj1" fmla="val 24548"/>
              <a:gd name="adj2" fmla="val 137018"/>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716967"/>
      </p:ext>
    </p:extLst>
  </p:cSld>
  <p:clrMapOvr>
    <a:masterClrMapping/>
  </p:clrMapOvr>
  <p:transition spd="slow">
    <p:push dir="u"/>
  </p:transition>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360</Words>
  <Application>Microsoft Office PowerPoint</Application>
  <PresentationFormat>Affichage à l'écran (16:9)</PresentationFormat>
  <Paragraphs>82</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Actor</vt:lpstr>
      <vt:lpstr>Aldhabi</vt:lpstr>
      <vt:lpstr>Arial</vt:lpstr>
      <vt:lpstr>Baloo 2</vt:lpstr>
      <vt:lpstr>Banana Yeti</vt:lpstr>
      <vt:lpstr>El Messiri</vt:lpstr>
      <vt:lpstr>Nunito</vt:lpstr>
      <vt:lpstr>Programming Language Master's Degree by Slidesgo</vt:lpstr>
      <vt:lpstr>Presentation d’application</vt:lpstr>
      <vt:lpstr>Table de matière</vt:lpstr>
      <vt:lpstr>Introduction</vt:lpstr>
      <vt:lpstr>Introduction</vt:lpstr>
      <vt:lpstr>Présentation PowerPoint</vt:lpstr>
      <vt:lpstr>Partie Throrique</vt:lpstr>
      <vt:lpstr>Langage Utiliser</vt:lpstr>
      <vt:lpstr>Diagrame</vt:lpstr>
      <vt:lpstr>Présentation PowerPoint</vt:lpstr>
      <vt:lpstr>Partie Ptratique</vt:lpstr>
      <vt:lpstr>Conclusion</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d’application</dc:title>
  <cp:lastModifiedBy>Ismail Ait El Kamel</cp:lastModifiedBy>
  <cp:revision>7</cp:revision>
  <dcterms:modified xsi:type="dcterms:W3CDTF">2023-06-16T10:00:09Z</dcterms:modified>
</cp:coreProperties>
</file>