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F69AC7-12A4-4EA9-BA54-4C3BC0A015C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783EF84-07C4-4A3D-8811-188F2D24EC12}">
      <dgm:prSet phldrT="[Texte]" custT="1"/>
      <dgm:spPr/>
      <dgm:t>
        <a:bodyPr/>
        <a:lstStyle/>
        <a:p>
          <a:r>
            <a:rPr lang="fr-FR" sz="2800" b="1" dirty="0" smtClean="0">
              <a:latin typeface="Arial Rounded MT Bold" panose="020F0704030504030204" pitchFamily="34" charset="0"/>
            </a:rPr>
            <a:t>PLAN</a:t>
          </a:r>
          <a:endParaRPr lang="fr-FR" sz="2800" b="1" dirty="0">
            <a:latin typeface="Arial Rounded MT Bold" panose="020F0704030504030204" pitchFamily="34" charset="0"/>
          </a:endParaRPr>
        </a:p>
      </dgm:t>
    </dgm:pt>
    <dgm:pt modelId="{97F6C28E-16EE-4F7A-9399-74339CF62DB6}" type="parTrans" cxnId="{921BC178-B622-421D-BC61-FD0E1DE0BF98}">
      <dgm:prSet/>
      <dgm:spPr/>
      <dgm:t>
        <a:bodyPr/>
        <a:lstStyle/>
        <a:p>
          <a:endParaRPr lang="fr-FR"/>
        </a:p>
      </dgm:t>
    </dgm:pt>
    <dgm:pt modelId="{01C3B830-7800-49BB-A349-B56E18A0C8AD}" type="sibTrans" cxnId="{921BC178-B622-421D-BC61-FD0E1DE0BF98}">
      <dgm:prSet custT="1"/>
      <dgm:spPr/>
      <dgm:t>
        <a:bodyPr/>
        <a:lstStyle/>
        <a:p>
          <a:endParaRPr lang="fr-FR"/>
        </a:p>
      </dgm:t>
    </dgm:pt>
    <dgm:pt modelId="{4443D177-AE84-422D-9121-82F2C6F50BC0}">
      <dgm:prSet phldrT="[Texte]" custT="1"/>
      <dgm:spPr/>
      <dgm:t>
        <a:bodyPr/>
        <a:lstStyle/>
        <a:p>
          <a:r>
            <a:rPr lang="fr-FR" sz="2400" b="1" dirty="0" smtClean="0">
              <a:latin typeface="Arial Rounded MT Bold" panose="020F0704030504030204" pitchFamily="34" charset="0"/>
            </a:rPr>
            <a:t>RECHERCHE D’OUTIL DE TRAVAIL</a:t>
          </a:r>
          <a:endParaRPr lang="fr-FR" sz="2400" b="1" dirty="0">
            <a:latin typeface="Arial Rounded MT Bold" panose="020F0704030504030204" pitchFamily="34" charset="0"/>
          </a:endParaRPr>
        </a:p>
      </dgm:t>
    </dgm:pt>
    <dgm:pt modelId="{5FBC1611-84B2-4EF2-96F6-C7B2D7B4490F}" type="parTrans" cxnId="{2F449EA0-E3C9-4DD5-AD6D-AF1F5651F513}">
      <dgm:prSet/>
      <dgm:spPr/>
      <dgm:t>
        <a:bodyPr/>
        <a:lstStyle/>
        <a:p>
          <a:endParaRPr lang="fr-FR"/>
        </a:p>
      </dgm:t>
    </dgm:pt>
    <dgm:pt modelId="{B8E64913-6127-4A03-9C3F-7673DDB8F745}" type="sibTrans" cxnId="{2F449EA0-E3C9-4DD5-AD6D-AF1F5651F513}">
      <dgm:prSet/>
      <dgm:spPr/>
      <dgm:t>
        <a:bodyPr/>
        <a:lstStyle/>
        <a:p>
          <a:endParaRPr lang="fr-FR"/>
        </a:p>
      </dgm:t>
    </dgm:pt>
    <dgm:pt modelId="{CC31AF0C-D4E8-4AB7-9E5B-25B80C696500}">
      <dgm:prSet phldrT="[Texte]"/>
      <dgm:spPr/>
      <dgm:t>
        <a:bodyPr/>
        <a:lstStyle/>
        <a:p>
          <a:r>
            <a:rPr lang="fr-FR" b="1" dirty="0" smtClean="0">
              <a:latin typeface="Arial Rounded MT Bold" panose="020F0704030504030204" pitchFamily="34" charset="0"/>
            </a:rPr>
            <a:t>REALISATION DE LA MAQUETTE</a:t>
          </a:r>
          <a:endParaRPr lang="fr-FR" dirty="0">
            <a:latin typeface="Arial Rounded MT Bold" panose="020F0704030504030204" pitchFamily="34" charset="0"/>
          </a:endParaRPr>
        </a:p>
      </dgm:t>
    </dgm:pt>
    <dgm:pt modelId="{8BAB7FD2-599F-463A-BFC5-131A72FF456B}" type="sibTrans" cxnId="{1EA996E4-56FD-449B-9048-F984CD4CA9AC}">
      <dgm:prSet/>
      <dgm:spPr/>
      <dgm:t>
        <a:bodyPr/>
        <a:lstStyle/>
        <a:p>
          <a:endParaRPr lang="fr-FR"/>
        </a:p>
      </dgm:t>
    </dgm:pt>
    <dgm:pt modelId="{4E39CF51-A638-4F31-B590-3DF0FACA40D4}" type="parTrans" cxnId="{1EA996E4-56FD-449B-9048-F984CD4CA9AC}">
      <dgm:prSet/>
      <dgm:spPr/>
      <dgm:t>
        <a:bodyPr/>
        <a:lstStyle/>
        <a:p>
          <a:endParaRPr lang="fr-FR"/>
        </a:p>
      </dgm:t>
    </dgm:pt>
    <dgm:pt modelId="{DC3B6AE2-6ED1-4FC1-AB5B-61683A275BEB}">
      <dgm:prSet phldrT="[Texte]"/>
      <dgm:spPr/>
      <dgm:t>
        <a:bodyPr/>
        <a:lstStyle/>
        <a:p>
          <a:r>
            <a:rPr lang="fr-FR" b="1" dirty="0" smtClean="0">
              <a:latin typeface="Arial Rounded MT Bold" panose="020F0704030504030204" pitchFamily="34" charset="0"/>
            </a:rPr>
            <a:t>INTRODUCTION</a:t>
          </a:r>
          <a:endParaRPr lang="fr-FR" b="1" dirty="0">
            <a:latin typeface="Arial Rounded MT Bold" panose="020F0704030504030204" pitchFamily="34" charset="0"/>
          </a:endParaRPr>
        </a:p>
      </dgm:t>
    </dgm:pt>
    <dgm:pt modelId="{5CDB0191-CC65-4ACB-B58D-E78D3FFE7523}" type="parTrans" cxnId="{C9BABC34-303C-42F4-A4EF-8E9A9FB00229}">
      <dgm:prSet/>
      <dgm:spPr/>
      <dgm:t>
        <a:bodyPr/>
        <a:lstStyle/>
        <a:p>
          <a:endParaRPr lang="fr-FR"/>
        </a:p>
      </dgm:t>
    </dgm:pt>
    <dgm:pt modelId="{8DAC1DA4-3A3A-4F3F-8A1C-E03961D70DC1}" type="sibTrans" cxnId="{C9BABC34-303C-42F4-A4EF-8E9A9FB00229}">
      <dgm:prSet/>
      <dgm:spPr/>
      <dgm:t>
        <a:bodyPr/>
        <a:lstStyle/>
        <a:p>
          <a:endParaRPr lang="fr-FR"/>
        </a:p>
      </dgm:t>
    </dgm:pt>
    <dgm:pt modelId="{3C20FF7D-5A4E-4037-988E-97274EEA290A}" type="pres">
      <dgm:prSet presAssocID="{52F69AC7-12A4-4EA9-BA54-4C3BC0A015C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C900C1B1-A39D-4189-9C4A-6D06EBBD628A}" type="pres">
      <dgm:prSet presAssocID="{52F69AC7-12A4-4EA9-BA54-4C3BC0A015CC}" presName="Name1" presStyleCnt="0"/>
      <dgm:spPr/>
    </dgm:pt>
    <dgm:pt modelId="{F4C34862-5C6D-4E4E-B650-A7B8560F5CE7}" type="pres">
      <dgm:prSet presAssocID="{52F69AC7-12A4-4EA9-BA54-4C3BC0A015CC}" presName="cycle" presStyleCnt="0"/>
      <dgm:spPr/>
    </dgm:pt>
    <dgm:pt modelId="{B0676EB5-24D2-4ED1-A346-CD15D7DB2C87}" type="pres">
      <dgm:prSet presAssocID="{52F69AC7-12A4-4EA9-BA54-4C3BC0A015CC}" presName="srcNode" presStyleLbl="node1" presStyleIdx="0" presStyleCnt="4"/>
      <dgm:spPr/>
    </dgm:pt>
    <dgm:pt modelId="{DE25CE0D-E2CA-4D42-B3C3-E714E7A2D48F}" type="pres">
      <dgm:prSet presAssocID="{52F69AC7-12A4-4EA9-BA54-4C3BC0A015CC}" presName="conn" presStyleLbl="parChTrans1D2" presStyleIdx="0" presStyleCnt="1"/>
      <dgm:spPr/>
    </dgm:pt>
    <dgm:pt modelId="{BCC8E811-E72E-4843-AE9A-D507825806FE}" type="pres">
      <dgm:prSet presAssocID="{52F69AC7-12A4-4EA9-BA54-4C3BC0A015CC}" presName="extraNode" presStyleLbl="node1" presStyleIdx="0" presStyleCnt="4"/>
      <dgm:spPr/>
    </dgm:pt>
    <dgm:pt modelId="{DCA86828-6D65-4DC9-8C01-C7DF3C94BE35}" type="pres">
      <dgm:prSet presAssocID="{52F69AC7-12A4-4EA9-BA54-4C3BC0A015CC}" presName="dstNode" presStyleLbl="node1" presStyleIdx="0" presStyleCnt="4"/>
      <dgm:spPr/>
    </dgm:pt>
    <dgm:pt modelId="{FB0E17E8-E3E5-4E8D-87B5-446956788C72}" type="pres">
      <dgm:prSet presAssocID="{9783EF84-07C4-4A3D-8811-188F2D24EC1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28E5721-48C3-472C-A4D7-C5535AE62BF6}" type="pres">
      <dgm:prSet presAssocID="{9783EF84-07C4-4A3D-8811-188F2D24EC12}" presName="accent_1" presStyleCnt="0"/>
      <dgm:spPr/>
    </dgm:pt>
    <dgm:pt modelId="{8C4036D9-1BDE-47ED-A44B-C79F0450C5E4}" type="pres">
      <dgm:prSet presAssocID="{9783EF84-07C4-4A3D-8811-188F2D24EC12}" presName="accentRepeatNode" presStyleLbl="solidFgAcc1" presStyleIdx="0" presStyleCnt="4"/>
      <dgm:spPr/>
    </dgm:pt>
    <dgm:pt modelId="{DB961FC4-7A18-4179-BD08-62B6AB9B5DEC}" type="pres">
      <dgm:prSet presAssocID="{DC3B6AE2-6ED1-4FC1-AB5B-61683A275BEB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E3D801-ACD2-4775-B42A-5C44B45C40E7}" type="pres">
      <dgm:prSet presAssocID="{DC3B6AE2-6ED1-4FC1-AB5B-61683A275BEB}" presName="accent_2" presStyleCnt="0"/>
      <dgm:spPr/>
    </dgm:pt>
    <dgm:pt modelId="{016F3D7C-6A07-4F92-8659-709082D00818}" type="pres">
      <dgm:prSet presAssocID="{DC3B6AE2-6ED1-4FC1-AB5B-61683A275BEB}" presName="accentRepeatNode" presStyleLbl="solidFgAcc1" presStyleIdx="1" presStyleCnt="4"/>
      <dgm:spPr/>
    </dgm:pt>
    <dgm:pt modelId="{9073F6D2-1664-496F-9709-C417A09DD8E0}" type="pres">
      <dgm:prSet presAssocID="{4443D177-AE84-422D-9121-82F2C6F50BC0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677937B-7EEA-4BAA-A1BF-F5EE9F2F2805}" type="pres">
      <dgm:prSet presAssocID="{4443D177-AE84-422D-9121-82F2C6F50BC0}" presName="accent_3" presStyleCnt="0"/>
      <dgm:spPr/>
    </dgm:pt>
    <dgm:pt modelId="{6ED93F97-5EE7-4C3B-ABF3-A8EC16236EB9}" type="pres">
      <dgm:prSet presAssocID="{4443D177-AE84-422D-9121-82F2C6F50BC0}" presName="accentRepeatNode" presStyleLbl="solidFgAcc1" presStyleIdx="2" presStyleCnt="4"/>
      <dgm:spPr/>
    </dgm:pt>
    <dgm:pt modelId="{7E06493F-FD07-4671-AD70-EF38B06374DD}" type="pres">
      <dgm:prSet presAssocID="{CC31AF0C-D4E8-4AB7-9E5B-25B80C696500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30E94E-1728-4575-A857-C478C8C5C9F6}" type="pres">
      <dgm:prSet presAssocID="{CC31AF0C-D4E8-4AB7-9E5B-25B80C696500}" presName="accent_4" presStyleCnt="0"/>
      <dgm:spPr/>
    </dgm:pt>
    <dgm:pt modelId="{87C590FF-A5BA-4FCE-B492-7EBF091ED433}" type="pres">
      <dgm:prSet presAssocID="{CC31AF0C-D4E8-4AB7-9E5B-25B80C696500}" presName="accentRepeatNode" presStyleLbl="solidFgAcc1" presStyleIdx="3" presStyleCnt="4"/>
      <dgm:spPr/>
    </dgm:pt>
  </dgm:ptLst>
  <dgm:cxnLst>
    <dgm:cxn modelId="{921BC178-B622-421D-BC61-FD0E1DE0BF98}" srcId="{52F69AC7-12A4-4EA9-BA54-4C3BC0A015CC}" destId="{9783EF84-07C4-4A3D-8811-188F2D24EC12}" srcOrd="0" destOrd="0" parTransId="{97F6C28E-16EE-4F7A-9399-74339CF62DB6}" sibTransId="{01C3B830-7800-49BB-A349-B56E18A0C8AD}"/>
    <dgm:cxn modelId="{625FB2FF-85FB-4E3F-B3A6-F4EF2DE48BAF}" type="presOf" srcId="{01C3B830-7800-49BB-A349-B56E18A0C8AD}" destId="{DE25CE0D-E2CA-4D42-B3C3-E714E7A2D48F}" srcOrd="0" destOrd="0" presId="urn:microsoft.com/office/officeart/2008/layout/VerticalCurvedList"/>
    <dgm:cxn modelId="{59E0F30F-282C-476D-A507-B1A4B9827EB5}" type="presOf" srcId="{CC31AF0C-D4E8-4AB7-9E5B-25B80C696500}" destId="{7E06493F-FD07-4671-AD70-EF38B06374DD}" srcOrd="0" destOrd="0" presId="urn:microsoft.com/office/officeart/2008/layout/VerticalCurvedList"/>
    <dgm:cxn modelId="{C9BABC34-303C-42F4-A4EF-8E9A9FB00229}" srcId="{52F69AC7-12A4-4EA9-BA54-4C3BC0A015CC}" destId="{DC3B6AE2-6ED1-4FC1-AB5B-61683A275BEB}" srcOrd="1" destOrd="0" parTransId="{5CDB0191-CC65-4ACB-B58D-E78D3FFE7523}" sibTransId="{8DAC1DA4-3A3A-4F3F-8A1C-E03961D70DC1}"/>
    <dgm:cxn modelId="{1EA996E4-56FD-449B-9048-F984CD4CA9AC}" srcId="{52F69AC7-12A4-4EA9-BA54-4C3BC0A015CC}" destId="{CC31AF0C-D4E8-4AB7-9E5B-25B80C696500}" srcOrd="3" destOrd="0" parTransId="{4E39CF51-A638-4F31-B590-3DF0FACA40D4}" sibTransId="{8BAB7FD2-599F-463A-BFC5-131A72FF456B}"/>
    <dgm:cxn modelId="{C846A982-E0E8-4D62-BFA8-4159B02FEB7D}" type="presOf" srcId="{4443D177-AE84-422D-9121-82F2C6F50BC0}" destId="{9073F6D2-1664-496F-9709-C417A09DD8E0}" srcOrd="0" destOrd="0" presId="urn:microsoft.com/office/officeart/2008/layout/VerticalCurvedList"/>
    <dgm:cxn modelId="{3ECE2B53-6A7C-438F-937E-7B11C1325D77}" type="presOf" srcId="{9783EF84-07C4-4A3D-8811-188F2D24EC12}" destId="{FB0E17E8-E3E5-4E8D-87B5-446956788C72}" srcOrd="0" destOrd="0" presId="urn:microsoft.com/office/officeart/2008/layout/VerticalCurvedList"/>
    <dgm:cxn modelId="{68CC12FE-BB05-4E08-A856-07C3D37B31EC}" type="presOf" srcId="{52F69AC7-12A4-4EA9-BA54-4C3BC0A015CC}" destId="{3C20FF7D-5A4E-4037-988E-97274EEA290A}" srcOrd="0" destOrd="0" presId="urn:microsoft.com/office/officeart/2008/layout/VerticalCurvedList"/>
    <dgm:cxn modelId="{DE28E355-34EA-434B-BE1F-55155E51A23A}" type="presOf" srcId="{DC3B6AE2-6ED1-4FC1-AB5B-61683A275BEB}" destId="{DB961FC4-7A18-4179-BD08-62B6AB9B5DEC}" srcOrd="0" destOrd="0" presId="urn:microsoft.com/office/officeart/2008/layout/VerticalCurvedList"/>
    <dgm:cxn modelId="{2F449EA0-E3C9-4DD5-AD6D-AF1F5651F513}" srcId="{52F69AC7-12A4-4EA9-BA54-4C3BC0A015CC}" destId="{4443D177-AE84-422D-9121-82F2C6F50BC0}" srcOrd="2" destOrd="0" parTransId="{5FBC1611-84B2-4EF2-96F6-C7B2D7B4490F}" sibTransId="{B8E64913-6127-4A03-9C3F-7673DDB8F745}"/>
    <dgm:cxn modelId="{EBA7416E-CE0A-4E7C-81E7-0407BCC4EEB5}" type="presParOf" srcId="{3C20FF7D-5A4E-4037-988E-97274EEA290A}" destId="{C900C1B1-A39D-4189-9C4A-6D06EBBD628A}" srcOrd="0" destOrd="0" presId="urn:microsoft.com/office/officeart/2008/layout/VerticalCurvedList"/>
    <dgm:cxn modelId="{CCF3A775-3FC9-4846-9E7F-024ACEDF76E3}" type="presParOf" srcId="{C900C1B1-A39D-4189-9C4A-6D06EBBD628A}" destId="{F4C34862-5C6D-4E4E-B650-A7B8560F5CE7}" srcOrd="0" destOrd="0" presId="urn:microsoft.com/office/officeart/2008/layout/VerticalCurvedList"/>
    <dgm:cxn modelId="{0AB4B023-8C54-4EF5-843D-FD4D5B43F8DB}" type="presParOf" srcId="{F4C34862-5C6D-4E4E-B650-A7B8560F5CE7}" destId="{B0676EB5-24D2-4ED1-A346-CD15D7DB2C87}" srcOrd="0" destOrd="0" presId="urn:microsoft.com/office/officeart/2008/layout/VerticalCurvedList"/>
    <dgm:cxn modelId="{DEB446BC-8424-425A-A81F-27910174BE64}" type="presParOf" srcId="{F4C34862-5C6D-4E4E-B650-A7B8560F5CE7}" destId="{DE25CE0D-E2CA-4D42-B3C3-E714E7A2D48F}" srcOrd="1" destOrd="0" presId="urn:microsoft.com/office/officeart/2008/layout/VerticalCurvedList"/>
    <dgm:cxn modelId="{599772CB-B923-47CA-806C-317F8663D148}" type="presParOf" srcId="{F4C34862-5C6D-4E4E-B650-A7B8560F5CE7}" destId="{BCC8E811-E72E-4843-AE9A-D507825806FE}" srcOrd="2" destOrd="0" presId="urn:microsoft.com/office/officeart/2008/layout/VerticalCurvedList"/>
    <dgm:cxn modelId="{724C5642-F530-44BD-9368-B72D3A9F84F7}" type="presParOf" srcId="{F4C34862-5C6D-4E4E-B650-A7B8560F5CE7}" destId="{DCA86828-6D65-4DC9-8C01-C7DF3C94BE35}" srcOrd="3" destOrd="0" presId="urn:microsoft.com/office/officeart/2008/layout/VerticalCurvedList"/>
    <dgm:cxn modelId="{24E5D660-5AF3-4721-8E41-2C87B9A379CA}" type="presParOf" srcId="{C900C1B1-A39D-4189-9C4A-6D06EBBD628A}" destId="{FB0E17E8-E3E5-4E8D-87B5-446956788C72}" srcOrd="1" destOrd="0" presId="urn:microsoft.com/office/officeart/2008/layout/VerticalCurvedList"/>
    <dgm:cxn modelId="{61C02128-36B5-412A-A3EB-7F722FB6C228}" type="presParOf" srcId="{C900C1B1-A39D-4189-9C4A-6D06EBBD628A}" destId="{128E5721-48C3-472C-A4D7-C5535AE62BF6}" srcOrd="2" destOrd="0" presId="urn:microsoft.com/office/officeart/2008/layout/VerticalCurvedList"/>
    <dgm:cxn modelId="{6583F3E3-59F8-47B9-82DD-E8930E057DA8}" type="presParOf" srcId="{128E5721-48C3-472C-A4D7-C5535AE62BF6}" destId="{8C4036D9-1BDE-47ED-A44B-C79F0450C5E4}" srcOrd="0" destOrd="0" presId="urn:microsoft.com/office/officeart/2008/layout/VerticalCurvedList"/>
    <dgm:cxn modelId="{1ED37D50-3BC4-4772-8821-FA9AEBD94702}" type="presParOf" srcId="{C900C1B1-A39D-4189-9C4A-6D06EBBD628A}" destId="{DB961FC4-7A18-4179-BD08-62B6AB9B5DEC}" srcOrd="3" destOrd="0" presId="urn:microsoft.com/office/officeart/2008/layout/VerticalCurvedList"/>
    <dgm:cxn modelId="{4085352F-2EA5-419A-9F35-C4D561CCC0B6}" type="presParOf" srcId="{C900C1B1-A39D-4189-9C4A-6D06EBBD628A}" destId="{BFE3D801-ACD2-4775-B42A-5C44B45C40E7}" srcOrd="4" destOrd="0" presId="urn:microsoft.com/office/officeart/2008/layout/VerticalCurvedList"/>
    <dgm:cxn modelId="{4F244DB5-2064-41EA-940B-6926C520CCB2}" type="presParOf" srcId="{BFE3D801-ACD2-4775-B42A-5C44B45C40E7}" destId="{016F3D7C-6A07-4F92-8659-709082D00818}" srcOrd="0" destOrd="0" presId="urn:microsoft.com/office/officeart/2008/layout/VerticalCurvedList"/>
    <dgm:cxn modelId="{4E72748F-9FDA-4126-8248-E21DCF762B9B}" type="presParOf" srcId="{C900C1B1-A39D-4189-9C4A-6D06EBBD628A}" destId="{9073F6D2-1664-496F-9709-C417A09DD8E0}" srcOrd="5" destOrd="0" presId="urn:microsoft.com/office/officeart/2008/layout/VerticalCurvedList"/>
    <dgm:cxn modelId="{6ED99DF3-417E-4FC4-A101-F4B3DC3B549D}" type="presParOf" srcId="{C900C1B1-A39D-4189-9C4A-6D06EBBD628A}" destId="{D677937B-7EEA-4BAA-A1BF-F5EE9F2F2805}" srcOrd="6" destOrd="0" presId="urn:microsoft.com/office/officeart/2008/layout/VerticalCurvedList"/>
    <dgm:cxn modelId="{B7FAA2D1-74A4-429D-AD71-9D7CA1CFA0E2}" type="presParOf" srcId="{D677937B-7EEA-4BAA-A1BF-F5EE9F2F2805}" destId="{6ED93F97-5EE7-4C3B-ABF3-A8EC16236EB9}" srcOrd="0" destOrd="0" presId="urn:microsoft.com/office/officeart/2008/layout/VerticalCurvedList"/>
    <dgm:cxn modelId="{D820971D-4F89-4EA7-97D0-0873D77510A9}" type="presParOf" srcId="{C900C1B1-A39D-4189-9C4A-6D06EBBD628A}" destId="{7E06493F-FD07-4671-AD70-EF38B06374DD}" srcOrd="7" destOrd="0" presId="urn:microsoft.com/office/officeart/2008/layout/VerticalCurvedList"/>
    <dgm:cxn modelId="{512A09C4-566E-4A61-996A-FF947C311AFF}" type="presParOf" srcId="{C900C1B1-A39D-4189-9C4A-6D06EBBD628A}" destId="{7230E94E-1728-4575-A857-C478C8C5C9F6}" srcOrd="8" destOrd="0" presId="urn:microsoft.com/office/officeart/2008/layout/VerticalCurvedList"/>
    <dgm:cxn modelId="{775E1024-B6FA-4C6C-ABC6-FBCD05CA3FAD}" type="presParOf" srcId="{7230E94E-1728-4575-A857-C478C8C5C9F6}" destId="{87C590FF-A5BA-4FCE-B492-7EBF091ED43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5CE0D-E2CA-4D42-B3C3-E714E7A2D48F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E17E8-E3E5-4E8D-87B5-446956788C72}">
      <dsp:nvSpPr>
        <dsp:cNvPr id="0" name=""/>
        <dsp:cNvSpPr/>
      </dsp:nvSpPr>
      <dsp:spPr>
        <a:xfrm>
          <a:off x="610504" y="416587"/>
          <a:ext cx="6085279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b="1" kern="1200" dirty="0" smtClean="0">
              <a:latin typeface="Arial Rounded MT Bold" panose="020F0704030504030204" pitchFamily="34" charset="0"/>
            </a:rPr>
            <a:t>PLAN</a:t>
          </a:r>
          <a:endParaRPr lang="fr-FR" sz="2800" b="1" kern="1200" dirty="0">
            <a:latin typeface="Arial Rounded MT Bold" panose="020F0704030504030204" pitchFamily="34" charset="0"/>
          </a:endParaRPr>
        </a:p>
      </dsp:txBody>
      <dsp:txXfrm>
        <a:off x="610504" y="416587"/>
        <a:ext cx="6085279" cy="833607"/>
      </dsp:txXfrm>
    </dsp:sp>
    <dsp:sp modelId="{8C4036D9-1BDE-47ED-A44B-C79F0450C5E4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61FC4-7A18-4179-BD08-62B6AB9B5DEC}">
      <dsp:nvSpPr>
        <dsp:cNvPr id="0" name=""/>
        <dsp:cNvSpPr/>
      </dsp:nvSpPr>
      <dsp:spPr>
        <a:xfrm>
          <a:off x="1088431" y="1667215"/>
          <a:ext cx="5607352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b="1" kern="1200" dirty="0" smtClean="0">
              <a:latin typeface="Arial Rounded MT Bold" panose="020F0704030504030204" pitchFamily="34" charset="0"/>
            </a:rPr>
            <a:t>INTRODUCTION</a:t>
          </a:r>
          <a:endParaRPr lang="fr-FR" sz="2600" b="1" kern="1200" dirty="0">
            <a:latin typeface="Arial Rounded MT Bold" panose="020F0704030504030204" pitchFamily="34" charset="0"/>
          </a:endParaRPr>
        </a:p>
      </dsp:txBody>
      <dsp:txXfrm>
        <a:off x="1088431" y="1667215"/>
        <a:ext cx="5607352" cy="833607"/>
      </dsp:txXfrm>
    </dsp:sp>
    <dsp:sp modelId="{016F3D7C-6A07-4F92-8659-709082D00818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3F6D2-1664-496F-9709-C417A09DD8E0}">
      <dsp:nvSpPr>
        <dsp:cNvPr id="0" name=""/>
        <dsp:cNvSpPr/>
      </dsp:nvSpPr>
      <dsp:spPr>
        <a:xfrm>
          <a:off x="1088431" y="2917843"/>
          <a:ext cx="5607352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b="1" kern="1200" dirty="0" smtClean="0">
              <a:latin typeface="Arial Rounded MT Bold" panose="020F0704030504030204" pitchFamily="34" charset="0"/>
            </a:rPr>
            <a:t>RECHERCHE D’OUTIL DE TRAVAIL</a:t>
          </a:r>
          <a:endParaRPr lang="fr-FR" sz="2400" b="1" kern="1200" dirty="0">
            <a:latin typeface="Arial Rounded MT Bold" panose="020F0704030504030204" pitchFamily="34" charset="0"/>
          </a:endParaRPr>
        </a:p>
      </dsp:txBody>
      <dsp:txXfrm>
        <a:off x="1088431" y="2917843"/>
        <a:ext cx="5607352" cy="833607"/>
      </dsp:txXfrm>
    </dsp:sp>
    <dsp:sp modelId="{6ED93F97-5EE7-4C3B-ABF3-A8EC16236EB9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6493F-FD07-4671-AD70-EF38B06374DD}">
      <dsp:nvSpPr>
        <dsp:cNvPr id="0" name=""/>
        <dsp:cNvSpPr/>
      </dsp:nvSpPr>
      <dsp:spPr>
        <a:xfrm>
          <a:off x="610504" y="4168472"/>
          <a:ext cx="6085279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b="1" kern="1200" dirty="0" smtClean="0">
              <a:latin typeface="Arial Rounded MT Bold" panose="020F0704030504030204" pitchFamily="34" charset="0"/>
            </a:rPr>
            <a:t>REALISATION DE LA MAQUETTE</a:t>
          </a:r>
          <a:endParaRPr lang="fr-FR" sz="2600" kern="1200" dirty="0">
            <a:latin typeface="Arial Rounded MT Bold" panose="020F0704030504030204" pitchFamily="34" charset="0"/>
          </a:endParaRPr>
        </a:p>
      </dsp:txBody>
      <dsp:txXfrm>
        <a:off x="610504" y="4168472"/>
        <a:ext cx="6085279" cy="833607"/>
      </dsp:txXfrm>
    </dsp:sp>
    <dsp:sp modelId="{87C590FF-A5BA-4FCE-B492-7EBF091ED433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splash.com/f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rot="20718696">
            <a:off x="548744" y="1619794"/>
            <a:ext cx="10572000" cy="1167547"/>
          </a:xfrm>
        </p:spPr>
        <p:txBody>
          <a:bodyPr/>
          <a:lstStyle/>
          <a:p>
            <a:r>
              <a:rPr lang="fr-FR" sz="4800" dirty="0" smtClean="0">
                <a:latin typeface="Arial Rounded MT Bold" panose="020F0704030504030204" pitchFamily="34" charset="0"/>
              </a:rPr>
              <a:t>REALISATION D’UNE MAQUETTE</a:t>
            </a:r>
            <a:endParaRPr lang="fr-FR" sz="4800" dirty="0">
              <a:latin typeface="Arial Rounded MT Bold" panose="020F070403050403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4550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3267822689"/>
              </p:ext>
            </p:extLst>
          </p:nvPr>
        </p:nvGraphicFramePr>
        <p:xfrm>
          <a:off x="2032001" y="719666"/>
          <a:ext cx="677236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835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Arial Rounded MT Bold" panose="020F0704030504030204" pitchFamily="34" charset="0"/>
              </a:rPr>
              <a:t>INTRODUCTION</a:t>
            </a:r>
            <a:endParaRPr lang="fr-FR" dirty="0">
              <a:latin typeface="Arial Rounded MT Bold" panose="020F07040305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314221"/>
            <a:ext cx="10554574" cy="4425245"/>
          </a:xfrm>
        </p:spPr>
        <p:txBody>
          <a:bodyPr anchor="t"/>
          <a:lstStyle/>
          <a:p>
            <a:pPr marL="0" indent="0">
              <a:lnSpc>
                <a:spcPct val="150000"/>
              </a:lnSpc>
              <a:buNone/>
            </a:pPr>
            <a:r>
              <a:rPr lang="fr-FR" spc="300" dirty="0" smtClean="0"/>
              <a:t>Une maquette est un modèle de page, d’une publication à imprimer, d’un site internet, etc…  indiquant de façon précise la répartition des différents éléments et les positions des divers éléments rassemblés.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pc="300" dirty="0" smtClean="0"/>
              <a:t>Celle-ci est une représentation visuelle précise d’un site.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pc="300" dirty="0" smtClean="0"/>
              <a:t>Elle est statique et  ne présente aucune animation</a:t>
            </a:r>
            <a:r>
              <a:rPr lang="fr-FR" spc="300" dirty="0" smtClean="0">
                <a:latin typeface="Arial Rounded MT Bold" panose="020F0704030504030204" pitchFamily="34" charset="0"/>
              </a:rPr>
              <a:t>.</a:t>
            </a:r>
            <a:endParaRPr lang="fr-FR" spc="3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2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rial Rounded MT Bold" panose="020F0704030504030204" pitchFamily="34" charset="0"/>
              </a:rPr>
              <a:t>RECHERCHE D’OUTIL DE TRAVAIL </a:t>
            </a:r>
            <a:endParaRPr lang="fr-FR" dirty="0">
              <a:latin typeface="Arial Rounded MT Bold" panose="020F0704030504030204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28" y="2599508"/>
            <a:ext cx="4014914" cy="2403566"/>
          </a:xfrm>
        </p:spPr>
      </p:pic>
      <p:sp>
        <p:nvSpPr>
          <p:cNvPr id="5" name="ZoneTexte 4"/>
          <p:cNvSpPr txBox="1"/>
          <p:nvPr/>
        </p:nvSpPr>
        <p:spPr>
          <a:xfrm>
            <a:off x="809999" y="4264410"/>
            <a:ext cx="4650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Quel que site d’image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hlinkClick r:id="rId3"/>
              </a:rPr>
              <a:t>https://pxhere.com/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 smtClean="0">
                <a:hlinkClick r:id="rId4"/>
              </a:rPr>
              <a:t>https://unsplash.com/fr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809999" y="2351314"/>
            <a:ext cx="4807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 travers un navigateur télécharger des images pour utiliser dans la maquette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0737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rial Rounded MT Bold" panose="020F0704030504030204" pitchFamily="34" charset="0"/>
              </a:rPr>
              <a:t>REALISATION DE LA MAQUETTE</a:t>
            </a:r>
            <a:endParaRPr lang="fr-FR" dirty="0">
              <a:latin typeface="Arial Rounded MT Bold" panose="020F07040305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b="1" i="1" dirty="0" smtClean="0"/>
              <a:t>Personnaliser son plan de travail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Sur l’interface l’adobe XD définir son plan de </a:t>
            </a:r>
          </a:p>
          <a:p>
            <a:pPr marL="0" indent="0">
              <a:buNone/>
            </a:pPr>
            <a:r>
              <a:rPr lang="fr-FR" dirty="0" smtClean="0"/>
              <a:t>Travail.</a:t>
            </a:r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endParaRPr lang="fr-FR" dirty="0" smtClean="0"/>
          </a:p>
          <a:p>
            <a:pPr>
              <a:buFont typeface="Wingdings" panose="05000000000000000000" pitchFamily="2" charset="2"/>
              <a:buChar char="q"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647" y="2222287"/>
            <a:ext cx="4934639" cy="324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2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 Rounded MT Bold" panose="020F0704030504030204" pitchFamily="34" charset="0"/>
              </a:rPr>
              <a:t>REALISATION DE LA MAQUETTE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9288" y="2235200"/>
            <a:ext cx="3894668" cy="8805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b="1" dirty="0" smtClean="0"/>
              <a:t>Mise en place des formes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102037" y="1949589"/>
            <a:ext cx="12054631" cy="2599834"/>
            <a:chOff x="-289287" y="1656078"/>
            <a:chExt cx="12054631" cy="3255211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9287" y="2822223"/>
              <a:ext cx="5572903" cy="2089066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8496" y="1656078"/>
              <a:ext cx="4286848" cy="1857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880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 Rounded MT Bold" panose="020F0704030504030204" pitchFamily="34" charset="0"/>
              </a:rPr>
              <a:t>REALISATION DE LA MAQUETTE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2546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b="1" dirty="0"/>
              <a:t>Mettre les </a:t>
            </a:r>
            <a:r>
              <a:rPr lang="fr-FR" b="1" dirty="0" smtClean="0"/>
              <a:t>images déjà télécharger </a:t>
            </a:r>
            <a:endParaRPr lang="fr-FR" b="1" dirty="0"/>
          </a:p>
          <a:p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1004711" y="1907821"/>
            <a:ext cx="9460089" cy="5053605"/>
            <a:chOff x="-403959" y="1777211"/>
            <a:chExt cx="8845313" cy="5053605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03959" y="3399012"/>
              <a:ext cx="3248478" cy="905001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1087" y="1777211"/>
              <a:ext cx="2810267" cy="5053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35335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060" y="146756"/>
            <a:ext cx="2416629" cy="6858000"/>
          </a:xfrm>
          <a:prstGeom prst="rect">
            <a:avLst/>
          </a:prstGeom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97" y="146756"/>
            <a:ext cx="2565047" cy="671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20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21091100">
            <a:off x="1306712" y="2138587"/>
            <a:ext cx="10571998" cy="970450"/>
          </a:xfrm>
        </p:spPr>
        <p:txBody>
          <a:bodyPr/>
          <a:lstStyle/>
          <a:p>
            <a:r>
              <a:rPr lang="fr-FR" dirty="0" smtClean="0"/>
              <a:t>MERCI POUR VOTRE ATTENTION!!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18712" y="5192889"/>
            <a:ext cx="10554574" cy="665909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6619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226</TotalTime>
  <Words>137</Words>
  <Application>Microsoft Office PowerPoint</Application>
  <PresentationFormat>Grand écran</PresentationFormat>
  <Paragraphs>27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 Rounded MT Bold</vt:lpstr>
      <vt:lpstr>Century Gothic</vt:lpstr>
      <vt:lpstr>Wingdings</vt:lpstr>
      <vt:lpstr>Wingdings 2</vt:lpstr>
      <vt:lpstr>Concis</vt:lpstr>
      <vt:lpstr>REALISATION D’UNE MAQUETTE</vt:lpstr>
      <vt:lpstr>Présentation PowerPoint</vt:lpstr>
      <vt:lpstr>INTRODUCTION</vt:lpstr>
      <vt:lpstr>RECHERCHE D’OUTIL DE TRAVAIL </vt:lpstr>
      <vt:lpstr>REALISATION DE LA MAQUETTE</vt:lpstr>
      <vt:lpstr>REALISATION DE LA MAQUETTE</vt:lpstr>
      <vt:lpstr>REALISATION DE LA MAQUETTE</vt:lpstr>
      <vt:lpstr>Présentation PowerPoint</vt:lpstr>
      <vt:lpstr>MERCI POUR VOTRE ATTENTION!!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REALISATION D’UNE MAQUETTE</dc:title>
  <dc:creator>hp</dc:creator>
  <cp:lastModifiedBy>hp</cp:lastModifiedBy>
  <cp:revision>20</cp:revision>
  <dcterms:created xsi:type="dcterms:W3CDTF">2023-03-02T16:09:09Z</dcterms:created>
  <dcterms:modified xsi:type="dcterms:W3CDTF">2023-03-02T22:26:16Z</dcterms:modified>
</cp:coreProperties>
</file>