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ndread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Mindreadr</a:t>
            </a:r>
          </a:p>
        </p:txBody>
      </p:sp>
      <p:sp>
        <p:nvSpPr>
          <p:cNvPr id="152" name="Analyzing EEG data with R shin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Analyzing EEG data with R shiny</a:t>
            </a:r>
          </a:p>
        </p:txBody>
      </p:sp>
      <p:pic>
        <p:nvPicPr>
          <p:cNvPr id="153" name="brain.png" descr="br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6388" y="1635540"/>
            <a:ext cx="15512256" cy="1044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uni.png" descr="un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913" y="921249"/>
            <a:ext cx="11592173" cy="2068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 You 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at we are trying to accompli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What we are trying to accomplish </a:t>
            </a:r>
          </a:p>
        </p:txBody>
      </p:sp>
      <p:sp>
        <p:nvSpPr>
          <p:cNvPr id="157" name="Create a web application with the R package, Shiny.…"/>
          <p:cNvSpPr txBox="1"/>
          <p:nvPr>
            <p:ph type="body" idx="1"/>
          </p:nvPr>
        </p:nvSpPr>
        <p:spPr>
          <a:xfrm>
            <a:off x="1206500" y="4248504"/>
            <a:ext cx="22862931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Create a web application with the R package, Shiny.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Enable the user to manipulate the EEG data through the user interface.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Facilitate the customization of parameters such thresholds and intervals.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Create a Dynamic network graph that shows the connections between electrodes.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thods and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 u="sng">
                <a:latin typeface="Optima"/>
                <a:ea typeface="Optima"/>
                <a:cs typeface="Optima"/>
                <a:sym typeface="Optima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Methods and</a:t>
            </a:r>
            <a:r>
              <a:t>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Characteristics</a:t>
            </a:r>
            <a:r>
              <a:t> </a:t>
            </a:r>
          </a:p>
        </p:txBody>
      </p:sp>
      <p:sp>
        <p:nvSpPr>
          <p:cNvPr id="160" name="Using the Package “astsa” to do spectral analysis of the EEG data.…"/>
          <p:cNvSpPr txBox="1"/>
          <p:nvPr>
            <p:ph type="body" idx="1"/>
          </p:nvPr>
        </p:nvSpPr>
        <p:spPr>
          <a:xfrm>
            <a:off x="1206500" y="4248504"/>
            <a:ext cx="22822682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Using the Package “astsa” to do spectral analysis of the EEG data.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A function to get the spectral matrix of a chosen frequency band.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A function to get the coherence coefficients for the coherence matrix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A function to build the adjacency matrix based on the threshold chosen by the user.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A function to show the evolution of the dynamic graph given the user’s interval.</a:t>
            </a:r>
          </a:p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Network graph built with the package “igraph”.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350" y="12700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yes Closed: Sitting with eyes closed and normally breathing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Optima"/>
                <a:ea typeface="Optima"/>
                <a:cs typeface="Optima"/>
                <a:sym typeface="Optima"/>
              </a:defRPr>
            </a:pPr>
            <a:r>
              <a:t>Eyes Closed: </a:t>
            </a:r>
            <a:r>
              <a:rPr i="0"/>
              <a:t>Sitting with eyes closed and normally breathing.</a:t>
            </a:r>
            <a:endParaRPr i="0"/>
          </a:p>
          <a:p>
            <a:pPr>
              <a:defRPr i="1">
                <a:latin typeface="Optima"/>
                <a:ea typeface="Optima"/>
                <a:cs typeface="Optima"/>
                <a:sym typeface="Optima"/>
              </a:defRPr>
            </a:pPr>
            <a:r>
              <a:t>Eyes Open:</a:t>
            </a:r>
            <a:r>
              <a:rPr i="0"/>
              <a:t> Eyes open with the breath following the pattern dictated by a ball going up and down for 5 seconds each.</a:t>
            </a:r>
            <a:endParaRPr i="0"/>
          </a:p>
          <a:p>
            <a:pPr>
              <a:defRPr i="1">
                <a:latin typeface="Optima"/>
                <a:ea typeface="Optima"/>
                <a:cs typeface="Optima"/>
                <a:sym typeface="Optima"/>
              </a:defRPr>
            </a:pPr>
            <a:r>
              <a:rPr i="0"/>
              <a:t> </a:t>
            </a:r>
            <a:r>
              <a:t>Emotiv EPOC+ headset</a:t>
            </a:r>
          </a:p>
        </p:txBody>
      </p:sp>
      <p:sp>
        <p:nvSpPr>
          <p:cNvPr id="166" name="Exper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Experience</a:t>
            </a:r>
          </a:p>
        </p:txBody>
      </p:sp>
      <p:pic>
        <p:nvPicPr>
          <p:cNvPr id="167" name="brain_freq.png" descr="brain_fre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8312" y="1415426"/>
            <a:ext cx="12554106" cy="10885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ult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Results: </a:t>
            </a:r>
          </a:p>
        </p:txBody>
      </p:sp>
      <p:pic>
        <p:nvPicPr>
          <p:cNvPr id="170" name="d1d7a.png" descr="d1d7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060" y="2752236"/>
            <a:ext cx="20849880" cy="1124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sults for Alpha wav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Results for Alpha wave:</a:t>
            </a:r>
          </a:p>
        </p:txBody>
      </p:sp>
      <p:pic>
        <p:nvPicPr>
          <p:cNvPr id="173" name="d7a.mp4" descr="d7a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91976" y="2394329"/>
            <a:ext cx="15818607" cy="9373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0" fill="hold"/>
                                        <p:tgtEl>
                                          <p:spTgt spid="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3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ults for Theta wav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Results for Theta wave:</a:t>
            </a:r>
          </a:p>
        </p:txBody>
      </p:sp>
      <p:pic>
        <p:nvPicPr>
          <p:cNvPr id="176" name="d7t.mp4" descr="d7t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559935" y="2335294"/>
            <a:ext cx="15833422" cy="9382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0" fill="hold"/>
                                        <p:tgtEl>
                                          <p:spTgt spid="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6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sults:"/>
          <p:cNvSpPr txBox="1"/>
          <p:nvPr>
            <p:ph type="title"/>
          </p:nvPr>
        </p:nvSpPr>
        <p:spPr>
          <a:xfrm>
            <a:off x="1206500" y="952227"/>
            <a:ext cx="9779000" cy="1435101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chemeClr val="accent1">
                    <a:lumOff val="-135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Results:</a:t>
            </a:r>
          </a:p>
        </p:txBody>
      </p:sp>
      <p:pic>
        <p:nvPicPr>
          <p:cNvPr id="179" name="PSDf.png" descr="PSD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048" y="2231884"/>
            <a:ext cx="10021904" cy="10021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SDo.png" descr="PS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09218" y="2401956"/>
            <a:ext cx="9681759" cy="9681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