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5" autoAdjust="0"/>
    <p:restoredTop sz="97573" autoAdjust="0"/>
  </p:normalViewPr>
  <p:slideViewPr>
    <p:cSldViewPr snapToGrid="0" snapToObjects="1">
      <p:cViewPr varScale="1">
        <p:scale>
          <a:sx n="148" d="100"/>
          <a:sy n="148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39875-1219-C347-919B-0DD773A8EE08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201E-E490-3348-B447-8236FE629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on device show camera</a:t>
            </a:r>
          </a:p>
          <a:p>
            <a:endParaRPr lang="en-US" dirty="0" smtClean="0"/>
          </a:p>
          <a:p>
            <a:r>
              <a:rPr lang="en-US" dirty="0" smtClean="0"/>
              <a:t>Open</a:t>
            </a:r>
            <a:r>
              <a:rPr lang="en-US" baseline="0" dirty="0" smtClean="0"/>
              <a:t> MFP Server Console on VM running on Bluemix</a:t>
            </a:r>
          </a:p>
          <a:p>
            <a:r>
              <a:rPr lang="en-US" dirty="0" smtClean="0"/>
              <a:t>http://129.41.132.163:10080/</a:t>
            </a:r>
            <a:r>
              <a:rPr lang="en-US" dirty="0" err="1" smtClean="0"/>
              <a:t>worklightconsole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the .adapters built and deploy</a:t>
            </a:r>
            <a:r>
              <a:rPr lang="en-US" baseline="0" dirty="0" smtClean="0"/>
              <a:t> using MFP Server Console</a:t>
            </a:r>
          </a:p>
          <a:p>
            <a:r>
              <a:rPr lang="en-US" baseline="0" dirty="0" smtClean="0"/>
              <a:t>Mentioned that this can be done with REST API, CLI </a:t>
            </a:r>
            <a:r>
              <a:rPr lang="en-US" baseline="0" dirty="0" err="1" smtClean="0"/>
              <a:t>wladmin</a:t>
            </a:r>
            <a:r>
              <a:rPr lang="en-US" baseline="0" dirty="0" smtClean="0"/>
              <a:t>, or ANT Tasks in CI </a:t>
            </a:r>
            <a:r>
              <a:rPr lang="en-US" baseline="0" dirty="0" err="1" smtClean="0"/>
              <a:t>PipeLine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DevOps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Run-As Build Settings and Deploy Target</a:t>
            </a:r>
          </a:p>
          <a:p>
            <a:r>
              <a:rPr lang="en-US" baseline="0" dirty="0" smtClean="0"/>
              <a:t>  Check Box to run on different MFP Server</a:t>
            </a:r>
          </a:p>
          <a:p>
            <a:r>
              <a:rPr lang="en-US" dirty="0" smtClean="0"/>
              <a:t>  Host: http://129.41.132.163:10080</a:t>
            </a:r>
          </a:p>
          <a:p>
            <a:r>
              <a:rPr lang="en-US" baseline="0" dirty="0" smtClean="0"/>
              <a:t>  Context Path: /</a:t>
            </a:r>
            <a:r>
              <a:rPr lang="en-US" baseline="0" dirty="0" err="1" smtClean="0"/>
              <a:t>MFProject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Then Build All Environments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.</a:t>
            </a:r>
            <a:r>
              <a:rPr lang="en-US" baseline="0" dirty="0" err="1" smtClean="0"/>
              <a:t>wlapp</a:t>
            </a:r>
            <a:r>
              <a:rPr lang="en-US" baseline="0" dirty="0" smtClean="0"/>
              <a:t> for All and deploy using MFP Server Console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Double check </a:t>
            </a:r>
            <a:r>
              <a:rPr lang="en-US" baseline="0" dirty="0" err="1" smtClean="0"/>
              <a:t>worklight.plist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wclient.properties</a:t>
            </a:r>
            <a:r>
              <a:rPr lang="en-US" baseline="0" dirty="0" smtClean="0"/>
              <a:t> to verify Remote MFP Server to connect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2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4B83-AD50-0446-989D-D98BD8AD9974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santana@us.ibm.com" TargetMode="External"/><Relationship Id="rId3" Type="http://schemas.openxmlformats.org/officeDocument/2006/relationships/hyperlink" Target="https://hub.jazz.net/project/csantana/mfpban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MFPBank</a:t>
            </a:r>
            <a:r>
              <a:rPr lang="en-US" dirty="0" smtClean="0"/>
              <a:t> Demo</a:t>
            </a:r>
            <a:br>
              <a:rPr lang="en-US" dirty="0" smtClean="0"/>
            </a:br>
            <a:r>
              <a:rPr lang="en-US" dirty="0" smtClean="0"/>
              <a:t>(IBM MobileFirst Platform)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Carlos Santana</a:t>
            </a:r>
          </a:p>
          <a:p>
            <a:pPr algn="l"/>
            <a:r>
              <a:rPr lang="en-US" sz="2000" dirty="0" smtClean="0">
                <a:hlinkClick r:id="rId2"/>
              </a:rPr>
              <a:t>csantana@us.ibm.com</a:t>
            </a:r>
            <a:endParaRPr lang="en-US" sz="2000" dirty="0" smtClean="0"/>
          </a:p>
          <a:p>
            <a:pPr algn="l"/>
            <a:r>
              <a:rPr lang="en-US" sz="2000" dirty="0"/>
              <a:t>Code Repository: </a:t>
            </a:r>
            <a:r>
              <a:rPr lang="en-US" sz="2000" dirty="0">
                <a:hlinkClick r:id="rId3"/>
              </a:rPr>
              <a:t>https://hub.jazz.net/project/csantana/</a:t>
            </a:r>
            <a:r>
              <a:rPr lang="en-US" sz="2000" dirty="0" smtClean="0">
                <a:hlinkClick r:id="rId3"/>
              </a:rPr>
              <a:t>mfpbank</a:t>
            </a: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531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App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apps and services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Admin Console)</a:t>
            </a:r>
          </a:p>
          <a:p>
            <a:pPr lvl="1"/>
            <a:r>
              <a:rPr lang="en-US" dirty="0" smtClean="0"/>
              <a:t>Update Backend Adapters</a:t>
            </a:r>
          </a:p>
          <a:p>
            <a:pPr lvl="1"/>
            <a:r>
              <a:rPr lang="en-US" dirty="0"/>
              <a:t>Direct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Block Access</a:t>
            </a:r>
          </a:p>
        </p:txBody>
      </p:sp>
    </p:spTree>
    <p:extLst>
      <p:ext uri="{BB962C8B-B14F-4D97-AF65-F5344CB8AC3E}">
        <p14:creationId xmlns:p14="http://schemas.microsoft.com/office/powerpoint/2010/main" val="379370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6320" cy="4525963"/>
          </a:xfrm>
        </p:spPr>
        <p:txBody>
          <a:bodyPr/>
          <a:lstStyle/>
          <a:p>
            <a:r>
              <a:rPr lang="en-US" dirty="0" smtClean="0"/>
              <a:t>Use MFP Tools replicate </a:t>
            </a:r>
            <a:r>
              <a:rPr lang="en-US" dirty="0" err="1" smtClean="0"/>
              <a:t>devops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Tools comes with a development Server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Developer Experience)</a:t>
            </a:r>
          </a:p>
          <a:p>
            <a:pPr lvl="1"/>
            <a:r>
              <a:rPr lang="en-US" dirty="0" smtClean="0"/>
              <a:t>Deploy backend Adapters to remote Server</a:t>
            </a:r>
          </a:p>
          <a:p>
            <a:pPr lvl="1"/>
            <a:r>
              <a:rPr lang="en-US" dirty="0" smtClean="0"/>
              <a:t>Deploy mobile App to remote Server</a:t>
            </a:r>
          </a:p>
          <a:p>
            <a:pPr lvl="1"/>
            <a:r>
              <a:rPr lang="en-US" dirty="0" smtClean="0"/>
              <a:t>Deploy mobile App to Device or Simulator</a:t>
            </a:r>
          </a:p>
          <a:p>
            <a:pPr lvl="1"/>
            <a:r>
              <a:rPr lang="en-US" dirty="0" smtClean="0"/>
              <a:t>Manage backend and clients on Server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 Quality </a:t>
            </a:r>
            <a:r>
              <a:rPr lang="en-US" dirty="0"/>
              <a:t>Life-Cycle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enable log capture</a:t>
            </a:r>
          </a:p>
          <a:p>
            <a:r>
              <a:rPr lang="en-US" dirty="0" smtClean="0"/>
              <a:t>Client Logs (Crash, Debug, Info)</a:t>
            </a:r>
          </a:p>
          <a:p>
            <a:r>
              <a:rPr lang="en-US" dirty="0" smtClean="0"/>
              <a:t>Bug Reporting, Feedback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Logs and Bug Reporting)</a:t>
            </a:r>
          </a:p>
          <a:p>
            <a:pPr lvl="1"/>
            <a:r>
              <a:rPr lang="en-US" dirty="0" smtClean="0"/>
              <a:t>Use Admin Console to enable capture logs</a:t>
            </a:r>
          </a:p>
          <a:p>
            <a:pPr lvl="1"/>
            <a:r>
              <a:rPr lang="en-US" dirty="0" smtClean="0"/>
              <a:t>Use Analytics Console to retrieve logs</a:t>
            </a:r>
          </a:p>
          <a:p>
            <a:pPr lvl="1"/>
            <a:r>
              <a:rPr lang="en-US" dirty="0" smtClean="0"/>
              <a:t>Use MQA to report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05611"/>
              </p:ext>
            </p:extLst>
          </p:nvPr>
        </p:nvGraphicFramePr>
        <p:xfrm>
          <a:off x="181429" y="1600200"/>
          <a:ext cx="86826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Client-side deployment capabilities (making client side SDKs available for developer use)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Enterprise Integration Connectors (connecting to existing data)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 smtClean="0"/>
                        <a:t>3. Business Logic (aggregating data from multiple sources and making it mobile/customer ready)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Identity (connecting an individual customer and giving them the data they need)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Data Synchronization/Offline Data Sync/ (persisting it on devices)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Engagement services (Enriching the engagement)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7. Data/Analytics (Watching engagement to see what works)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8. App Management (Updating apps and services)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Deployment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10. Quality Life-Cycle Management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9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Client-side deployment capabilities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aking client side SDKs available for developer use</a:t>
            </a:r>
          </a:p>
          <a:p>
            <a:r>
              <a:rPr lang="en-US" sz="2400" dirty="0" smtClean="0"/>
              <a:t>Download client SDKs via MobileFirst Platform (MFP) Foundation Tools</a:t>
            </a:r>
          </a:p>
          <a:p>
            <a:pPr lvl="1"/>
            <a:r>
              <a:rPr lang="en-US" sz="1800" dirty="0" smtClean="0"/>
              <a:t>Eclipse Plugin</a:t>
            </a:r>
          </a:p>
          <a:p>
            <a:pPr lvl="1"/>
            <a:r>
              <a:rPr lang="en-US" sz="1800" dirty="0" smtClean="0"/>
              <a:t>Command Line Interface (CLI)</a:t>
            </a:r>
          </a:p>
          <a:p>
            <a:r>
              <a:rPr lang="en-US" sz="2400" dirty="0" smtClean="0"/>
              <a:t>Today (Eclipse Plugin)</a:t>
            </a:r>
          </a:p>
          <a:p>
            <a:pPr lvl="1"/>
            <a:r>
              <a:rPr lang="en-US" sz="2000" dirty="0" smtClean="0"/>
              <a:t>Create a new MFP Project</a:t>
            </a:r>
          </a:p>
          <a:p>
            <a:pPr lvl="1"/>
            <a:r>
              <a:rPr lang="en-US" sz="2000" dirty="0" smtClean="0"/>
              <a:t>Create a new MFP App</a:t>
            </a:r>
          </a:p>
          <a:p>
            <a:pPr lvl="1"/>
            <a:r>
              <a:rPr lang="en-US" sz="2000" dirty="0" smtClean="0"/>
              <a:t>Replace hello world App, with custom App</a:t>
            </a:r>
          </a:p>
          <a:p>
            <a:pPr lvl="1"/>
            <a:r>
              <a:rPr lang="en-US" sz="2000" dirty="0" smtClean="0"/>
              <a:t>Use Tool to merge App source code with MFP Client SDK</a:t>
            </a:r>
          </a:p>
          <a:p>
            <a:pPr lvl="1"/>
            <a:r>
              <a:rPr lang="en-US" sz="2000" dirty="0" smtClean="0"/>
              <a:t>Add mobile platforms such as iOS and Android</a:t>
            </a:r>
          </a:p>
          <a:p>
            <a:pPr lvl="1"/>
            <a:r>
              <a:rPr lang="en-US" sz="2000" dirty="0" smtClean="0"/>
              <a:t>Preview App on Mobile Browser Simulator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76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Enterprise Integration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600200"/>
            <a:ext cx="8880208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existing data</a:t>
            </a:r>
          </a:p>
          <a:p>
            <a:r>
              <a:rPr lang="en-US" dirty="0" smtClean="0"/>
              <a:t>Backend Connectors/Adapter Types</a:t>
            </a:r>
          </a:p>
          <a:p>
            <a:pPr lvl="1"/>
            <a:r>
              <a:rPr lang="en-US" dirty="0" smtClean="0"/>
              <a:t>HTTP, SQL, SAP, Cast Iron, JMS, JAX-RS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HTTP for </a:t>
            </a:r>
            <a:r>
              <a:rPr lang="en-US" dirty="0" err="1" smtClean="0"/>
              <a:t>noSQL</a:t>
            </a:r>
            <a:r>
              <a:rPr lang="en-US" dirty="0" smtClean="0"/>
              <a:t> Cloudant)</a:t>
            </a:r>
          </a:p>
          <a:p>
            <a:pPr lvl="1"/>
            <a:r>
              <a:rPr lang="en-US" dirty="0" smtClean="0"/>
              <a:t>Create new Adapter type HTTP</a:t>
            </a:r>
          </a:p>
          <a:p>
            <a:pPr lvl="1"/>
            <a:r>
              <a:rPr lang="en-US" dirty="0" smtClean="0"/>
              <a:t>Configure connection to </a:t>
            </a:r>
            <a:r>
              <a:rPr lang="en-US" dirty="0" err="1" smtClean="0"/>
              <a:t>noSQL</a:t>
            </a:r>
            <a:r>
              <a:rPr lang="en-US" dirty="0" smtClean="0"/>
              <a:t> Cloudant REST API</a:t>
            </a:r>
          </a:p>
          <a:p>
            <a:pPr lvl="1"/>
            <a:r>
              <a:rPr lang="en-US" dirty="0" smtClean="0"/>
              <a:t>Implement Adapter procedure</a:t>
            </a:r>
          </a:p>
        </p:txBody>
      </p:sp>
    </p:spTree>
    <p:extLst>
      <p:ext uri="{BB962C8B-B14F-4D97-AF65-F5344CB8AC3E}">
        <p14:creationId xmlns:p14="http://schemas.microsoft.com/office/powerpoint/2010/main" val="4367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ggregating data from multiple sources and making it mobile/customer ready</a:t>
            </a:r>
          </a:p>
          <a:p>
            <a:r>
              <a:rPr lang="en-US" dirty="0" smtClean="0"/>
              <a:t>Backend Adapters can contain business logic using JavaScript, Java or SQL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JavaScript and SQL)</a:t>
            </a:r>
          </a:p>
          <a:p>
            <a:pPr lvl="1"/>
            <a:r>
              <a:rPr lang="en-US" dirty="0" smtClean="0"/>
              <a:t>Create new Adapter type SQL</a:t>
            </a:r>
          </a:p>
          <a:p>
            <a:pPr lvl="1"/>
            <a:r>
              <a:rPr lang="en-US" dirty="0" smtClean="0"/>
              <a:t>Setup connection to SQL DB</a:t>
            </a:r>
          </a:p>
          <a:p>
            <a:pPr lvl="1"/>
            <a:r>
              <a:rPr lang="en-US" dirty="0" smtClean="0"/>
              <a:t>Implement SQL Statements</a:t>
            </a:r>
          </a:p>
          <a:p>
            <a:pPr lvl="1"/>
            <a:r>
              <a:rPr lang="en-US" dirty="0" smtClean="0"/>
              <a:t>Implement JavaScript logic in Adapter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Identity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onnecting an individual customer and giving them the data they need</a:t>
            </a:r>
          </a:p>
          <a:p>
            <a:r>
              <a:rPr lang="en-US" dirty="0" smtClean="0"/>
              <a:t>Security and Authentication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Adapter security access)</a:t>
            </a:r>
          </a:p>
          <a:p>
            <a:pPr lvl="1"/>
            <a:r>
              <a:rPr lang="en-US" dirty="0" smtClean="0"/>
              <a:t>Configure Backend with security test, realm, and Login</a:t>
            </a:r>
          </a:p>
          <a:p>
            <a:pPr lvl="1"/>
            <a:r>
              <a:rPr lang="en-US" dirty="0" smtClean="0"/>
              <a:t>Protect specific Adapter procedure</a:t>
            </a:r>
          </a:p>
          <a:p>
            <a:pPr lvl="1"/>
            <a:r>
              <a:rPr lang="en-US" dirty="0" smtClean="0"/>
              <a:t>Configure mobile App to handle authentication challenges to prompt user for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 Data </a:t>
            </a:r>
            <a:r>
              <a:rPr lang="en-US" sz="3600" dirty="0"/>
              <a:t>Synchronization/Offline Data </a:t>
            </a:r>
            <a:r>
              <a:rPr lang="en-US" sz="3600" dirty="0" smtClean="0"/>
              <a:t>Sync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Persisting </a:t>
            </a:r>
            <a:r>
              <a:rPr lang="en-US" dirty="0"/>
              <a:t>it on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Multiple Options for device storage</a:t>
            </a:r>
          </a:p>
          <a:p>
            <a:pPr lvl="1"/>
            <a:r>
              <a:rPr lang="en-US" dirty="0" smtClean="0"/>
              <a:t>Cloudant Sync</a:t>
            </a:r>
          </a:p>
          <a:p>
            <a:pPr lvl="1"/>
            <a:r>
              <a:rPr lang="en-US" dirty="0" smtClean="0"/>
              <a:t>JSON Store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JSON Store with JavaScript API)</a:t>
            </a:r>
          </a:p>
          <a:p>
            <a:pPr lvl="1"/>
            <a:r>
              <a:rPr lang="en-US" dirty="0" smtClean="0"/>
              <a:t>Enable JSON Store in optional Features</a:t>
            </a:r>
          </a:p>
          <a:p>
            <a:pPr lvl="1"/>
            <a:r>
              <a:rPr lang="en-US" dirty="0" smtClean="0"/>
              <a:t>Save Offers </a:t>
            </a:r>
            <a:r>
              <a:rPr lang="en-US" dirty="0" smtClean="0"/>
              <a:t>on device for </a:t>
            </a:r>
            <a:r>
              <a:rPr lang="en-US" smtClean="0"/>
              <a:t>offline viewing</a:t>
            </a:r>
            <a:endParaRPr lang="en-US" dirty="0" smtClean="0"/>
          </a:p>
          <a:p>
            <a:pPr lvl="1"/>
            <a:r>
              <a:rPr lang="en-US" dirty="0" smtClean="0"/>
              <a:t>Turn off network, and demo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0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Engagement 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Enriching the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Location and Proximity Services</a:t>
            </a:r>
          </a:p>
          <a:p>
            <a:r>
              <a:rPr lang="en-US" dirty="0" smtClean="0"/>
              <a:t>Sentiment Tracking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Push Notifications)</a:t>
            </a:r>
          </a:p>
          <a:p>
            <a:pPr lvl="1"/>
            <a:r>
              <a:rPr lang="en-US" dirty="0" smtClean="0"/>
              <a:t>Create New Adapter for Push</a:t>
            </a:r>
          </a:p>
          <a:p>
            <a:pPr lvl="1"/>
            <a:r>
              <a:rPr lang="en-US" dirty="0" smtClean="0"/>
              <a:t>Configure mobile App to receive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.Data</a:t>
            </a:r>
            <a:r>
              <a:rPr lang="en-US" dirty="0"/>
              <a:t>/Analytics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Watching engagement to see what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Operational Analytics</a:t>
            </a:r>
          </a:p>
          <a:p>
            <a:r>
              <a:rPr lang="en-US" dirty="0" smtClean="0"/>
              <a:t>Network Performance</a:t>
            </a:r>
          </a:p>
          <a:p>
            <a:r>
              <a:rPr lang="en-US" dirty="0" smtClean="0"/>
              <a:t>Devices, Versions, Backend Utilization</a:t>
            </a:r>
          </a:p>
          <a:p>
            <a:r>
              <a:rPr lang="en-US" dirty="0" smtClean="0"/>
              <a:t>Today (Insight</a:t>
            </a:r>
            <a:r>
              <a:rPr lang="en-US" dirty="0"/>
              <a:t> </a:t>
            </a:r>
            <a:r>
              <a:rPr lang="en-US" dirty="0" smtClean="0"/>
              <a:t>on popularity of features)</a:t>
            </a:r>
          </a:p>
          <a:p>
            <a:pPr lvl="1"/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Instrument mobile App with Analytics</a:t>
            </a:r>
          </a:p>
          <a:p>
            <a:pPr lvl="1"/>
            <a:r>
              <a:rPr lang="en-US" dirty="0" smtClean="0"/>
              <a:t>Create Custom Chart Report for View 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741</Words>
  <Application>Microsoft Macintosh PowerPoint</Application>
  <PresentationFormat>On-screen Show (4:3)</PresentationFormat>
  <Paragraphs>129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MFPBank Demo (IBM MobileFirst Platform)</vt:lpstr>
      <vt:lpstr>Agenda</vt:lpstr>
      <vt:lpstr>1. Client-side deployment capabilities </vt:lpstr>
      <vt:lpstr>2. Enterprise Integration Connectors</vt:lpstr>
      <vt:lpstr>3. Business Logic</vt:lpstr>
      <vt:lpstr>4. Identity </vt:lpstr>
      <vt:lpstr>5. Data Synchronization/Offline Data Sync</vt:lpstr>
      <vt:lpstr>6. Engagement services </vt:lpstr>
      <vt:lpstr>7 .Data/Analytics </vt:lpstr>
      <vt:lpstr>8. App Management</vt:lpstr>
      <vt:lpstr>9. Deployment</vt:lpstr>
      <vt:lpstr>10. Quality Life-Cycle Management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MFPBank Demo</dc:title>
  <dc:creator>Carlos Santana</dc:creator>
  <cp:lastModifiedBy>Carlos Santana</cp:lastModifiedBy>
  <cp:revision>151</cp:revision>
  <dcterms:created xsi:type="dcterms:W3CDTF">2015-05-14T17:11:57Z</dcterms:created>
  <dcterms:modified xsi:type="dcterms:W3CDTF">2015-05-26T13:35:13Z</dcterms:modified>
</cp:coreProperties>
</file>