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A8D6-E885-6F4E-975A-30FB1D104D2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CC7A-05D4-B540-9E24-CDF42E1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-blue-chec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23737" r="5859" b="24495"/>
          <a:stretch/>
        </p:blipFill>
        <p:spPr>
          <a:xfrm>
            <a:off x="2298700" y="368300"/>
            <a:ext cx="4972330" cy="2311400"/>
          </a:xfrm>
          <a:prstGeom prst="rect">
            <a:avLst/>
          </a:prstGeom>
        </p:spPr>
      </p:pic>
      <p:pic>
        <p:nvPicPr>
          <p:cNvPr id="5" name="Picture 4" descr="EndorsementChe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981450"/>
            <a:ext cx="5080000" cy="245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6900" y="1085334"/>
            <a:ext cx="157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Carlos Santana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691634"/>
            <a:ext cx="12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05/22/2015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5436" y="1089799"/>
            <a:ext cx="807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50,000.00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47975" y="1366798"/>
            <a:ext cx="206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Fifty thousands dollars </a:t>
            </a:r>
            <a:endParaRPr lang="en-US" sz="1600" dirty="0"/>
          </a:p>
        </p:txBody>
      </p:sp>
      <p:pic>
        <p:nvPicPr>
          <p:cNvPr id="11" name="Picture 10" descr="signature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741479"/>
            <a:ext cx="1638300" cy="6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Santana</dc:creator>
  <cp:lastModifiedBy>Carlos Santana</cp:lastModifiedBy>
  <cp:revision>1</cp:revision>
  <dcterms:created xsi:type="dcterms:W3CDTF">2015-05-21T05:47:46Z</dcterms:created>
  <dcterms:modified xsi:type="dcterms:W3CDTF">2015-05-21T05:52:25Z</dcterms:modified>
</cp:coreProperties>
</file>