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1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78" r:id="rId21"/>
    <p:sldId id="279" r:id="rId22"/>
  </p:sldIdLst>
  <p:sldSz cx="1224121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8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384" y="-102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DB58C-99F1-4975-81C1-B139AEB85E2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CA45838-C299-4DD3-822C-B35C90B70B5A}">
      <dgm:prSet phldrT="[Texte]"/>
      <dgm:spPr/>
      <dgm:t>
        <a:bodyPr/>
        <a:lstStyle/>
        <a:p>
          <a:r>
            <a:rPr lang="fr-FR" b="1" dirty="0" smtClean="0">
              <a:latin typeface="Times New Roman" pitchFamily="18" charset="0"/>
              <a:cs typeface="Times New Roman" pitchFamily="18" charset="0"/>
            </a:rPr>
            <a:t>Minimiser le temps </a:t>
          </a:r>
          <a:r>
            <a:rPr lang="fr-FR" dirty="0" smtClean="0"/>
            <a:t>Réduire le Temps d’arrêt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2B2434E8-E41F-49A2-9F00-A6382CEB5E0E}" type="parTrans" cxnId="{3AD03FE7-709B-4BCF-A77C-8FC131E77128}">
      <dgm:prSet/>
      <dgm:spPr/>
      <dgm:t>
        <a:bodyPr/>
        <a:lstStyle/>
        <a:p>
          <a:endParaRPr lang="fr-FR"/>
        </a:p>
      </dgm:t>
    </dgm:pt>
    <dgm:pt modelId="{EA94B7E6-5250-4B00-8AA3-0E7F07920AF7}" type="sibTrans" cxnId="{3AD03FE7-709B-4BCF-A77C-8FC131E77128}">
      <dgm:prSet/>
      <dgm:spPr/>
      <dgm:t>
        <a:bodyPr/>
        <a:lstStyle/>
        <a:p>
          <a:endParaRPr lang="fr-FR"/>
        </a:p>
      </dgm:t>
    </dgm:pt>
    <dgm:pt modelId="{DBDD3930-A41D-41A8-8DA1-E944A5C11C6C}">
      <dgm:prSet phldrT="[Texte]"/>
      <dgm:spPr/>
      <dgm:t>
        <a:bodyPr/>
        <a:lstStyle/>
        <a:p>
          <a:r>
            <a:rPr lang="fr-FR" b="1" dirty="0" smtClean="0">
              <a:latin typeface="Times New Roman" pitchFamily="18" charset="0"/>
              <a:cs typeface="Times New Roman" pitchFamily="18" charset="0"/>
            </a:rPr>
            <a:t>Elimination ou la réduction des points de défaillance uniques</a:t>
          </a:r>
          <a:endParaRPr lang="fr-FR" b="1" dirty="0"/>
        </a:p>
      </dgm:t>
    </dgm:pt>
    <dgm:pt modelId="{3EF82FF0-987E-4498-BC45-A8325598D975}" type="parTrans" cxnId="{08471148-1282-4E9C-A976-1BB32BE5D04F}">
      <dgm:prSet/>
      <dgm:spPr/>
      <dgm:t>
        <a:bodyPr/>
        <a:lstStyle/>
        <a:p>
          <a:endParaRPr lang="fr-FR"/>
        </a:p>
      </dgm:t>
    </dgm:pt>
    <dgm:pt modelId="{2AABBA77-4CBB-4A43-9896-0515615B4F3D}" type="sibTrans" cxnId="{08471148-1282-4E9C-A976-1BB32BE5D04F}">
      <dgm:prSet/>
      <dgm:spPr/>
      <dgm:t>
        <a:bodyPr/>
        <a:lstStyle/>
        <a:p>
          <a:endParaRPr lang="fr-FR"/>
        </a:p>
      </dgm:t>
    </dgm:pt>
    <dgm:pt modelId="{2A142AAD-EAF6-4678-BF23-486018BE80DE}">
      <dgm:prSet phldrT="[Texte]"/>
      <dgm:spPr/>
      <dgm:t>
        <a:bodyPr/>
        <a:lstStyle/>
        <a:p>
          <a:r>
            <a:rPr lang="fr-FR" b="1" dirty="0" smtClean="0">
              <a:latin typeface="Times New Roman" pitchFamily="18" charset="0"/>
              <a:cs typeface="Times New Roman" pitchFamily="18" charset="0"/>
            </a:rPr>
            <a:t>Surveillance proactive</a:t>
          </a:r>
        </a:p>
        <a:p>
          <a:r>
            <a:rPr lang="fr-FR" b="0" dirty="0" smtClean="0">
              <a:latin typeface="Times New Roman" pitchFamily="18" charset="0"/>
              <a:cs typeface="Times New Roman" pitchFamily="18" charset="0"/>
            </a:rPr>
            <a:t>Utilisation d’outils de surveillance (</a:t>
          </a:r>
          <a:r>
            <a:rPr lang="fr-FR" b="0" dirty="0" err="1" smtClean="0">
              <a:latin typeface="Times New Roman" pitchFamily="18" charset="0"/>
              <a:cs typeface="Times New Roman" pitchFamily="18" charset="0"/>
            </a:rPr>
            <a:t>Nagios</a:t>
          </a:r>
          <a:r>
            <a:rPr lang="fr-FR" b="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fr-FR" b="0" dirty="0" err="1" smtClean="0">
              <a:latin typeface="Times New Roman" pitchFamily="18" charset="0"/>
              <a:cs typeface="Times New Roman" pitchFamily="18" charset="0"/>
            </a:rPr>
            <a:t>Prometheus</a:t>
          </a:r>
          <a:r>
            <a:rPr lang="fr-FR" b="0" dirty="0" smtClean="0">
              <a:latin typeface="Times New Roman" pitchFamily="18" charset="0"/>
              <a:cs typeface="Times New Roman" pitchFamily="18" charset="0"/>
            </a:rPr>
            <a:t>) pour détecter les anomalies avant qu’elles ne deviennent des problèmes critiques</a:t>
          </a:r>
          <a:endParaRPr lang="fr-FR" b="0" dirty="0">
            <a:latin typeface="Times New Roman" pitchFamily="18" charset="0"/>
            <a:cs typeface="Times New Roman" pitchFamily="18" charset="0"/>
          </a:endParaRPr>
        </a:p>
      </dgm:t>
    </dgm:pt>
    <dgm:pt modelId="{7394BC37-6503-4361-9441-96C081D7F9DC}" type="parTrans" cxnId="{7869915A-DD3D-4212-B612-370721406711}">
      <dgm:prSet/>
      <dgm:spPr/>
      <dgm:t>
        <a:bodyPr/>
        <a:lstStyle/>
        <a:p>
          <a:endParaRPr lang="fr-FR"/>
        </a:p>
      </dgm:t>
    </dgm:pt>
    <dgm:pt modelId="{8AEE6132-ED62-4E03-821A-298E302D7B7E}" type="sibTrans" cxnId="{7869915A-DD3D-4212-B612-370721406711}">
      <dgm:prSet/>
      <dgm:spPr/>
      <dgm:t>
        <a:bodyPr/>
        <a:lstStyle/>
        <a:p>
          <a:endParaRPr lang="fr-FR"/>
        </a:p>
      </dgm:t>
    </dgm:pt>
    <dgm:pt modelId="{08824AE0-739D-4C05-97E5-E0DDB82632B6}">
      <dgm:prSet phldrT="[Texte]"/>
      <dgm:spPr/>
      <dgm:t>
        <a:bodyPr/>
        <a:lstStyle/>
        <a:p>
          <a:r>
            <a:rPr lang="fr-FR" b="1" dirty="0" smtClean="0">
              <a:latin typeface="Times New Roman" pitchFamily="18" charset="0"/>
              <a:cs typeface="Times New Roman" pitchFamily="18" charset="0"/>
            </a:rPr>
            <a:t>Tolérance aux pannes</a:t>
          </a:r>
        </a:p>
        <a:p>
          <a:r>
            <a:rPr lang="fr-FR" dirty="0" smtClean="0">
              <a:latin typeface="Times New Roman" pitchFamily="18" charset="0"/>
              <a:cs typeface="Times New Roman" pitchFamily="18" charset="0"/>
            </a:rPr>
            <a:t>Capacité d’un système a continuer de fonctionner même si un composant tombe en panne</a:t>
          </a:r>
          <a:endParaRPr lang="fr-FR" dirty="0"/>
        </a:p>
      </dgm:t>
    </dgm:pt>
    <dgm:pt modelId="{05C4803F-6F2C-49D2-816D-FCF5F7CF9E35}" type="parTrans" cxnId="{DA89A13E-1FAD-4DCE-8F1D-0EFE164D4F42}">
      <dgm:prSet/>
      <dgm:spPr/>
      <dgm:t>
        <a:bodyPr/>
        <a:lstStyle/>
        <a:p>
          <a:endParaRPr lang="fr-FR"/>
        </a:p>
      </dgm:t>
    </dgm:pt>
    <dgm:pt modelId="{D9B6B63D-AF0B-49AC-8722-5685ABC2D5E7}" type="sibTrans" cxnId="{DA89A13E-1FAD-4DCE-8F1D-0EFE164D4F42}">
      <dgm:prSet/>
      <dgm:spPr/>
      <dgm:t>
        <a:bodyPr/>
        <a:lstStyle/>
        <a:p>
          <a:endParaRPr lang="fr-FR"/>
        </a:p>
      </dgm:t>
    </dgm:pt>
    <dgm:pt modelId="{2F403D2B-7BA4-48A6-B03A-7ADA24CCA457}" type="pres">
      <dgm:prSet presAssocID="{D4FDB58C-99F1-4975-81C1-B139AEB85E2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B9113C-3F29-4659-A71B-9AB276273D57}" type="pres">
      <dgm:prSet presAssocID="{2CA45838-C299-4DD3-822C-B35C90B70B5A}" presName="centerShape" presStyleLbl="node0" presStyleIdx="0" presStyleCnt="1" custScaleX="87691" custScaleY="65570"/>
      <dgm:spPr/>
      <dgm:t>
        <a:bodyPr/>
        <a:lstStyle/>
        <a:p>
          <a:endParaRPr lang="fr-FR"/>
        </a:p>
      </dgm:t>
    </dgm:pt>
    <dgm:pt modelId="{F8C2086C-3E7D-4FF3-8364-DC55131DD56D}" type="pres">
      <dgm:prSet presAssocID="{3EF82FF0-987E-4498-BC45-A8325598D975}" presName="parTrans" presStyleLbl="bgSibTrans2D1" presStyleIdx="0" presStyleCnt="3"/>
      <dgm:spPr/>
    </dgm:pt>
    <dgm:pt modelId="{C04DE8F0-ECBE-4129-9864-7B53C806A99C}" type="pres">
      <dgm:prSet presAssocID="{DBDD3930-A41D-41A8-8DA1-E944A5C11C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F78E4E-C34A-467B-A305-816979DFB919}" type="pres">
      <dgm:prSet presAssocID="{7394BC37-6503-4361-9441-96C081D7F9DC}" presName="parTrans" presStyleLbl="bgSibTrans2D1" presStyleIdx="1" presStyleCnt="3"/>
      <dgm:spPr/>
    </dgm:pt>
    <dgm:pt modelId="{314C6301-816C-4E5F-896A-7246E3B916DA}" type="pres">
      <dgm:prSet presAssocID="{2A142AAD-EAF6-4678-BF23-486018BE80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983CCB-C8A7-4E72-B106-908A1789263C}" type="pres">
      <dgm:prSet presAssocID="{05C4803F-6F2C-49D2-816D-FCF5F7CF9E35}" presName="parTrans" presStyleLbl="bgSibTrans2D1" presStyleIdx="2" presStyleCnt="3"/>
      <dgm:spPr/>
    </dgm:pt>
    <dgm:pt modelId="{BA9D5490-43AE-42AC-818D-94087DFB6F3F}" type="pres">
      <dgm:prSet presAssocID="{08824AE0-739D-4C05-97E5-E0DDB82632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A89A13E-1FAD-4DCE-8F1D-0EFE164D4F42}" srcId="{2CA45838-C299-4DD3-822C-B35C90B70B5A}" destId="{08824AE0-739D-4C05-97E5-E0DDB82632B6}" srcOrd="2" destOrd="0" parTransId="{05C4803F-6F2C-49D2-816D-FCF5F7CF9E35}" sibTransId="{D9B6B63D-AF0B-49AC-8722-5685ABC2D5E7}"/>
    <dgm:cxn modelId="{E69109EE-7CBB-4555-BF13-70BBC7D3CF35}" type="presOf" srcId="{2CA45838-C299-4DD3-822C-B35C90B70B5A}" destId="{A0B9113C-3F29-4659-A71B-9AB276273D57}" srcOrd="0" destOrd="0" presId="urn:microsoft.com/office/officeart/2005/8/layout/radial4"/>
    <dgm:cxn modelId="{40AF8B3C-6FF5-400E-8A0D-E7285AE0DC5F}" type="presOf" srcId="{DBDD3930-A41D-41A8-8DA1-E944A5C11C6C}" destId="{C04DE8F0-ECBE-4129-9864-7B53C806A99C}" srcOrd="0" destOrd="0" presId="urn:microsoft.com/office/officeart/2005/8/layout/radial4"/>
    <dgm:cxn modelId="{03C81FC7-0855-4894-A1B6-810D830E3A1A}" type="presOf" srcId="{3EF82FF0-987E-4498-BC45-A8325598D975}" destId="{F8C2086C-3E7D-4FF3-8364-DC55131DD56D}" srcOrd="0" destOrd="0" presId="urn:microsoft.com/office/officeart/2005/8/layout/radial4"/>
    <dgm:cxn modelId="{08471148-1282-4E9C-A976-1BB32BE5D04F}" srcId="{2CA45838-C299-4DD3-822C-B35C90B70B5A}" destId="{DBDD3930-A41D-41A8-8DA1-E944A5C11C6C}" srcOrd="0" destOrd="0" parTransId="{3EF82FF0-987E-4498-BC45-A8325598D975}" sibTransId="{2AABBA77-4CBB-4A43-9896-0515615B4F3D}"/>
    <dgm:cxn modelId="{09E4F727-FBF8-4E4B-B63B-FE3F426CB2F5}" type="presOf" srcId="{08824AE0-739D-4C05-97E5-E0DDB82632B6}" destId="{BA9D5490-43AE-42AC-818D-94087DFB6F3F}" srcOrd="0" destOrd="0" presId="urn:microsoft.com/office/officeart/2005/8/layout/radial4"/>
    <dgm:cxn modelId="{3AD03FE7-709B-4BCF-A77C-8FC131E77128}" srcId="{D4FDB58C-99F1-4975-81C1-B139AEB85E26}" destId="{2CA45838-C299-4DD3-822C-B35C90B70B5A}" srcOrd="0" destOrd="0" parTransId="{2B2434E8-E41F-49A2-9F00-A6382CEB5E0E}" sibTransId="{EA94B7E6-5250-4B00-8AA3-0E7F07920AF7}"/>
    <dgm:cxn modelId="{7869915A-DD3D-4212-B612-370721406711}" srcId="{2CA45838-C299-4DD3-822C-B35C90B70B5A}" destId="{2A142AAD-EAF6-4678-BF23-486018BE80DE}" srcOrd="1" destOrd="0" parTransId="{7394BC37-6503-4361-9441-96C081D7F9DC}" sibTransId="{8AEE6132-ED62-4E03-821A-298E302D7B7E}"/>
    <dgm:cxn modelId="{95085CE0-8684-433B-8E33-B5BB99AD9D24}" type="presOf" srcId="{2A142AAD-EAF6-4678-BF23-486018BE80DE}" destId="{314C6301-816C-4E5F-896A-7246E3B916DA}" srcOrd="0" destOrd="0" presId="urn:microsoft.com/office/officeart/2005/8/layout/radial4"/>
    <dgm:cxn modelId="{BFBBD5C6-7E27-4A4D-AA49-A40E4D1B7076}" type="presOf" srcId="{7394BC37-6503-4361-9441-96C081D7F9DC}" destId="{20F78E4E-C34A-467B-A305-816979DFB919}" srcOrd="0" destOrd="0" presId="urn:microsoft.com/office/officeart/2005/8/layout/radial4"/>
    <dgm:cxn modelId="{0F245D75-8C0A-4077-8314-246A6D0B42BE}" type="presOf" srcId="{05C4803F-6F2C-49D2-816D-FCF5F7CF9E35}" destId="{E2983CCB-C8A7-4E72-B106-908A1789263C}" srcOrd="0" destOrd="0" presId="urn:microsoft.com/office/officeart/2005/8/layout/radial4"/>
    <dgm:cxn modelId="{B62AA256-D2DC-4F9F-B53D-9F8A264BE082}" type="presOf" srcId="{D4FDB58C-99F1-4975-81C1-B139AEB85E26}" destId="{2F403D2B-7BA4-48A6-B03A-7ADA24CCA457}" srcOrd="0" destOrd="0" presId="urn:microsoft.com/office/officeart/2005/8/layout/radial4"/>
    <dgm:cxn modelId="{FB09EB81-CB62-4298-A14E-A8CEE55D52B0}" type="presParOf" srcId="{2F403D2B-7BA4-48A6-B03A-7ADA24CCA457}" destId="{A0B9113C-3F29-4659-A71B-9AB276273D57}" srcOrd="0" destOrd="0" presId="urn:microsoft.com/office/officeart/2005/8/layout/radial4"/>
    <dgm:cxn modelId="{74A0D4A3-4E20-4D28-93A9-67A785AA28CF}" type="presParOf" srcId="{2F403D2B-7BA4-48A6-B03A-7ADA24CCA457}" destId="{F8C2086C-3E7D-4FF3-8364-DC55131DD56D}" srcOrd="1" destOrd="0" presId="urn:microsoft.com/office/officeart/2005/8/layout/radial4"/>
    <dgm:cxn modelId="{0A13CBB2-EC67-45D1-A7D7-2B93091E4E5D}" type="presParOf" srcId="{2F403D2B-7BA4-48A6-B03A-7ADA24CCA457}" destId="{C04DE8F0-ECBE-4129-9864-7B53C806A99C}" srcOrd="2" destOrd="0" presId="urn:microsoft.com/office/officeart/2005/8/layout/radial4"/>
    <dgm:cxn modelId="{21FCEA41-A8E9-47A4-A430-96B32CEC041C}" type="presParOf" srcId="{2F403D2B-7BA4-48A6-B03A-7ADA24CCA457}" destId="{20F78E4E-C34A-467B-A305-816979DFB919}" srcOrd="3" destOrd="0" presId="urn:microsoft.com/office/officeart/2005/8/layout/radial4"/>
    <dgm:cxn modelId="{8E28F0DD-A738-4D99-9D14-95270816C7AD}" type="presParOf" srcId="{2F403D2B-7BA4-48A6-B03A-7ADA24CCA457}" destId="{314C6301-816C-4E5F-896A-7246E3B916DA}" srcOrd="4" destOrd="0" presId="urn:microsoft.com/office/officeart/2005/8/layout/radial4"/>
    <dgm:cxn modelId="{964E30B5-1140-4706-86FD-7EE3711E71C9}" type="presParOf" srcId="{2F403D2B-7BA4-48A6-B03A-7ADA24CCA457}" destId="{E2983CCB-C8A7-4E72-B106-908A1789263C}" srcOrd="5" destOrd="0" presId="urn:microsoft.com/office/officeart/2005/8/layout/radial4"/>
    <dgm:cxn modelId="{05A5282D-6D25-4A82-8E95-BC581D59A59D}" type="presParOf" srcId="{2F403D2B-7BA4-48A6-B03A-7ADA24CCA457}" destId="{BA9D5490-43AE-42AC-818D-94087DFB6F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8270B-B8A4-41DB-B879-E7910D02F63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07E51EB1-3F4C-4991-AE33-0E997CA5CD1F}">
      <dgm:prSet phldrT="[Texte]"/>
      <dgm:spPr/>
      <dgm:t>
        <a:bodyPr/>
        <a:lstStyle/>
        <a:p>
          <a:r>
            <a:rPr lang="fr-FR" dirty="0" smtClean="0"/>
            <a:t>Redondance Matérielle</a:t>
          </a:r>
          <a:endParaRPr lang="fr-FR" dirty="0"/>
        </a:p>
      </dgm:t>
    </dgm:pt>
    <dgm:pt modelId="{027B4739-31ED-4D94-AA5C-6EDF9C3C009C}" type="parTrans" cxnId="{75CCD95E-CED9-4311-9DCB-E1482DA0DEF6}">
      <dgm:prSet/>
      <dgm:spPr/>
      <dgm:t>
        <a:bodyPr/>
        <a:lstStyle/>
        <a:p>
          <a:endParaRPr lang="fr-FR"/>
        </a:p>
      </dgm:t>
    </dgm:pt>
    <dgm:pt modelId="{94914BB7-BF6D-43DB-8FAC-2F705C7A8637}" type="sibTrans" cxnId="{75CCD95E-CED9-4311-9DCB-E1482DA0DEF6}">
      <dgm:prSet/>
      <dgm:spPr/>
      <dgm:t>
        <a:bodyPr/>
        <a:lstStyle/>
        <a:p>
          <a:endParaRPr lang="fr-FR"/>
        </a:p>
      </dgm:t>
    </dgm:pt>
    <dgm:pt modelId="{FD779A8C-E7F0-47B3-B91F-5B54EF5267BB}">
      <dgm:prSet phldrT="[Texte]"/>
      <dgm:spPr/>
      <dgm:t>
        <a:bodyPr/>
        <a:lstStyle/>
        <a:p>
          <a:r>
            <a:rPr lang="fr-FR" b="1" dirty="0" smtClean="0"/>
            <a:t>Serveurs redondants</a:t>
          </a:r>
          <a:endParaRPr lang="fr-FR" dirty="0"/>
        </a:p>
      </dgm:t>
    </dgm:pt>
    <dgm:pt modelId="{06E26E89-73EC-4EB9-8DE6-30FAEB78482A}" type="parTrans" cxnId="{176D6EEE-CF99-4FCC-949E-DAFC078E78B4}">
      <dgm:prSet/>
      <dgm:spPr/>
      <dgm:t>
        <a:bodyPr/>
        <a:lstStyle/>
        <a:p>
          <a:endParaRPr lang="fr-FR"/>
        </a:p>
      </dgm:t>
    </dgm:pt>
    <dgm:pt modelId="{CE7FD2BD-B501-4320-BB4D-FF1D8F8B8162}" type="sibTrans" cxnId="{176D6EEE-CF99-4FCC-949E-DAFC078E78B4}">
      <dgm:prSet/>
      <dgm:spPr/>
      <dgm:t>
        <a:bodyPr/>
        <a:lstStyle/>
        <a:p>
          <a:endParaRPr lang="fr-FR"/>
        </a:p>
      </dgm:t>
    </dgm:pt>
    <dgm:pt modelId="{EF388C6D-537C-46FD-A595-620490247FFC}">
      <dgm:prSet phldrT="[Texte]"/>
      <dgm:spPr/>
      <dgm:t>
        <a:bodyPr/>
        <a:lstStyle/>
        <a:p>
          <a:r>
            <a:rPr lang="fr-FR" dirty="0" smtClean="0"/>
            <a:t>Redondance logicielle</a:t>
          </a:r>
          <a:endParaRPr lang="fr-FR" dirty="0"/>
        </a:p>
      </dgm:t>
    </dgm:pt>
    <dgm:pt modelId="{DD03AEFE-1BFA-4FB7-B215-376FF987C42F}" type="parTrans" cxnId="{D3A2B0E7-07FC-4A34-B699-7B4FFF54D8B7}">
      <dgm:prSet/>
      <dgm:spPr/>
      <dgm:t>
        <a:bodyPr/>
        <a:lstStyle/>
        <a:p>
          <a:endParaRPr lang="fr-FR"/>
        </a:p>
      </dgm:t>
    </dgm:pt>
    <dgm:pt modelId="{9DD43EF4-0A87-4B4D-8476-E14F3F61B8EA}" type="sibTrans" cxnId="{D3A2B0E7-07FC-4A34-B699-7B4FFF54D8B7}">
      <dgm:prSet/>
      <dgm:spPr/>
      <dgm:t>
        <a:bodyPr/>
        <a:lstStyle/>
        <a:p>
          <a:endParaRPr lang="fr-FR"/>
        </a:p>
      </dgm:t>
    </dgm:pt>
    <dgm:pt modelId="{C3FCB807-02AF-470A-8ED6-0F013DD07D81}">
      <dgm:prSet phldrT="[Texte]"/>
      <dgm:spPr/>
      <dgm:t>
        <a:bodyPr/>
        <a:lstStyle/>
        <a:p>
          <a:r>
            <a:rPr lang="fr-FR" b="1" dirty="0" smtClean="0"/>
            <a:t>Cluster haute disponibilité (HA)</a:t>
          </a:r>
          <a:endParaRPr lang="fr-FR" dirty="0"/>
        </a:p>
      </dgm:t>
    </dgm:pt>
    <dgm:pt modelId="{663E7C44-CCE7-4076-A2B4-AF6589842359}" type="parTrans" cxnId="{2F6BD8FA-DDEB-4A57-B06A-89B67A461DF0}">
      <dgm:prSet/>
      <dgm:spPr/>
      <dgm:t>
        <a:bodyPr/>
        <a:lstStyle/>
        <a:p>
          <a:endParaRPr lang="fr-FR"/>
        </a:p>
      </dgm:t>
    </dgm:pt>
    <dgm:pt modelId="{403E4D72-CEDA-48DC-91C9-440BE479B66D}" type="sibTrans" cxnId="{2F6BD8FA-DDEB-4A57-B06A-89B67A461DF0}">
      <dgm:prSet/>
      <dgm:spPr/>
      <dgm:t>
        <a:bodyPr/>
        <a:lstStyle/>
        <a:p>
          <a:endParaRPr lang="fr-FR"/>
        </a:p>
      </dgm:t>
    </dgm:pt>
    <dgm:pt modelId="{419264ED-2648-45E9-AE89-9E67D4E78D12}">
      <dgm:prSet phldrT="[Texte]"/>
      <dgm:spPr/>
      <dgm:t>
        <a:bodyPr/>
        <a:lstStyle/>
        <a:p>
          <a:r>
            <a:rPr lang="fr-FR" dirty="0" smtClean="0"/>
            <a:t>Redondance énergétique</a:t>
          </a:r>
          <a:endParaRPr lang="fr-FR" dirty="0"/>
        </a:p>
      </dgm:t>
    </dgm:pt>
    <dgm:pt modelId="{5E8C3B3D-B63F-48DD-8A29-CBE253B25235}" type="parTrans" cxnId="{C73BE760-9E25-4F5F-A500-90EE2B675B0E}">
      <dgm:prSet/>
      <dgm:spPr/>
      <dgm:t>
        <a:bodyPr/>
        <a:lstStyle/>
        <a:p>
          <a:endParaRPr lang="fr-FR"/>
        </a:p>
      </dgm:t>
    </dgm:pt>
    <dgm:pt modelId="{FB5928C7-4BC3-485E-9A46-D1CDDDCCF1BE}" type="sibTrans" cxnId="{C73BE760-9E25-4F5F-A500-90EE2B675B0E}">
      <dgm:prSet/>
      <dgm:spPr/>
      <dgm:t>
        <a:bodyPr/>
        <a:lstStyle/>
        <a:p>
          <a:endParaRPr lang="fr-FR"/>
        </a:p>
      </dgm:t>
    </dgm:pt>
    <dgm:pt modelId="{B0585B69-6A20-42F1-A623-C78C2A96AC54}">
      <dgm:prSet phldrT="[Texte]"/>
      <dgm:spPr/>
      <dgm:t>
        <a:bodyPr/>
        <a:lstStyle/>
        <a:p>
          <a:r>
            <a:rPr lang="fr-FR" b="1" dirty="0" smtClean="0"/>
            <a:t>Alimentation électrique double</a:t>
          </a:r>
          <a:endParaRPr lang="fr-FR" dirty="0"/>
        </a:p>
      </dgm:t>
    </dgm:pt>
    <dgm:pt modelId="{BEBBA073-1BD2-499D-BF24-995173254C97}" type="parTrans" cxnId="{5A85229A-7E92-4BC5-B2C7-51447AC254CA}">
      <dgm:prSet/>
      <dgm:spPr/>
      <dgm:t>
        <a:bodyPr/>
        <a:lstStyle/>
        <a:p>
          <a:endParaRPr lang="fr-FR"/>
        </a:p>
      </dgm:t>
    </dgm:pt>
    <dgm:pt modelId="{73FEB21A-B057-4ACF-8769-76A07B8ADB6C}" type="sibTrans" cxnId="{5A85229A-7E92-4BC5-B2C7-51447AC254CA}">
      <dgm:prSet/>
      <dgm:spPr/>
      <dgm:t>
        <a:bodyPr/>
        <a:lstStyle/>
        <a:p>
          <a:endParaRPr lang="fr-FR"/>
        </a:p>
      </dgm:t>
    </dgm:pt>
    <dgm:pt modelId="{49FB0BE9-21B8-41C6-88B0-F591E8660A7D}">
      <dgm:prSet phldrT="[Texte]"/>
      <dgm:spPr/>
      <dgm:t>
        <a:bodyPr/>
        <a:lstStyle/>
        <a:p>
          <a:r>
            <a:rPr lang="fr-FR" b="1" dirty="0" smtClean="0"/>
            <a:t>RAID (</a:t>
          </a:r>
          <a:r>
            <a:rPr lang="fr-FR" b="1" dirty="0" err="1" smtClean="0"/>
            <a:t>Redundant</a:t>
          </a:r>
          <a:r>
            <a:rPr lang="fr-FR" b="1" dirty="0" smtClean="0"/>
            <a:t> </a:t>
          </a:r>
          <a:r>
            <a:rPr lang="fr-FR" b="1" dirty="0" err="1" smtClean="0"/>
            <a:t>Array</a:t>
          </a:r>
          <a:r>
            <a:rPr lang="fr-FR" b="1" dirty="0" smtClean="0"/>
            <a:t> of Independent </a:t>
          </a:r>
          <a:r>
            <a:rPr lang="fr-FR" b="1" dirty="0" err="1" smtClean="0"/>
            <a:t>Disks</a:t>
          </a:r>
          <a:r>
            <a:rPr lang="fr-FR" b="1" dirty="0" smtClean="0"/>
            <a:t>)</a:t>
          </a:r>
          <a:endParaRPr lang="fr-FR" dirty="0"/>
        </a:p>
      </dgm:t>
    </dgm:pt>
    <dgm:pt modelId="{D7CD1B45-AD7C-4697-801F-DF82CDE5A567}" type="parTrans" cxnId="{8DA5C44A-3E0E-423F-A5D5-2FF951E0416F}">
      <dgm:prSet/>
      <dgm:spPr/>
      <dgm:t>
        <a:bodyPr/>
        <a:lstStyle/>
        <a:p>
          <a:endParaRPr lang="fr-FR"/>
        </a:p>
      </dgm:t>
    </dgm:pt>
    <dgm:pt modelId="{99C6D965-D3A8-4409-BDDF-EC3C5A708B7D}" type="sibTrans" cxnId="{8DA5C44A-3E0E-423F-A5D5-2FF951E0416F}">
      <dgm:prSet/>
      <dgm:spPr/>
      <dgm:t>
        <a:bodyPr/>
        <a:lstStyle/>
        <a:p>
          <a:endParaRPr lang="fr-FR"/>
        </a:p>
      </dgm:t>
    </dgm:pt>
    <dgm:pt modelId="{DDEF814A-5B62-4E6F-AF85-C1BD620251CE}">
      <dgm:prSet phldrT="[Texte]"/>
      <dgm:spPr/>
      <dgm:t>
        <a:bodyPr/>
        <a:lstStyle/>
        <a:p>
          <a:r>
            <a:rPr lang="fr-FR" b="1" dirty="0" smtClean="0"/>
            <a:t>Équipements réseau redondants</a:t>
          </a:r>
          <a:endParaRPr lang="fr-FR" dirty="0"/>
        </a:p>
      </dgm:t>
    </dgm:pt>
    <dgm:pt modelId="{8CAB8775-F280-45DC-9CF8-7C987E2F8D26}" type="parTrans" cxnId="{6D67A78F-5146-4F26-BCD7-19F195CD68ED}">
      <dgm:prSet/>
      <dgm:spPr/>
      <dgm:t>
        <a:bodyPr/>
        <a:lstStyle/>
        <a:p>
          <a:endParaRPr lang="fr-FR"/>
        </a:p>
      </dgm:t>
    </dgm:pt>
    <dgm:pt modelId="{04E7EDD1-CBAD-4515-A30B-B298D070A165}" type="sibTrans" cxnId="{6D67A78F-5146-4F26-BCD7-19F195CD68ED}">
      <dgm:prSet/>
      <dgm:spPr/>
      <dgm:t>
        <a:bodyPr/>
        <a:lstStyle/>
        <a:p>
          <a:endParaRPr lang="fr-FR"/>
        </a:p>
      </dgm:t>
    </dgm:pt>
    <dgm:pt modelId="{633D8181-85F5-4550-BEC4-F9D78787224D}">
      <dgm:prSet phldrT="[Texte]"/>
      <dgm:spPr/>
      <dgm:t>
        <a:bodyPr/>
        <a:lstStyle/>
        <a:p>
          <a:r>
            <a:rPr lang="fr-FR" b="1" dirty="0" smtClean="0"/>
            <a:t>Orchestration multi-nœuds</a:t>
          </a:r>
          <a:endParaRPr lang="fr-FR" dirty="0"/>
        </a:p>
      </dgm:t>
    </dgm:pt>
    <dgm:pt modelId="{DF095FBE-B592-4453-84B7-BC002DD2B898}" type="parTrans" cxnId="{450692D0-F3F8-4875-B91E-224B1EB48B08}">
      <dgm:prSet/>
      <dgm:spPr/>
      <dgm:t>
        <a:bodyPr/>
        <a:lstStyle/>
        <a:p>
          <a:endParaRPr lang="fr-FR"/>
        </a:p>
      </dgm:t>
    </dgm:pt>
    <dgm:pt modelId="{799745DC-11CB-4DEA-8D9C-4F269153EFA9}" type="sibTrans" cxnId="{450692D0-F3F8-4875-B91E-224B1EB48B08}">
      <dgm:prSet/>
      <dgm:spPr/>
      <dgm:t>
        <a:bodyPr/>
        <a:lstStyle/>
        <a:p>
          <a:endParaRPr lang="fr-FR"/>
        </a:p>
      </dgm:t>
    </dgm:pt>
    <dgm:pt modelId="{32196367-B551-4FFA-8737-6F57A4E698E0}">
      <dgm:prSet phldrT="[Texte]"/>
      <dgm:spPr/>
      <dgm:t>
        <a:bodyPr/>
        <a:lstStyle/>
        <a:p>
          <a:r>
            <a:rPr lang="fr-FR" b="1" dirty="0" smtClean="0"/>
            <a:t>Onduleurs (UPS) et générateurs</a:t>
          </a:r>
          <a:endParaRPr lang="fr-FR" dirty="0"/>
        </a:p>
      </dgm:t>
    </dgm:pt>
    <dgm:pt modelId="{4AE38206-A732-4435-A499-7457006F8DB9}" type="parTrans" cxnId="{FED02802-6EFF-4B56-97D4-78109149AFBE}">
      <dgm:prSet/>
      <dgm:spPr/>
      <dgm:t>
        <a:bodyPr/>
        <a:lstStyle/>
        <a:p>
          <a:endParaRPr lang="fr-FR"/>
        </a:p>
      </dgm:t>
    </dgm:pt>
    <dgm:pt modelId="{9EAB75F1-A18A-4FAB-961D-905B3CFC186D}" type="sibTrans" cxnId="{FED02802-6EFF-4B56-97D4-78109149AFBE}">
      <dgm:prSet/>
      <dgm:spPr/>
      <dgm:t>
        <a:bodyPr/>
        <a:lstStyle/>
        <a:p>
          <a:endParaRPr lang="fr-FR"/>
        </a:p>
      </dgm:t>
    </dgm:pt>
    <dgm:pt modelId="{3D302378-68F3-4579-BDBE-C42584833D6D}">
      <dgm:prSet phldrT="[Texte]"/>
      <dgm:spPr/>
      <dgm:t>
        <a:bodyPr/>
        <a:lstStyle/>
        <a:p>
          <a:r>
            <a:rPr lang="fr-FR" b="1" dirty="0" smtClean="0"/>
            <a:t>Circuits électriques redondants</a:t>
          </a:r>
          <a:endParaRPr lang="fr-FR" dirty="0"/>
        </a:p>
      </dgm:t>
    </dgm:pt>
    <dgm:pt modelId="{F8047C41-D8DF-4E25-9A8A-4565C97B49C9}" type="parTrans" cxnId="{788F875D-7792-4B60-9B28-9D80C6238674}">
      <dgm:prSet/>
      <dgm:spPr/>
      <dgm:t>
        <a:bodyPr/>
        <a:lstStyle/>
        <a:p>
          <a:endParaRPr lang="fr-FR"/>
        </a:p>
      </dgm:t>
    </dgm:pt>
    <dgm:pt modelId="{C4D6916D-F25D-47AB-AFBE-1B33C3FE45C0}" type="sibTrans" cxnId="{788F875D-7792-4B60-9B28-9D80C6238674}">
      <dgm:prSet/>
      <dgm:spPr/>
      <dgm:t>
        <a:bodyPr/>
        <a:lstStyle/>
        <a:p>
          <a:endParaRPr lang="fr-FR"/>
        </a:p>
      </dgm:t>
    </dgm:pt>
    <dgm:pt modelId="{F5F17043-A7F9-4530-82B7-B0F9CA3BD802}">
      <dgm:prSet/>
      <dgm:spPr/>
      <dgm:t>
        <a:bodyPr/>
        <a:lstStyle/>
        <a:p>
          <a:r>
            <a:rPr lang="fr-FR" dirty="0" smtClean="0"/>
            <a:t>Redondance réseau</a:t>
          </a:r>
          <a:endParaRPr lang="fr-FR" dirty="0"/>
        </a:p>
      </dgm:t>
    </dgm:pt>
    <dgm:pt modelId="{EC531926-360A-4031-851B-C81E18903F3E}" type="parTrans" cxnId="{E904A4A5-63D4-430B-8A78-6C4695DBCE13}">
      <dgm:prSet/>
      <dgm:spPr/>
      <dgm:t>
        <a:bodyPr/>
        <a:lstStyle/>
        <a:p>
          <a:endParaRPr lang="fr-FR"/>
        </a:p>
      </dgm:t>
    </dgm:pt>
    <dgm:pt modelId="{80912FE0-9490-4E3F-8F8F-0E9707A2D747}" type="sibTrans" cxnId="{E904A4A5-63D4-430B-8A78-6C4695DBCE13}">
      <dgm:prSet/>
      <dgm:spPr/>
      <dgm:t>
        <a:bodyPr/>
        <a:lstStyle/>
        <a:p>
          <a:endParaRPr lang="fr-FR"/>
        </a:p>
      </dgm:t>
    </dgm:pt>
    <dgm:pt modelId="{791693E5-F897-474E-A4AA-6B02A71C4D36}">
      <dgm:prSet/>
      <dgm:spPr/>
      <dgm:t>
        <a:bodyPr/>
        <a:lstStyle/>
        <a:p>
          <a:r>
            <a:rPr lang="fr-FR" b="1" dirty="0" smtClean="0"/>
            <a:t>Liens multiples</a:t>
          </a:r>
          <a:endParaRPr lang="fr-FR" dirty="0"/>
        </a:p>
      </dgm:t>
    </dgm:pt>
    <dgm:pt modelId="{CE51F41B-D5BB-4905-9ABC-921FF8839436}" type="parTrans" cxnId="{A236E21F-BAD5-464E-A325-0D7854C0C714}">
      <dgm:prSet/>
      <dgm:spPr/>
      <dgm:t>
        <a:bodyPr/>
        <a:lstStyle/>
        <a:p>
          <a:endParaRPr lang="fr-FR"/>
        </a:p>
      </dgm:t>
    </dgm:pt>
    <dgm:pt modelId="{993F3C0D-68B3-4EB9-8AB6-17CA2B9092AD}" type="sibTrans" cxnId="{A236E21F-BAD5-464E-A325-0D7854C0C714}">
      <dgm:prSet/>
      <dgm:spPr/>
      <dgm:t>
        <a:bodyPr/>
        <a:lstStyle/>
        <a:p>
          <a:endParaRPr lang="fr-FR"/>
        </a:p>
      </dgm:t>
    </dgm:pt>
    <dgm:pt modelId="{FA009D52-39CE-457C-A936-F044CC3277B4}">
      <dgm:prSet/>
      <dgm:spPr/>
      <dgm:t>
        <a:bodyPr/>
        <a:lstStyle/>
        <a:p>
          <a:r>
            <a:rPr lang="fr-FR" b="1" dirty="0" err="1" smtClean="0"/>
            <a:t>Load</a:t>
          </a:r>
          <a:r>
            <a:rPr lang="fr-FR" b="1" dirty="0" smtClean="0"/>
            <a:t> </a:t>
          </a:r>
          <a:r>
            <a:rPr lang="fr-FR" b="1" dirty="0" err="1" smtClean="0"/>
            <a:t>Balancers</a:t>
          </a:r>
          <a:endParaRPr lang="fr-FR" dirty="0"/>
        </a:p>
      </dgm:t>
    </dgm:pt>
    <dgm:pt modelId="{591350D8-89DD-4A08-9691-278057723BD4}" type="parTrans" cxnId="{25CA749A-A827-4319-BB64-8C1B410E1520}">
      <dgm:prSet/>
      <dgm:spPr/>
      <dgm:t>
        <a:bodyPr/>
        <a:lstStyle/>
        <a:p>
          <a:endParaRPr lang="fr-FR"/>
        </a:p>
      </dgm:t>
    </dgm:pt>
    <dgm:pt modelId="{75483870-4F91-43AD-B5EB-96513C6A4D67}" type="sibTrans" cxnId="{25CA749A-A827-4319-BB64-8C1B410E1520}">
      <dgm:prSet/>
      <dgm:spPr/>
      <dgm:t>
        <a:bodyPr/>
        <a:lstStyle/>
        <a:p>
          <a:endParaRPr lang="fr-FR"/>
        </a:p>
      </dgm:t>
    </dgm:pt>
    <dgm:pt modelId="{6A02896B-8018-4E4B-8ED6-BE4C6D28E42C}">
      <dgm:prSet/>
      <dgm:spPr/>
      <dgm:t>
        <a:bodyPr/>
        <a:lstStyle/>
        <a:p>
          <a:r>
            <a:rPr lang="fr-FR" b="1" dirty="0" smtClean="0"/>
            <a:t>Topologies redondantes</a:t>
          </a:r>
          <a:endParaRPr lang="fr-FR" dirty="0"/>
        </a:p>
      </dgm:t>
    </dgm:pt>
    <dgm:pt modelId="{F8C42CD3-DCA6-4D5F-869D-0543E7A87C7A}" type="parTrans" cxnId="{A41D4EA2-277F-4FFA-8ACF-306D19781D83}">
      <dgm:prSet/>
      <dgm:spPr/>
      <dgm:t>
        <a:bodyPr/>
        <a:lstStyle/>
        <a:p>
          <a:endParaRPr lang="fr-FR"/>
        </a:p>
      </dgm:t>
    </dgm:pt>
    <dgm:pt modelId="{B033417C-D229-4F01-872F-8B5C925B041C}" type="sibTrans" cxnId="{A41D4EA2-277F-4FFA-8ACF-306D19781D83}">
      <dgm:prSet/>
      <dgm:spPr/>
      <dgm:t>
        <a:bodyPr/>
        <a:lstStyle/>
        <a:p>
          <a:endParaRPr lang="fr-FR"/>
        </a:p>
      </dgm:t>
    </dgm:pt>
    <dgm:pt modelId="{11498E39-8815-4DDC-9124-225F237D262C}">
      <dgm:prSet/>
      <dgm:spPr/>
      <dgm:t>
        <a:bodyPr/>
        <a:lstStyle/>
        <a:p>
          <a:r>
            <a:rPr lang="fr-FR" dirty="0" smtClean="0"/>
            <a:t>Redondance des données</a:t>
          </a:r>
          <a:endParaRPr lang="fr-FR" dirty="0"/>
        </a:p>
      </dgm:t>
    </dgm:pt>
    <dgm:pt modelId="{32507595-622D-4618-A855-875036A5160C}" type="parTrans" cxnId="{24D4C5D8-B8C5-4C1E-98BC-226BF34A671B}">
      <dgm:prSet/>
      <dgm:spPr/>
      <dgm:t>
        <a:bodyPr/>
        <a:lstStyle/>
        <a:p>
          <a:endParaRPr lang="fr-FR"/>
        </a:p>
      </dgm:t>
    </dgm:pt>
    <dgm:pt modelId="{8C1A9C83-2B60-4DB3-9688-AE88AAA03A2B}" type="sibTrans" cxnId="{24D4C5D8-B8C5-4C1E-98BC-226BF34A671B}">
      <dgm:prSet/>
      <dgm:spPr/>
      <dgm:t>
        <a:bodyPr/>
        <a:lstStyle/>
        <a:p>
          <a:endParaRPr lang="fr-FR"/>
        </a:p>
      </dgm:t>
    </dgm:pt>
    <dgm:pt modelId="{47080863-8F61-4A69-8AFB-5021E6E7B522}">
      <dgm:prSet/>
      <dgm:spPr/>
      <dgm:t>
        <a:bodyPr/>
        <a:lstStyle/>
        <a:p>
          <a:r>
            <a:rPr lang="fr-FR" b="1" dirty="0" smtClean="0"/>
            <a:t>Réplication de données</a:t>
          </a:r>
          <a:endParaRPr lang="fr-FR" dirty="0"/>
        </a:p>
      </dgm:t>
    </dgm:pt>
    <dgm:pt modelId="{4A83BAEA-CF23-48E4-AB58-8A324271F413}" type="parTrans" cxnId="{F1D6F177-7C25-4D3A-8E0D-E4F3FA76A1C5}">
      <dgm:prSet/>
      <dgm:spPr/>
      <dgm:t>
        <a:bodyPr/>
        <a:lstStyle/>
        <a:p>
          <a:endParaRPr lang="fr-FR"/>
        </a:p>
      </dgm:t>
    </dgm:pt>
    <dgm:pt modelId="{1C57BE49-3911-416B-A897-46FE41C32293}" type="sibTrans" cxnId="{F1D6F177-7C25-4D3A-8E0D-E4F3FA76A1C5}">
      <dgm:prSet/>
      <dgm:spPr/>
      <dgm:t>
        <a:bodyPr/>
        <a:lstStyle/>
        <a:p>
          <a:endParaRPr lang="fr-FR"/>
        </a:p>
      </dgm:t>
    </dgm:pt>
    <dgm:pt modelId="{8DA351F0-D3EE-4023-BE85-563E3EF35D52}">
      <dgm:prSet/>
      <dgm:spPr/>
      <dgm:t>
        <a:bodyPr/>
        <a:lstStyle/>
        <a:p>
          <a:r>
            <a:rPr lang="fr-FR" b="1" dirty="0" smtClean="0"/>
            <a:t>Sauvegardes fréquentes</a:t>
          </a:r>
          <a:endParaRPr lang="fr-FR" dirty="0"/>
        </a:p>
      </dgm:t>
    </dgm:pt>
    <dgm:pt modelId="{36ECF179-A392-4918-B00B-736F56468618}" type="parTrans" cxnId="{B84E4905-B3FF-4F5D-8008-BAC9EE6314FF}">
      <dgm:prSet/>
      <dgm:spPr/>
      <dgm:t>
        <a:bodyPr/>
        <a:lstStyle/>
        <a:p>
          <a:endParaRPr lang="fr-FR"/>
        </a:p>
      </dgm:t>
    </dgm:pt>
    <dgm:pt modelId="{F7D141AD-871C-4B14-BC54-8ECB47B367C3}" type="sibTrans" cxnId="{B84E4905-B3FF-4F5D-8008-BAC9EE6314FF}">
      <dgm:prSet/>
      <dgm:spPr/>
      <dgm:t>
        <a:bodyPr/>
        <a:lstStyle/>
        <a:p>
          <a:endParaRPr lang="fr-FR"/>
        </a:p>
      </dgm:t>
    </dgm:pt>
    <dgm:pt modelId="{BA04F5AD-1226-4804-83DC-4F3003EE3CB0}">
      <dgm:prSet/>
      <dgm:spPr/>
      <dgm:t>
        <a:bodyPr/>
        <a:lstStyle/>
        <a:p>
          <a:endParaRPr lang="fr-FR" dirty="0"/>
        </a:p>
      </dgm:t>
    </dgm:pt>
    <dgm:pt modelId="{0E9E35B6-3290-4237-992F-1499F1CB4BFB}" type="parTrans" cxnId="{5CD4BDB0-1E1E-465E-9E64-7F83F564BB1B}">
      <dgm:prSet/>
      <dgm:spPr/>
      <dgm:t>
        <a:bodyPr/>
        <a:lstStyle/>
        <a:p>
          <a:endParaRPr lang="fr-FR"/>
        </a:p>
      </dgm:t>
    </dgm:pt>
    <dgm:pt modelId="{805A1871-717B-4694-AFEA-109F707F851E}" type="sibTrans" cxnId="{5CD4BDB0-1E1E-465E-9E64-7F83F564BB1B}">
      <dgm:prSet/>
      <dgm:spPr/>
      <dgm:t>
        <a:bodyPr/>
        <a:lstStyle/>
        <a:p>
          <a:endParaRPr lang="fr-FR"/>
        </a:p>
      </dgm:t>
    </dgm:pt>
    <dgm:pt modelId="{FCFE2FCF-0B98-4C2B-A0B0-E186421C8187}">
      <dgm:prSet/>
      <dgm:spPr/>
      <dgm:t>
        <a:bodyPr/>
        <a:lstStyle/>
        <a:p>
          <a:endParaRPr lang="fr-FR" dirty="0"/>
        </a:p>
      </dgm:t>
    </dgm:pt>
    <dgm:pt modelId="{8EEBB20C-7973-46CF-ADA7-527CC3A75D69}" type="parTrans" cxnId="{6E90A9C4-5B8F-486A-8F06-8B2F1C8FE990}">
      <dgm:prSet/>
      <dgm:spPr/>
      <dgm:t>
        <a:bodyPr/>
        <a:lstStyle/>
        <a:p>
          <a:endParaRPr lang="fr-FR"/>
        </a:p>
      </dgm:t>
    </dgm:pt>
    <dgm:pt modelId="{F3CBB662-6672-4E9A-A793-94D463731A96}" type="sibTrans" cxnId="{6E90A9C4-5B8F-486A-8F06-8B2F1C8FE990}">
      <dgm:prSet/>
      <dgm:spPr/>
      <dgm:t>
        <a:bodyPr/>
        <a:lstStyle/>
        <a:p>
          <a:endParaRPr lang="fr-FR"/>
        </a:p>
      </dgm:t>
    </dgm:pt>
    <dgm:pt modelId="{DBB839A1-2F8E-4031-8118-FADFCEAE219C}" type="pres">
      <dgm:prSet presAssocID="{6F08270B-B8A4-41DB-B879-E7910D02F637}" presName="Name0" presStyleCnt="0">
        <dgm:presLayoutVars>
          <dgm:dir/>
          <dgm:animLvl val="lvl"/>
          <dgm:resizeHandles val="exact"/>
        </dgm:presLayoutVars>
      </dgm:prSet>
      <dgm:spPr/>
    </dgm:pt>
    <dgm:pt modelId="{6123E983-7D06-4520-8603-2E14BF0EE679}" type="pres">
      <dgm:prSet presAssocID="{07E51EB1-3F4C-4991-AE33-0E997CA5CD1F}" presName="composite" presStyleCnt="0"/>
      <dgm:spPr/>
    </dgm:pt>
    <dgm:pt modelId="{522C561D-0C1C-4AE2-BF74-BEF866574F8D}" type="pres">
      <dgm:prSet presAssocID="{07E51EB1-3F4C-4991-AE33-0E997CA5CD1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E7625E-DD73-4A17-A987-8EFD6FB8BC18}" type="pres">
      <dgm:prSet presAssocID="{07E51EB1-3F4C-4991-AE33-0E997CA5CD1F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B79D34-04D9-47B1-BF59-2F8F036A170E}" type="pres">
      <dgm:prSet presAssocID="{94914BB7-BF6D-43DB-8FAC-2F705C7A8637}" presName="space" presStyleCnt="0"/>
      <dgm:spPr/>
    </dgm:pt>
    <dgm:pt modelId="{408B930A-81B8-4C63-9CED-145DD1C02FCC}" type="pres">
      <dgm:prSet presAssocID="{EF388C6D-537C-46FD-A595-620490247FFC}" presName="composite" presStyleCnt="0"/>
      <dgm:spPr/>
    </dgm:pt>
    <dgm:pt modelId="{15D48D51-4E45-46D1-A1C6-EEB028A7013E}" type="pres">
      <dgm:prSet presAssocID="{EF388C6D-537C-46FD-A595-620490247FF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F87F3A-6576-42BC-90A9-5BE45D3F44E4}" type="pres">
      <dgm:prSet presAssocID="{EF388C6D-537C-46FD-A595-620490247FF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FDEF19-62EE-46CA-B4A9-847E170C538B}" type="pres">
      <dgm:prSet presAssocID="{9DD43EF4-0A87-4B4D-8476-E14F3F61B8EA}" presName="space" presStyleCnt="0"/>
      <dgm:spPr/>
    </dgm:pt>
    <dgm:pt modelId="{9AE67FB0-674C-484C-97D4-A0AA9659EA80}" type="pres">
      <dgm:prSet presAssocID="{419264ED-2648-45E9-AE89-9E67D4E78D12}" presName="composite" presStyleCnt="0"/>
      <dgm:spPr/>
    </dgm:pt>
    <dgm:pt modelId="{66B226A9-DA0F-4AA9-A98E-4B83E8642D27}" type="pres">
      <dgm:prSet presAssocID="{419264ED-2648-45E9-AE89-9E67D4E78D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2ECB-9899-421D-B2AE-36093C73FC7A}" type="pres">
      <dgm:prSet presAssocID="{419264ED-2648-45E9-AE89-9E67D4E78D1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78EBCE-A118-4F13-B5D8-E84089E373E4}" type="pres">
      <dgm:prSet presAssocID="{FB5928C7-4BC3-485E-9A46-D1CDDDCCF1BE}" presName="space" presStyleCnt="0"/>
      <dgm:spPr/>
    </dgm:pt>
    <dgm:pt modelId="{606747C1-70CE-4DCA-B570-19BF63D66100}" type="pres">
      <dgm:prSet presAssocID="{F5F17043-A7F9-4530-82B7-B0F9CA3BD802}" presName="composite" presStyleCnt="0"/>
      <dgm:spPr/>
    </dgm:pt>
    <dgm:pt modelId="{FB0F44E6-9AC6-44D1-8217-29D625CC9793}" type="pres">
      <dgm:prSet presAssocID="{F5F17043-A7F9-4530-82B7-B0F9CA3BD80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AB0B54B-B6A1-4575-886F-E1E551389B00}" type="pres">
      <dgm:prSet presAssocID="{F5F17043-A7F9-4530-82B7-B0F9CA3BD802}" presName="desTx" presStyleLbl="alignAccFollowNode1" presStyleIdx="3" presStyleCnt="5">
        <dgm:presLayoutVars>
          <dgm:bulletEnabled val="1"/>
        </dgm:presLayoutVars>
      </dgm:prSet>
      <dgm:spPr/>
    </dgm:pt>
    <dgm:pt modelId="{F4011AE7-2CFB-47A0-B73C-69807FD67EB1}" type="pres">
      <dgm:prSet presAssocID="{80912FE0-9490-4E3F-8F8F-0E9707A2D747}" presName="space" presStyleCnt="0"/>
      <dgm:spPr/>
    </dgm:pt>
    <dgm:pt modelId="{5B6843B4-7EFB-4226-8C2C-DD741A90A3AB}" type="pres">
      <dgm:prSet presAssocID="{11498E39-8815-4DDC-9124-225F237D262C}" presName="composite" presStyleCnt="0"/>
      <dgm:spPr/>
    </dgm:pt>
    <dgm:pt modelId="{9A40EF20-B8E5-4E00-9157-0A4A8A7EE4B9}" type="pres">
      <dgm:prSet presAssocID="{11498E39-8815-4DDC-9124-225F237D262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7E7E7A8-0506-4AA1-8697-A0CD4303DF99}" type="pres">
      <dgm:prSet presAssocID="{11498E39-8815-4DDC-9124-225F237D262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D67A78F-5146-4F26-BCD7-19F195CD68ED}" srcId="{07E51EB1-3F4C-4991-AE33-0E997CA5CD1F}" destId="{DDEF814A-5B62-4E6F-AF85-C1BD620251CE}" srcOrd="2" destOrd="0" parTransId="{8CAB8775-F280-45DC-9CF8-7C987E2F8D26}" sibTransId="{04E7EDD1-CBAD-4515-A30B-B298D070A165}"/>
    <dgm:cxn modelId="{788F875D-7792-4B60-9B28-9D80C6238674}" srcId="{419264ED-2648-45E9-AE89-9E67D4E78D12}" destId="{3D302378-68F3-4579-BDBE-C42584833D6D}" srcOrd="2" destOrd="0" parTransId="{F8047C41-D8DF-4E25-9A8A-4565C97B49C9}" sibTransId="{C4D6916D-F25D-47AB-AFBE-1B33C3FE45C0}"/>
    <dgm:cxn modelId="{D3A2B0E7-07FC-4A34-B699-7B4FFF54D8B7}" srcId="{6F08270B-B8A4-41DB-B879-E7910D02F637}" destId="{EF388C6D-537C-46FD-A595-620490247FFC}" srcOrd="1" destOrd="0" parTransId="{DD03AEFE-1BFA-4FB7-B215-376FF987C42F}" sibTransId="{9DD43EF4-0A87-4B4D-8476-E14F3F61B8EA}"/>
    <dgm:cxn modelId="{15BC2DDF-6537-41B7-9519-BBF4218E838A}" type="presOf" srcId="{6F08270B-B8A4-41DB-B879-E7910D02F637}" destId="{DBB839A1-2F8E-4031-8118-FADFCEAE219C}" srcOrd="0" destOrd="0" presId="urn:microsoft.com/office/officeart/2005/8/layout/hList1"/>
    <dgm:cxn modelId="{24D4C5D8-B8C5-4C1E-98BC-226BF34A671B}" srcId="{6F08270B-B8A4-41DB-B879-E7910D02F637}" destId="{11498E39-8815-4DDC-9124-225F237D262C}" srcOrd="4" destOrd="0" parTransId="{32507595-622D-4618-A855-875036A5160C}" sibTransId="{8C1A9C83-2B60-4DB3-9688-AE88AAA03A2B}"/>
    <dgm:cxn modelId="{DD56698A-C50E-42BC-9843-3E7BDB34F83B}" type="presOf" srcId="{C3FCB807-02AF-470A-8ED6-0F013DD07D81}" destId="{20F87F3A-6576-42BC-90A9-5BE45D3F44E4}" srcOrd="0" destOrd="0" presId="urn:microsoft.com/office/officeart/2005/8/layout/hList1"/>
    <dgm:cxn modelId="{A41D4EA2-277F-4FFA-8ACF-306D19781D83}" srcId="{F5F17043-A7F9-4530-82B7-B0F9CA3BD802}" destId="{6A02896B-8018-4E4B-8ED6-BE4C6D28E42C}" srcOrd="2" destOrd="0" parTransId="{F8C42CD3-DCA6-4D5F-869D-0543E7A87C7A}" sibTransId="{B033417C-D229-4F01-872F-8B5C925B041C}"/>
    <dgm:cxn modelId="{04F484DE-68CF-4FE8-B7FD-4D2E6493B5A1}" type="presOf" srcId="{49FB0BE9-21B8-41C6-88B0-F591E8660A7D}" destId="{AAE7625E-DD73-4A17-A987-8EFD6FB8BC18}" srcOrd="0" destOrd="1" presId="urn:microsoft.com/office/officeart/2005/8/layout/hList1"/>
    <dgm:cxn modelId="{6E90A9C4-5B8F-486A-8F06-8B2F1C8FE990}" srcId="{11498E39-8815-4DDC-9124-225F237D262C}" destId="{FCFE2FCF-0B98-4C2B-A0B0-E186421C8187}" srcOrd="2" destOrd="0" parTransId="{8EEBB20C-7973-46CF-ADA7-527CC3A75D69}" sibTransId="{F3CBB662-6672-4E9A-A793-94D463731A96}"/>
    <dgm:cxn modelId="{E726B57F-7BD0-40E1-9C06-31BC9F67EFF5}" type="presOf" srcId="{FA009D52-39CE-457C-A936-F044CC3277B4}" destId="{5AB0B54B-B6A1-4575-886F-E1E551389B00}" srcOrd="0" destOrd="1" presId="urn:microsoft.com/office/officeart/2005/8/layout/hList1"/>
    <dgm:cxn modelId="{E43CE434-D354-4BF7-82F5-AFDE7C34E84A}" type="presOf" srcId="{DDEF814A-5B62-4E6F-AF85-C1BD620251CE}" destId="{AAE7625E-DD73-4A17-A987-8EFD6FB8BC18}" srcOrd="0" destOrd="2" presId="urn:microsoft.com/office/officeart/2005/8/layout/hList1"/>
    <dgm:cxn modelId="{5A85229A-7E92-4BC5-B2C7-51447AC254CA}" srcId="{419264ED-2648-45E9-AE89-9E67D4E78D12}" destId="{B0585B69-6A20-42F1-A623-C78C2A96AC54}" srcOrd="0" destOrd="0" parTransId="{BEBBA073-1BD2-499D-BF24-995173254C97}" sibTransId="{73FEB21A-B057-4ACF-8769-76A07B8ADB6C}"/>
    <dgm:cxn modelId="{166925A4-E522-4A04-A81F-084612F59323}" type="presOf" srcId="{11498E39-8815-4DDC-9124-225F237D262C}" destId="{9A40EF20-B8E5-4E00-9157-0A4A8A7EE4B9}" srcOrd="0" destOrd="0" presId="urn:microsoft.com/office/officeart/2005/8/layout/hList1"/>
    <dgm:cxn modelId="{2B1A6D95-0B73-4CBA-B818-E748071A6451}" type="presOf" srcId="{3D302378-68F3-4579-BDBE-C42584833D6D}" destId="{80202ECB-9899-421D-B2AE-36093C73FC7A}" srcOrd="0" destOrd="2" presId="urn:microsoft.com/office/officeart/2005/8/layout/hList1"/>
    <dgm:cxn modelId="{11EA3F8D-DDEC-4D71-AD04-CEA1E6D63BDF}" type="presOf" srcId="{791693E5-F897-474E-A4AA-6B02A71C4D36}" destId="{5AB0B54B-B6A1-4575-886F-E1E551389B00}" srcOrd="0" destOrd="0" presId="urn:microsoft.com/office/officeart/2005/8/layout/hList1"/>
    <dgm:cxn modelId="{F5E507EE-FC04-4CDF-846E-DAA654B80F4E}" type="presOf" srcId="{6A02896B-8018-4E4B-8ED6-BE4C6D28E42C}" destId="{5AB0B54B-B6A1-4575-886F-E1E551389B00}" srcOrd="0" destOrd="2" presId="urn:microsoft.com/office/officeart/2005/8/layout/hList1"/>
    <dgm:cxn modelId="{A236E21F-BAD5-464E-A325-0D7854C0C714}" srcId="{F5F17043-A7F9-4530-82B7-B0F9CA3BD802}" destId="{791693E5-F897-474E-A4AA-6B02A71C4D36}" srcOrd="0" destOrd="0" parTransId="{CE51F41B-D5BB-4905-9ABC-921FF8839436}" sibTransId="{993F3C0D-68B3-4EB9-8AB6-17CA2B9092AD}"/>
    <dgm:cxn modelId="{268B3FB6-77EF-42F6-B336-5E28549875B0}" type="presOf" srcId="{47080863-8F61-4A69-8AFB-5021E6E7B522}" destId="{77E7E7A8-0506-4AA1-8697-A0CD4303DF99}" srcOrd="0" destOrd="0" presId="urn:microsoft.com/office/officeart/2005/8/layout/hList1"/>
    <dgm:cxn modelId="{902CB0B0-3DC1-49CF-A87A-E9B346268282}" type="presOf" srcId="{32196367-B551-4FFA-8737-6F57A4E698E0}" destId="{80202ECB-9899-421D-B2AE-36093C73FC7A}" srcOrd="0" destOrd="1" presId="urn:microsoft.com/office/officeart/2005/8/layout/hList1"/>
    <dgm:cxn modelId="{25CA749A-A827-4319-BB64-8C1B410E1520}" srcId="{F5F17043-A7F9-4530-82B7-B0F9CA3BD802}" destId="{FA009D52-39CE-457C-A936-F044CC3277B4}" srcOrd="1" destOrd="0" parTransId="{591350D8-89DD-4A08-9691-278057723BD4}" sibTransId="{75483870-4F91-43AD-B5EB-96513C6A4D67}"/>
    <dgm:cxn modelId="{48F85A32-86C1-4D3B-8AA0-2E7A3DC56DE0}" type="presOf" srcId="{F5F17043-A7F9-4530-82B7-B0F9CA3BD802}" destId="{FB0F44E6-9AC6-44D1-8217-29D625CC9793}" srcOrd="0" destOrd="0" presId="urn:microsoft.com/office/officeart/2005/8/layout/hList1"/>
    <dgm:cxn modelId="{FED02802-6EFF-4B56-97D4-78109149AFBE}" srcId="{419264ED-2648-45E9-AE89-9E67D4E78D12}" destId="{32196367-B551-4FFA-8737-6F57A4E698E0}" srcOrd="1" destOrd="0" parTransId="{4AE38206-A732-4435-A499-7457006F8DB9}" sibTransId="{9EAB75F1-A18A-4FAB-961D-905B3CFC186D}"/>
    <dgm:cxn modelId="{F1D6F177-7C25-4D3A-8E0D-E4F3FA76A1C5}" srcId="{11498E39-8815-4DDC-9124-225F237D262C}" destId="{47080863-8F61-4A69-8AFB-5021E6E7B522}" srcOrd="0" destOrd="0" parTransId="{4A83BAEA-CF23-48E4-AB58-8A324271F413}" sibTransId="{1C57BE49-3911-416B-A897-46FE41C32293}"/>
    <dgm:cxn modelId="{ACE55E7D-72D3-43EC-8B6C-C443E033F4CE}" type="presOf" srcId="{07E51EB1-3F4C-4991-AE33-0E997CA5CD1F}" destId="{522C561D-0C1C-4AE2-BF74-BEF866574F8D}" srcOrd="0" destOrd="0" presId="urn:microsoft.com/office/officeart/2005/8/layout/hList1"/>
    <dgm:cxn modelId="{AACC0960-221B-4EF9-94BA-38C94EB2F79F}" type="presOf" srcId="{EF388C6D-537C-46FD-A595-620490247FFC}" destId="{15D48D51-4E45-46D1-A1C6-EEB028A7013E}" srcOrd="0" destOrd="0" presId="urn:microsoft.com/office/officeart/2005/8/layout/hList1"/>
    <dgm:cxn modelId="{75CCD95E-CED9-4311-9DCB-E1482DA0DEF6}" srcId="{6F08270B-B8A4-41DB-B879-E7910D02F637}" destId="{07E51EB1-3F4C-4991-AE33-0E997CA5CD1F}" srcOrd="0" destOrd="0" parTransId="{027B4739-31ED-4D94-AA5C-6EDF9C3C009C}" sibTransId="{94914BB7-BF6D-43DB-8FAC-2F705C7A8637}"/>
    <dgm:cxn modelId="{450692D0-F3F8-4875-B91E-224B1EB48B08}" srcId="{EF388C6D-537C-46FD-A595-620490247FFC}" destId="{633D8181-85F5-4550-BEC4-F9D78787224D}" srcOrd="1" destOrd="0" parTransId="{DF095FBE-B592-4453-84B7-BC002DD2B898}" sibTransId="{799745DC-11CB-4DEA-8D9C-4F269153EFA9}"/>
    <dgm:cxn modelId="{D28B2492-DF07-4E74-9EBE-9CA3856CC47B}" type="presOf" srcId="{FCFE2FCF-0B98-4C2B-A0B0-E186421C8187}" destId="{77E7E7A8-0506-4AA1-8697-A0CD4303DF99}" srcOrd="0" destOrd="2" presId="urn:microsoft.com/office/officeart/2005/8/layout/hList1"/>
    <dgm:cxn modelId="{5F9A9A79-E070-4622-A3E2-E7DB69E61678}" type="presOf" srcId="{B0585B69-6A20-42F1-A623-C78C2A96AC54}" destId="{80202ECB-9899-421D-B2AE-36093C73FC7A}" srcOrd="0" destOrd="0" presId="urn:microsoft.com/office/officeart/2005/8/layout/hList1"/>
    <dgm:cxn modelId="{E904A4A5-63D4-430B-8A78-6C4695DBCE13}" srcId="{6F08270B-B8A4-41DB-B879-E7910D02F637}" destId="{F5F17043-A7F9-4530-82B7-B0F9CA3BD802}" srcOrd="3" destOrd="0" parTransId="{EC531926-360A-4031-851B-C81E18903F3E}" sibTransId="{80912FE0-9490-4E3F-8F8F-0E9707A2D747}"/>
    <dgm:cxn modelId="{2F6BD8FA-DDEB-4A57-B06A-89B67A461DF0}" srcId="{EF388C6D-537C-46FD-A595-620490247FFC}" destId="{C3FCB807-02AF-470A-8ED6-0F013DD07D81}" srcOrd="0" destOrd="0" parTransId="{663E7C44-CCE7-4076-A2B4-AF6589842359}" sibTransId="{403E4D72-CEDA-48DC-91C9-440BE479B66D}"/>
    <dgm:cxn modelId="{84A3BF61-A441-481C-85FB-D7758709F243}" type="presOf" srcId="{8DA351F0-D3EE-4023-BE85-563E3EF35D52}" destId="{77E7E7A8-0506-4AA1-8697-A0CD4303DF99}" srcOrd="0" destOrd="1" presId="urn:microsoft.com/office/officeart/2005/8/layout/hList1"/>
    <dgm:cxn modelId="{0CAA350A-274D-47A7-B619-293E638D3417}" type="presOf" srcId="{FD779A8C-E7F0-47B3-B91F-5B54EF5267BB}" destId="{AAE7625E-DD73-4A17-A987-8EFD6FB8BC18}" srcOrd="0" destOrd="0" presId="urn:microsoft.com/office/officeart/2005/8/layout/hList1"/>
    <dgm:cxn modelId="{B84E4905-B3FF-4F5D-8008-BAC9EE6314FF}" srcId="{11498E39-8815-4DDC-9124-225F237D262C}" destId="{8DA351F0-D3EE-4023-BE85-563E3EF35D52}" srcOrd="1" destOrd="0" parTransId="{36ECF179-A392-4918-B00B-736F56468618}" sibTransId="{F7D141AD-871C-4B14-BC54-8ECB47B367C3}"/>
    <dgm:cxn modelId="{8BFBA47C-7ECE-4BD4-81F1-F88711188646}" type="presOf" srcId="{BA04F5AD-1226-4804-83DC-4F3003EE3CB0}" destId="{77E7E7A8-0506-4AA1-8697-A0CD4303DF99}" srcOrd="0" destOrd="3" presId="urn:microsoft.com/office/officeart/2005/8/layout/hList1"/>
    <dgm:cxn modelId="{5CD4BDB0-1E1E-465E-9E64-7F83F564BB1B}" srcId="{11498E39-8815-4DDC-9124-225F237D262C}" destId="{BA04F5AD-1226-4804-83DC-4F3003EE3CB0}" srcOrd="3" destOrd="0" parTransId="{0E9E35B6-3290-4237-992F-1499F1CB4BFB}" sibTransId="{805A1871-717B-4694-AFEA-109F707F851E}"/>
    <dgm:cxn modelId="{176D6EEE-CF99-4FCC-949E-DAFC078E78B4}" srcId="{07E51EB1-3F4C-4991-AE33-0E997CA5CD1F}" destId="{FD779A8C-E7F0-47B3-B91F-5B54EF5267BB}" srcOrd="0" destOrd="0" parTransId="{06E26E89-73EC-4EB9-8DE6-30FAEB78482A}" sibTransId="{CE7FD2BD-B501-4320-BB4D-FF1D8F8B8162}"/>
    <dgm:cxn modelId="{A27301A9-34FB-4379-BC8D-E3D22E2ABA65}" type="presOf" srcId="{419264ED-2648-45E9-AE89-9E67D4E78D12}" destId="{66B226A9-DA0F-4AA9-A98E-4B83E8642D27}" srcOrd="0" destOrd="0" presId="urn:microsoft.com/office/officeart/2005/8/layout/hList1"/>
    <dgm:cxn modelId="{5F111CE4-2649-478E-86DC-27983118A778}" type="presOf" srcId="{633D8181-85F5-4550-BEC4-F9D78787224D}" destId="{20F87F3A-6576-42BC-90A9-5BE45D3F44E4}" srcOrd="0" destOrd="1" presId="urn:microsoft.com/office/officeart/2005/8/layout/hList1"/>
    <dgm:cxn modelId="{C73BE760-9E25-4F5F-A500-90EE2B675B0E}" srcId="{6F08270B-B8A4-41DB-B879-E7910D02F637}" destId="{419264ED-2648-45E9-AE89-9E67D4E78D12}" srcOrd="2" destOrd="0" parTransId="{5E8C3B3D-B63F-48DD-8A29-CBE253B25235}" sibTransId="{FB5928C7-4BC3-485E-9A46-D1CDDDCCF1BE}"/>
    <dgm:cxn modelId="{8DA5C44A-3E0E-423F-A5D5-2FF951E0416F}" srcId="{07E51EB1-3F4C-4991-AE33-0E997CA5CD1F}" destId="{49FB0BE9-21B8-41C6-88B0-F591E8660A7D}" srcOrd="1" destOrd="0" parTransId="{D7CD1B45-AD7C-4697-801F-DF82CDE5A567}" sibTransId="{99C6D965-D3A8-4409-BDDF-EC3C5A708B7D}"/>
    <dgm:cxn modelId="{391592AA-EAB5-4604-A603-D5E502F19D66}" type="presParOf" srcId="{DBB839A1-2F8E-4031-8118-FADFCEAE219C}" destId="{6123E983-7D06-4520-8603-2E14BF0EE679}" srcOrd="0" destOrd="0" presId="urn:microsoft.com/office/officeart/2005/8/layout/hList1"/>
    <dgm:cxn modelId="{0C5747A3-3231-4C18-A1AC-1EA44930D302}" type="presParOf" srcId="{6123E983-7D06-4520-8603-2E14BF0EE679}" destId="{522C561D-0C1C-4AE2-BF74-BEF866574F8D}" srcOrd="0" destOrd="0" presId="urn:microsoft.com/office/officeart/2005/8/layout/hList1"/>
    <dgm:cxn modelId="{A78AED85-A349-4B13-9973-5FBBD36125C7}" type="presParOf" srcId="{6123E983-7D06-4520-8603-2E14BF0EE679}" destId="{AAE7625E-DD73-4A17-A987-8EFD6FB8BC18}" srcOrd="1" destOrd="0" presId="urn:microsoft.com/office/officeart/2005/8/layout/hList1"/>
    <dgm:cxn modelId="{F59AAE5B-E966-4AE9-A33D-472A3EB5C2C8}" type="presParOf" srcId="{DBB839A1-2F8E-4031-8118-FADFCEAE219C}" destId="{30B79D34-04D9-47B1-BF59-2F8F036A170E}" srcOrd="1" destOrd="0" presId="urn:microsoft.com/office/officeart/2005/8/layout/hList1"/>
    <dgm:cxn modelId="{02CB866D-6553-4220-A8B8-EA51BEC5AA5A}" type="presParOf" srcId="{DBB839A1-2F8E-4031-8118-FADFCEAE219C}" destId="{408B930A-81B8-4C63-9CED-145DD1C02FCC}" srcOrd="2" destOrd="0" presId="urn:microsoft.com/office/officeart/2005/8/layout/hList1"/>
    <dgm:cxn modelId="{5831B16D-DF43-4C7B-9AE1-087E0F46B227}" type="presParOf" srcId="{408B930A-81B8-4C63-9CED-145DD1C02FCC}" destId="{15D48D51-4E45-46D1-A1C6-EEB028A7013E}" srcOrd="0" destOrd="0" presId="urn:microsoft.com/office/officeart/2005/8/layout/hList1"/>
    <dgm:cxn modelId="{6CAE6D14-C1BD-47A0-B7D8-EBEAE296A859}" type="presParOf" srcId="{408B930A-81B8-4C63-9CED-145DD1C02FCC}" destId="{20F87F3A-6576-42BC-90A9-5BE45D3F44E4}" srcOrd="1" destOrd="0" presId="urn:microsoft.com/office/officeart/2005/8/layout/hList1"/>
    <dgm:cxn modelId="{DCE065D2-52DE-4A89-9004-59079886DC0E}" type="presParOf" srcId="{DBB839A1-2F8E-4031-8118-FADFCEAE219C}" destId="{F3FDEF19-62EE-46CA-B4A9-847E170C538B}" srcOrd="3" destOrd="0" presId="urn:microsoft.com/office/officeart/2005/8/layout/hList1"/>
    <dgm:cxn modelId="{781AAE67-53B7-4F9C-9692-35EA36DD7CDF}" type="presParOf" srcId="{DBB839A1-2F8E-4031-8118-FADFCEAE219C}" destId="{9AE67FB0-674C-484C-97D4-A0AA9659EA80}" srcOrd="4" destOrd="0" presId="urn:microsoft.com/office/officeart/2005/8/layout/hList1"/>
    <dgm:cxn modelId="{6EE25CF7-3BFA-4C22-8F47-DA8F01FAA522}" type="presParOf" srcId="{9AE67FB0-674C-484C-97D4-A0AA9659EA80}" destId="{66B226A9-DA0F-4AA9-A98E-4B83E8642D27}" srcOrd="0" destOrd="0" presId="urn:microsoft.com/office/officeart/2005/8/layout/hList1"/>
    <dgm:cxn modelId="{AA8DCEA4-BCEF-4C5B-A4D4-FC83E17EBA65}" type="presParOf" srcId="{9AE67FB0-674C-484C-97D4-A0AA9659EA80}" destId="{80202ECB-9899-421D-B2AE-36093C73FC7A}" srcOrd="1" destOrd="0" presId="urn:microsoft.com/office/officeart/2005/8/layout/hList1"/>
    <dgm:cxn modelId="{13E2B241-9E5A-4681-ADCE-6F4C83761C00}" type="presParOf" srcId="{DBB839A1-2F8E-4031-8118-FADFCEAE219C}" destId="{B178EBCE-A118-4F13-B5D8-E84089E373E4}" srcOrd="5" destOrd="0" presId="urn:microsoft.com/office/officeart/2005/8/layout/hList1"/>
    <dgm:cxn modelId="{29445A0B-2079-4957-8425-69F9972EA678}" type="presParOf" srcId="{DBB839A1-2F8E-4031-8118-FADFCEAE219C}" destId="{606747C1-70CE-4DCA-B570-19BF63D66100}" srcOrd="6" destOrd="0" presId="urn:microsoft.com/office/officeart/2005/8/layout/hList1"/>
    <dgm:cxn modelId="{54B7576C-9605-42AB-8881-B28C7CD834D6}" type="presParOf" srcId="{606747C1-70CE-4DCA-B570-19BF63D66100}" destId="{FB0F44E6-9AC6-44D1-8217-29D625CC9793}" srcOrd="0" destOrd="0" presId="urn:microsoft.com/office/officeart/2005/8/layout/hList1"/>
    <dgm:cxn modelId="{5B564042-9927-47B1-8365-203195ED062D}" type="presParOf" srcId="{606747C1-70CE-4DCA-B570-19BF63D66100}" destId="{5AB0B54B-B6A1-4575-886F-E1E551389B00}" srcOrd="1" destOrd="0" presId="urn:microsoft.com/office/officeart/2005/8/layout/hList1"/>
    <dgm:cxn modelId="{3C83BD60-DE3F-4985-BF9D-2FEC51A9C4BF}" type="presParOf" srcId="{DBB839A1-2F8E-4031-8118-FADFCEAE219C}" destId="{F4011AE7-2CFB-47A0-B73C-69807FD67EB1}" srcOrd="7" destOrd="0" presId="urn:microsoft.com/office/officeart/2005/8/layout/hList1"/>
    <dgm:cxn modelId="{4B640229-1B6B-4DAE-87BF-214715A668E8}" type="presParOf" srcId="{DBB839A1-2F8E-4031-8118-FADFCEAE219C}" destId="{5B6843B4-7EFB-4226-8C2C-DD741A90A3AB}" srcOrd="8" destOrd="0" presId="urn:microsoft.com/office/officeart/2005/8/layout/hList1"/>
    <dgm:cxn modelId="{0568E39A-E0EB-4DEB-812A-D5422291B292}" type="presParOf" srcId="{5B6843B4-7EFB-4226-8C2C-DD741A90A3AB}" destId="{9A40EF20-B8E5-4E00-9157-0A4A8A7EE4B9}" srcOrd="0" destOrd="0" presId="urn:microsoft.com/office/officeart/2005/8/layout/hList1"/>
    <dgm:cxn modelId="{00F05086-FF9F-4A33-803B-BA0E9C50C114}" type="presParOf" srcId="{5B6843B4-7EFB-4226-8C2C-DD741A90A3AB}" destId="{77E7E7A8-0506-4AA1-8697-A0CD4303DF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B9113C-3F29-4659-A71B-9AB276273D57}">
      <dsp:nvSpPr>
        <dsp:cNvPr id="0" name=""/>
        <dsp:cNvSpPr/>
      </dsp:nvSpPr>
      <dsp:spPr>
        <a:xfrm>
          <a:off x="2928277" y="2894226"/>
          <a:ext cx="1752242" cy="13102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latin typeface="Times New Roman" pitchFamily="18" charset="0"/>
              <a:cs typeface="Times New Roman" pitchFamily="18" charset="0"/>
            </a:rPr>
            <a:t>Minimiser le temps </a:t>
          </a:r>
          <a:r>
            <a:rPr lang="fr-FR" sz="1500" kern="1200" dirty="0" smtClean="0"/>
            <a:t>Réduire le Temps d’arrêt</a:t>
          </a:r>
          <a:endParaRPr lang="fr-FR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8277" y="2894226"/>
        <a:ext cx="1752242" cy="1310220"/>
      </dsp:txXfrm>
    </dsp:sp>
    <dsp:sp modelId="{F8C2086C-3E7D-4FF3-8364-DC55131DD56D}">
      <dsp:nvSpPr>
        <dsp:cNvPr id="0" name=""/>
        <dsp:cNvSpPr/>
      </dsp:nvSpPr>
      <dsp:spPr>
        <a:xfrm rot="12900000">
          <a:off x="1502846" y="2260903"/>
          <a:ext cx="1736271" cy="5694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E8F0-ECBE-4129-9864-7B53C806A99C}">
      <dsp:nvSpPr>
        <dsp:cNvPr id="0" name=""/>
        <dsp:cNvSpPr/>
      </dsp:nvSpPr>
      <dsp:spPr>
        <a:xfrm>
          <a:off x="710702" y="1288389"/>
          <a:ext cx="1898290" cy="15186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atin typeface="Times New Roman" pitchFamily="18" charset="0"/>
              <a:cs typeface="Times New Roman" pitchFamily="18" charset="0"/>
            </a:rPr>
            <a:t>Elimination ou la réduction des points de défaillance uniques</a:t>
          </a:r>
          <a:endParaRPr lang="fr-FR" sz="1300" b="1" kern="1200" dirty="0"/>
        </a:p>
      </dsp:txBody>
      <dsp:txXfrm>
        <a:off x="710702" y="1288389"/>
        <a:ext cx="1898290" cy="1518632"/>
      </dsp:txXfrm>
    </dsp:sp>
    <dsp:sp modelId="{20F78E4E-C34A-467B-A305-816979DFB919}">
      <dsp:nvSpPr>
        <dsp:cNvPr id="0" name=""/>
        <dsp:cNvSpPr/>
      </dsp:nvSpPr>
      <dsp:spPr>
        <a:xfrm rot="16200000">
          <a:off x="2876926" y="1574051"/>
          <a:ext cx="1854943" cy="5694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6301-816C-4E5F-896A-7246E3B916DA}">
      <dsp:nvSpPr>
        <dsp:cNvPr id="0" name=""/>
        <dsp:cNvSpPr/>
      </dsp:nvSpPr>
      <dsp:spPr>
        <a:xfrm>
          <a:off x="2855253" y="172006"/>
          <a:ext cx="1898290" cy="1518632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atin typeface="Times New Roman" pitchFamily="18" charset="0"/>
              <a:cs typeface="Times New Roman" pitchFamily="18" charset="0"/>
            </a:rPr>
            <a:t>Surveillance proactive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smtClean="0">
              <a:latin typeface="Times New Roman" pitchFamily="18" charset="0"/>
              <a:cs typeface="Times New Roman" pitchFamily="18" charset="0"/>
            </a:rPr>
            <a:t>Utilisation d’outils de surveillance (</a:t>
          </a:r>
          <a:r>
            <a:rPr lang="fr-FR" sz="1300" b="0" kern="1200" dirty="0" err="1" smtClean="0">
              <a:latin typeface="Times New Roman" pitchFamily="18" charset="0"/>
              <a:cs typeface="Times New Roman" pitchFamily="18" charset="0"/>
            </a:rPr>
            <a:t>Nagios</a:t>
          </a:r>
          <a:r>
            <a:rPr lang="fr-FR" sz="1300" b="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fr-FR" sz="1300" b="0" kern="1200" dirty="0" err="1" smtClean="0">
              <a:latin typeface="Times New Roman" pitchFamily="18" charset="0"/>
              <a:cs typeface="Times New Roman" pitchFamily="18" charset="0"/>
            </a:rPr>
            <a:t>Prometheus</a:t>
          </a:r>
          <a:r>
            <a:rPr lang="fr-FR" sz="1300" b="0" kern="1200" dirty="0" smtClean="0">
              <a:latin typeface="Times New Roman" pitchFamily="18" charset="0"/>
              <a:cs typeface="Times New Roman" pitchFamily="18" charset="0"/>
            </a:rPr>
            <a:t>) pour détecter les anomalies avant qu’elles ne deviennent des problèmes critiques</a:t>
          </a:r>
          <a:endParaRPr lang="fr-FR" sz="13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55253" y="172006"/>
        <a:ext cx="1898290" cy="1518632"/>
      </dsp:txXfrm>
    </dsp:sp>
    <dsp:sp modelId="{E2983CCB-C8A7-4E72-B106-908A1789263C}">
      <dsp:nvSpPr>
        <dsp:cNvPr id="0" name=""/>
        <dsp:cNvSpPr/>
      </dsp:nvSpPr>
      <dsp:spPr>
        <a:xfrm rot="19500000">
          <a:off x="4369678" y="2260903"/>
          <a:ext cx="1736271" cy="5694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D5490-43AE-42AC-818D-94087DFB6F3F}">
      <dsp:nvSpPr>
        <dsp:cNvPr id="0" name=""/>
        <dsp:cNvSpPr/>
      </dsp:nvSpPr>
      <dsp:spPr>
        <a:xfrm>
          <a:off x="4999804" y="1288389"/>
          <a:ext cx="1898290" cy="151863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atin typeface="Times New Roman" pitchFamily="18" charset="0"/>
              <a:cs typeface="Times New Roman" pitchFamily="18" charset="0"/>
            </a:rPr>
            <a:t>Tolérance aux pannes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>
              <a:latin typeface="Times New Roman" pitchFamily="18" charset="0"/>
              <a:cs typeface="Times New Roman" pitchFamily="18" charset="0"/>
            </a:rPr>
            <a:t>Capacité d’un système a continuer de fonctionner même si un composant tombe en panne</a:t>
          </a:r>
          <a:endParaRPr lang="fr-FR" sz="1300" kern="1200" dirty="0"/>
        </a:p>
      </dsp:txBody>
      <dsp:txXfrm>
        <a:off x="4999804" y="1288389"/>
        <a:ext cx="1898290" cy="15186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2C561D-0C1C-4AE2-BF74-BEF866574F8D}">
      <dsp:nvSpPr>
        <dsp:cNvPr id="0" name=""/>
        <dsp:cNvSpPr/>
      </dsp:nvSpPr>
      <dsp:spPr>
        <a:xfrm>
          <a:off x="4658" y="882528"/>
          <a:ext cx="1785573" cy="555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Redondance Matérielle</a:t>
          </a:r>
          <a:endParaRPr lang="fr-FR" sz="1600" kern="1200" dirty="0"/>
        </a:p>
      </dsp:txBody>
      <dsp:txXfrm>
        <a:off x="4658" y="882528"/>
        <a:ext cx="1785573" cy="555836"/>
      </dsp:txXfrm>
    </dsp:sp>
    <dsp:sp modelId="{AAE7625E-DD73-4A17-A987-8EFD6FB8BC18}">
      <dsp:nvSpPr>
        <dsp:cNvPr id="0" name=""/>
        <dsp:cNvSpPr/>
      </dsp:nvSpPr>
      <dsp:spPr>
        <a:xfrm>
          <a:off x="4658" y="1438364"/>
          <a:ext cx="1785573" cy="24156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Serveurs redondants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RAID (</a:t>
          </a:r>
          <a:r>
            <a:rPr lang="fr-FR" sz="1600" b="1" kern="1200" dirty="0" err="1" smtClean="0"/>
            <a:t>Redundant</a:t>
          </a:r>
          <a:r>
            <a:rPr lang="fr-FR" sz="1600" b="1" kern="1200" dirty="0" smtClean="0"/>
            <a:t> </a:t>
          </a:r>
          <a:r>
            <a:rPr lang="fr-FR" sz="1600" b="1" kern="1200" dirty="0" err="1" smtClean="0"/>
            <a:t>Array</a:t>
          </a:r>
          <a:r>
            <a:rPr lang="fr-FR" sz="1600" b="1" kern="1200" dirty="0" smtClean="0"/>
            <a:t> of Independent </a:t>
          </a:r>
          <a:r>
            <a:rPr lang="fr-FR" sz="1600" b="1" kern="1200" dirty="0" err="1" smtClean="0"/>
            <a:t>Disks</a:t>
          </a:r>
          <a:r>
            <a:rPr lang="fr-FR" sz="1600" b="1" kern="1200" dirty="0" smtClean="0"/>
            <a:t>)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Équipements réseau redondants</a:t>
          </a:r>
          <a:endParaRPr lang="fr-FR" sz="1600" kern="1200" dirty="0"/>
        </a:p>
      </dsp:txBody>
      <dsp:txXfrm>
        <a:off x="4658" y="1438364"/>
        <a:ext cx="1785573" cy="2415600"/>
      </dsp:txXfrm>
    </dsp:sp>
    <dsp:sp modelId="{15D48D51-4E45-46D1-A1C6-EEB028A7013E}">
      <dsp:nvSpPr>
        <dsp:cNvPr id="0" name=""/>
        <dsp:cNvSpPr/>
      </dsp:nvSpPr>
      <dsp:spPr>
        <a:xfrm>
          <a:off x="2040211" y="882528"/>
          <a:ext cx="1785573" cy="555836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254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Redondance logicielle</a:t>
          </a:r>
          <a:endParaRPr lang="fr-FR" sz="1600" kern="1200" dirty="0"/>
        </a:p>
      </dsp:txBody>
      <dsp:txXfrm>
        <a:off x="2040211" y="882528"/>
        <a:ext cx="1785573" cy="555836"/>
      </dsp:txXfrm>
    </dsp:sp>
    <dsp:sp modelId="{20F87F3A-6576-42BC-90A9-5BE45D3F44E4}">
      <dsp:nvSpPr>
        <dsp:cNvPr id="0" name=""/>
        <dsp:cNvSpPr/>
      </dsp:nvSpPr>
      <dsp:spPr>
        <a:xfrm>
          <a:off x="2040211" y="1438364"/>
          <a:ext cx="1785573" cy="2415600"/>
        </a:xfrm>
        <a:prstGeom prst="rect">
          <a:avLst/>
        </a:prstGeom>
        <a:solidFill>
          <a:schemeClr val="accent3">
            <a:tint val="40000"/>
            <a:alpha val="90000"/>
            <a:hueOff val="507285"/>
            <a:satOff val="25000"/>
            <a:lumOff val="44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07285"/>
              <a:satOff val="25000"/>
              <a:lumOff val="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Cluster haute disponibilité (HA)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Orchestration multi-nœuds</a:t>
          </a:r>
          <a:endParaRPr lang="fr-FR" sz="1600" kern="1200" dirty="0"/>
        </a:p>
      </dsp:txBody>
      <dsp:txXfrm>
        <a:off x="2040211" y="1438364"/>
        <a:ext cx="1785573" cy="2415600"/>
      </dsp:txXfrm>
    </dsp:sp>
    <dsp:sp modelId="{66B226A9-DA0F-4AA9-A98E-4B83E8642D27}">
      <dsp:nvSpPr>
        <dsp:cNvPr id="0" name=""/>
        <dsp:cNvSpPr/>
      </dsp:nvSpPr>
      <dsp:spPr>
        <a:xfrm>
          <a:off x="4075765" y="882528"/>
          <a:ext cx="1785573" cy="555836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Redondance énergétique</a:t>
          </a:r>
          <a:endParaRPr lang="fr-FR" sz="1600" kern="1200" dirty="0"/>
        </a:p>
      </dsp:txBody>
      <dsp:txXfrm>
        <a:off x="4075765" y="882528"/>
        <a:ext cx="1785573" cy="555836"/>
      </dsp:txXfrm>
    </dsp:sp>
    <dsp:sp modelId="{80202ECB-9899-421D-B2AE-36093C73FC7A}">
      <dsp:nvSpPr>
        <dsp:cNvPr id="0" name=""/>
        <dsp:cNvSpPr/>
      </dsp:nvSpPr>
      <dsp:spPr>
        <a:xfrm>
          <a:off x="4075765" y="1438364"/>
          <a:ext cx="1785573" cy="2415600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Alimentation électrique double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Onduleurs (UPS) et générateurs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Circuits électriques redondants</a:t>
          </a:r>
          <a:endParaRPr lang="fr-FR" sz="1600" kern="1200" dirty="0"/>
        </a:p>
      </dsp:txBody>
      <dsp:txXfrm>
        <a:off x="4075765" y="1438364"/>
        <a:ext cx="1785573" cy="2415600"/>
      </dsp:txXfrm>
    </dsp:sp>
    <dsp:sp modelId="{FB0F44E6-9AC6-44D1-8217-29D625CC9793}">
      <dsp:nvSpPr>
        <dsp:cNvPr id="0" name=""/>
        <dsp:cNvSpPr/>
      </dsp:nvSpPr>
      <dsp:spPr>
        <a:xfrm>
          <a:off x="6111318" y="882528"/>
          <a:ext cx="1785573" cy="555836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254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Redondance réseau</a:t>
          </a:r>
          <a:endParaRPr lang="fr-FR" sz="1600" kern="1200" dirty="0"/>
        </a:p>
      </dsp:txBody>
      <dsp:txXfrm>
        <a:off x="6111318" y="882528"/>
        <a:ext cx="1785573" cy="555836"/>
      </dsp:txXfrm>
    </dsp:sp>
    <dsp:sp modelId="{5AB0B54B-B6A1-4575-886F-E1E551389B00}">
      <dsp:nvSpPr>
        <dsp:cNvPr id="0" name=""/>
        <dsp:cNvSpPr/>
      </dsp:nvSpPr>
      <dsp:spPr>
        <a:xfrm>
          <a:off x="6111318" y="1438364"/>
          <a:ext cx="1785573" cy="2415600"/>
        </a:xfrm>
        <a:prstGeom prst="rect">
          <a:avLst/>
        </a:prstGeom>
        <a:solidFill>
          <a:schemeClr val="accent3">
            <a:tint val="40000"/>
            <a:alpha val="90000"/>
            <a:hueOff val="1521856"/>
            <a:satOff val="75000"/>
            <a:lumOff val="133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521856"/>
              <a:satOff val="75000"/>
              <a:lumOff val="1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Liens multiples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err="1" smtClean="0"/>
            <a:t>Load</a:t>
          </a:r>
          <a:r>
            <a:rPr lang="fr-FR" sz="1600" b="1" kern="1200" dirty="0" smtClean="0"/>
            <a:t> </a:t>
          </a:r>
          <a:r>
            <a:rPr lang="fr-FR" sz="1600" b="1" kern="1200" dirty="0" err="1" smtClean="0"/>
            <a:t>Balancers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Topologies redondantes</a:t>
          </a:r>
          <a:endParaRPr lang="fr-FR" sz="1600" kern="1200" dirty="0"/>
        </a:p>
      </dsp:txBody>
      <dsp:txXfrm>
        <a:off x="6111318" y="1438364"/>
        <a:ext cx="1785573" cy="2415600"/>
      </dsp:txXfrm>
    </dsp:sp>
    <dsp:sp modelId="{9A40EF20-B8E5-4E00-9157-0A4A8A7EE4B9}">
      <dsp:nvSpPr>
        <dsp:cNvPr id="0" name=""/>
        <dsp:cNvSpPr/>
      </dsp:nvSpPr>
      <dsp:spPr>
        <a:xfrm>
          <a:off x="8146872" y="882528"/>
          <a:ext cx="1785573" cy="55583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Redondance des données</a:t>
          </a:r>
          <a:endParaRPr lang="fr-FR" sz="1600" kern="1200" dirty="0"/>
        </a:p>
      </dsp:txBody>
      <dsp:txXfrm>
        <a:off x="8146872" y="882528"/>
        <a:ext cx="1785573" cy="555836"/>
      </dsp:txXfrm>
    </dsp:sp>
    <dsp:sp modelId="{77E7E7A8-0506-4AA1-8697-A0CD4303DF99}">
      <dsp:nvSpPr>
        <dsp:cNvPr id="0" name=""/>
        <dsp:cNvSpPr/>
      </dsp:nvSpPr>
      <dsp:spPr>
        <a:xfrm>
          <a:off x="8146872" y="1438364"/>
          <a:ext cx="1785573" cy="2415600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Réplication de données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Sauvegardes fréquentes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</dsp:txBody>
      <dsp:txXfrm>
        <a:off x="8146872" y="1438364"/>
        <a:ext cx="1785573" cy="241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9E6D-545C-4BA0-8AFB-3C5FC42D4F2C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C1B88-460E-463B-BD12-E2BBA15668F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Disponibilité (%)=(Temps de fonctionnement/Temps total)x100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C1B88-460E-463B-BD12-E2BBA15668F5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méthode consiste à utiliser des clusters haute disponibilité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C1B88-460E-463B-BD12-E2BBA15668F5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9;p1"/>
          <p:cNvGrpSpPr/>
          <p:nvPr/>
        </p:nvGrpSpPr>
        <p:grpSpPr>
          <a:xfrm>
            <a:off x="0" y="0"/>
            <a:ext cx="12241213" cy="6858000"/>
            <a:chOff x="0" y="0"/>
            <a:chExt cx="12192000" cy="6858000"/>
          </a:xfrm>
        </p:grpSpPr>
        <p:sp>
          <p:nvSpPr>
            <p:cNvPr id="15" name="Google Shape;15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 cstate="print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51;p1" descr="image2.png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30152" y="1122362"/>
            <a:ext cx="918091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30152" y="3602037"/>
            <a:ext cx="918091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Google Shape;152;p1" descr="Picture 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9054024" y="5816952"/>
            <a:ext cx="1166768" cy="8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3;p1" descr="Picture 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 flipH="1">
            <a:off x="8223341" y="0"/>
            <a:ext cx="3994902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1" descr="Image 11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2378537" y="5820381"/>
            <a:ext cx="1713797" cy="76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6;p1" descr="C:\Users\faten\Desktop\CA-19\EURACE.png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4499835" y="6055277"/>
            <a:ext cx="2408883" cy="47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1" descr="C:\Users\faten\Desktop\CA-19\CGE.png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7167267" y="5952471"/>
            <a:ext cx="1524247" cy="51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9;p1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72318" y="220762"/>
            <a:ext cx="4221695" cy="19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787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43177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843177" y="1681163"/>
            <a:ext cx="517872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197115" y="1681163"/>
            <a:ext cx="5204022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047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841584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5865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6583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preserve="1">
  <p:cSld name="Content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43177" y="457200"/>
            <a:ext cx="394797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204109" y="987425"/>
            <a:ext cx="6197114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843177" y="2057400"/>
            <a:ext cx="3947972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6574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preserve="1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43177" y="457200"/>
            <a:ext cx="394797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pic" idx="2"/>
          </p:nvPr>
        </p:nvSpPr>
        <p:spPr>
          <a:xfrm>
            <a:off x="5204109" y="987425"/>
            <a:ext cx="6197114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843177" y="2057400"/>
            <a:ext cx="3947972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4495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preserve="1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41584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9879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preserve="1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760118" y="365125"/>
            <a:ext cx="2639512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841584" y="365125"/>
            <a:ext cx="7765519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23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>
  <p:cSld name="Title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5c07f9d5_0_198"/>
          <p:cNvSpPr/>
          <p:nvPr/>
        </p:nvSpPr>
        <p:spPr>
          <a:xfrm>
            <a:off x="0" y="2400300"/>
            <a:ext cx="12241213" cy="2057400"/>
          </a:xfrm>
          <a:prstGeom prst="rect">
            <a:avLst/>
          </a:prstGeom>
          <a:gradFill>
            <a:gsLst>
              <a:gs pos="0">
                <a:srgbClr val="FFFFFF">
                  <a:alpha val="89411"/>
                </a:srgbClr>
              </a:gs>
              <a:gs pos="25000">
                <a:srgbClr val="FFFFFF">
                  <a:alpha val="40392"/>
                </a:srgbClr>
              </a:gs>
              <a:gs pos="51000">
                <a:srgbClr val="FFFFFF">
                  <a:alpha val="0"/>
                </a:srgbClr>
              </a:gs>
              <a:gs pos="80000">
                <a:srgbClr val="FFFFFF">
                  <a:alpha val="392"/>
                </a:srgbClr>
              </a:gs>
              <a:gs pos="100000">
                <a:srgbClr val="FFFFFF">
                  <a:alpha val="4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35c07f9d5_0_198"/>
          <p:cNvSpPr txBox="1">
            <a:spLocks noGrp="1"/>
          </p:cNvSpPr>
          <p:nvPr>
            <p:ph type="title"/>
          </p:nvPr>
        </p:nvSpPr>
        <p:spPr>
          <a:xfrm>
            <a:off x="612061" y="2648638"/>
            <a:ext cx="11017092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1" name="Google Shape;111;ge35c07f9d5_0_198"/>
          <p:cNvSpPr txBox="1">
            <a:spLocks noGrp="1"/>
          </p:cNvSpPr>
          <p:nvPr>
            <p:ph type="body" idx="1"/>
          </p:nvPr>
        </p:nvSpPr>
        <p:spPr>
          <a:xfrm>
            <a:off x="608226" y="3639702"/>
            <a:ext cx="11024622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2" name="Google Shape;112;ge35c07f9d5_0_198"/>
          <p:cNvSpPr txBox="1">
            <a:spLocks noGrp="1"/>
          </p:cNvSpPr>
          <p:nvPr>
            <p:ph type="body" idx="2"/>
          </p:nvPr>
        </p:nvSpPr>
        <p:spPr>
          <a:xfrm>
            <a:off x="608226" y="4526407"/>
            <a:ext cx="11024622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7811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words" preserve="1">
  <p:cSld name="Keyword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5c07f9d5_0_942"/>
          <p:cNvSpPr txBox="1">
            <a:spLocks noGrp="1"/>
          </p:cNvSpPr>
          <p:nvPr>
            <p:ph type="title"/>
          </p:nvPr>
        </p:nvSpPr>
        <p:spPr>
          <a:xfrm>
            <a:off x="810764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5" name="Google Shape;115;ge35c07f9d5_0_942"/>
          <p:cNvSpPr txBox="1">
            <a:spLocks noGrp="1"/>
          </p:cNvSpPr>
          <p:nvPr>
            <p:ph type="ftr" idx="11"/>
          </p:nvPr>
        </p:nvSpPr>
        <p:spPr>
          <a:xfrm>
            <a:off x="3348920" y="6495947"/>
            <a:ext cx="55434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116" name="Google Shape;116;ge35c07f9d5_0_942"/>
          <p:cNvSpPr txBox="1">
            <a:spLocks noGrp="1"/>
          </p:cNvSpPr>
          <p:nvPr>
            <p:ph type="sldNum" idx="12"/>
          </p:nvPr>
        </p:nvSpPr>
        <p:spPr>
          <a:xfrm>
            <a:off x="9309000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  <p:sp>
        <p:nvSpPr>
          <p:cNvPr id="117" name="Google Shape;117;ge35c07f9d5_0_942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8" name="Google Shape;118;ge35c07f9d5_0_942"/>
          <p:cNvSpPr/>
          <p:nvPr/>
        </p:nvSpPr>
        <p:spPr>
          <a:xfrm>
            <a:off x="0" y="2526979"/>
            <a:ext cx="12241213" cy="1298700"/>
          </a:xfrm>
          <a:prstGeom prst="rect">
            <a:avLst/>
          </a:prstGeom>
          <a:gradFill>
            <a:gsLst>
              <a:gs pos="0">
                <a:srgbClr val="FFFFFF">
                  <a:alpha val="83137"/>
                </a:srgbClr>
              </a:gs>
              <a:gs pos="24000">
                <a:srgbClr val="FFFFFF">
                  <a:alpha val="30196"/>
                </a:srgbClr>
              </a:gs>
              <a:gs pos="67000">
                <a:srgbClr val="FFFFFF">
                  <a:alpha val="4313"/>
                </a:srgbClr>
              </a:gs>
              <a:gs pos="100000">
                <a:srgbClr val="FFFFFF">
                  <a:alpha val="6431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35c07f9d5_0_942"/>
          <p:cNvSpPr/>
          <p:nvPr/>
        </p:nvSpPr>
        <p:spPr>
          <a:xfrm rot="-2699792">
            <a:off x="2383191" y="2786242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35c07f9d5_0_942"/>
          <p:cNvSpPr/>
          <p:nvPr/>
        </p:nvSpPr>
        <p:spPr>
          <a:xfrm>
            <a:off x="5345680" y="2215597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35c07f9d5_0_942"/>
          <p:cNvSpPr/>
          <p:nvPr/>
        </p:nvSpPr>
        <p:spPr>
          <a:xfrm rot="10800000">
            <a:off x="2296881" y="3825555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5c07f9d5_0_942"/>
          <p:cNvSpPr/>
          <p:nvPr/>
        </p:nvSpPr>
        <p:spPr>
          <a:xfrm rot="-2699792">
            <a:off x="4264193" y="2785931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5c07f9d5_0_942"/>
          <p:cNvSpPr/>
          <p:nvPr/>
        </p:nvSpPr>
        <p:spPr>
          <a:xfrm>
            <a:off x="7226680" y="2215287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5c07f9d5_0_942"/>
          <p:cNvSpPr/>
          <p:nvPr/>
        </p:nvSpPr>
        <p:spPr>
          <a:xfrm rot="10800000">
            <a:off x="4177884" y="3825244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5c07f9d5_0_942"/>
          <p:cNvSpPr/>
          <p:nvPr/>
        </p:nvSpPr>
        <p:spPr>
          <a:xfrm rot="-2699792">
            <a:off x="6145193" y="2799769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35c07f9d5_0_942"/>
          <p:cNvSpPr/>
          <p:nvPr/>
        </p:nvSpPr>
        <p:spPr>
          <a:xfrm>
            <a:off x="9107679" y="2229125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35c07f9d5_0_942"/>
          <p:cNvSpPr/>
          <p:nvPr/>
        </p:nvSpPr>
        <p:spPr>
          <a:xfrm rot="10800000">
            <a:off x="6058883" y="383908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35c07f9d5_0_942"/>
          <p:cNvSpPr/>
          <p:nvPr/>
        </p:nvSpPr>
        <p:spPr>
          <a:xfrm rot="-2699792">
            <a:off x="8026195" y="2799770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35c07f9d5_0_942"/>
          <p:cNvSpPr/>
          <p:nvPr/>
        </p:nvSpPr>
        <p:spPr>
          <a:xfrm>
            <a:off x="10988681" y="2229126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35c07f9d5_0_942"/>
          <p:cNvSpPr/>
          <p:nvPr/>
        </p:nvSpPr>
        <p:spPr>
          <a:xfrm rot="10800000">
            <a:off x="7939884" y="383908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35c07f9d5_0_942"/>
          <p:cNvSpPr/>
          <p:nvPr/>
        </p:nvSpPr>
        <p:spPr>
          <a:xfrm rot="-2699792">
            <a:off x="502192" y="2785620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35c07f9d5_0_942"/>
          <p:cNvSpPr/>
          <p:nvPr/>
        </p:nvSpPr>
        <p:spPr>
          <a:xfrm>
            <a:off x="3464678" y="2214976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35c07f9d5_0_942"/>
          <p:cNvSpPr/>
          <p:nvPr/>
        </p:nvSpPr>
        <p:spPr>
          <a:xfrm rot="10800000">
            <a:off x="415881" y="382493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5c07f9d5_0_942"/>
          <p:cNvSpPr txBox="1">
            <a:spLocks noGrp="1"/>
          </p:cNvSpPr>
          <p:nvPr>
            <p:ph type="body" idx="2"/>
          </p:nvPr>
        </p:nvSpPr>
        <p:spPr>
          <a:xfrm rot="-2700000">
            <a:off x="1081982" y="2861804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5" name="Google Shape;135;ge35c07f9d5_0_942"/>
          <p:cNvSpPr txBox="1">
            <a:spLocks noGrp="1"/>
          </p:cNvSpPr>
          <p:nvPr>
            <p:ph type="body" idx="3"/>
          </p:nvPr>
        </p:nvSpPr>
        <p:spPr>
          <a:xfrm rot="-2700000">
            <a:off x="2966905" y="2861804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6" name="Google Shape;136;ge35c07f9d5_0_942"/>
          <p:cNvSpPr txBox="1">
            <a:spLocks noGrp="1"/>
          </p:cNvSpPr>
          <p:nvPr>
            <p:ph type="body" idx="4"/>
          </p:nvPr>
        </p:nvSpPr>
        <p:spPr>
          <a:xfrm rot="-2700000">
            <a:off x="4851831" y="2861804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7" name="Google Shape;137;ge35c07f9d5_0_942"/>
          <p:cNvSpPr txBox="1">
            <a:spLocks noGrp="1"/>
          </p:cNvSpPr>
          <p:nvPr>
            <p:ph type="body" idx="5"/>
          </p:nvPr>
        </p:nvSpPr>
        <p:spPr>
          <a:xfrm rot="-2700000">
            <a:off x="6736754" y="2861804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8" name="Google Shape;138;ge35c07f9d5_0_942"/>
          <p:cNvSpPr txBox="1">
            <a:spLocks noGrp="1"/>
          </p:cNvSpPr>
          <p:nvPr>
            <p:ph type="body" idx="6"/>
          </p:nvPr>
        </p:nvSpPr>
        <p:spPr>
          <a:xfrm rot="-2700000">
            <a:off x="8621676" y="2861804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9" name="Google Shape;139;ge35c07f9d5_0_942"/>
          <p:cNvSpPr txBox="1">
            <a:spLocks noGrp="1"/>
          </p:cNvSpPr>
          <p:nvPr>
            <p:ph type="body" idx="7"/>
          </p:nvPr>
        </p:nvSpPr>
        <p:spPr>
          <a:xfrm>
            <a:off x="798755" y="4621157"/>
            <a:ext cx="502480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0" name="Google Shape;140;ge35c07f9d5_0_942"/>
          <p:cNvSpPr txBox="1">
            <a:spLocks noGrp="1"/>
          </p:cNvSpPr>
          <p:nvPr>
            <p:ph type="body" idx="8"/>
          </p:nvPr>
        </p:nvSpPr>
        <p:spPr>
          <a:xfrm>
            <a:off x="795035" y="5094200"/>
            <a:ext cx="5024801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141" name="Google Shape;141;ge35c07f9d5_0_94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915327" y="4940635"/>
            <a:ext cx="5439267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35c07f9d5_0_942"/>
          <p:cNvSpPr txBox="1">
            <a:spLocks noGrp="1"/>
          </p:cNvSpPr>
          <p:nvPr>
            <p:ph type="body" idx="9"/>
          </p:nvPr>
        </p:nvSpPr>
        <p:spPr>
          <a:xfrm>
            <a:off x="6318969" y="4621157"/>
            <a:ext cx="502480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3" name="Google Shape;143;ge35c07f9d5_0_942"/>
          <p:cNvSpPr txBox="1">
            <a:spLocks noGrp="1"/>
          </p:cNvSpPr>
          <p:nvPr>
            <p:ph type="body" idx="13"/>
          </p:nvPr>
        </p:nvSpPr>
        <p:spPr>
          <a:xfrm>
            <a:off x="6315249" y="5094200"/>
            <a:ext cx="5024801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34537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75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75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5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0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0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85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75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22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75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925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9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25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75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125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17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225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275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75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3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42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575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7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875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 preserve="1">
  <p:cSld name="Agenda Layout">
    <p:bg>
      <p:bgPr>
        <a:blipFill>
          <a:blip r:embed="rId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338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1294168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612062" y="6356351"/>
            <a:ext cx="285638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63FF0D2-1EC1-464C-92E9-E066D1549160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182415" y="6356351"/>
            <a:ext cx="3876284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11047803" y="6246499"/>
            <a:ext cx="3518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076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 preserve="1">
  <p:cSld name="1_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815910f77_0_3307"/>
          <p:cNvSpPr txBox="1">
            <a:spLocks noGrp="1"/>
          </p:cNvSpPr>
          <p:nvPr>
            <p:ph type="body" idx="1"/>
          </p:nvPr>
        </p:nvSpPr>
        <p:spPr>
          <a:xfrm>
            <a:off x="324837" y="339511"/>
            <a:ext cx="11619815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937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ogan" preserve="1">
  <p:cSld name="Sloga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35c07f9d5_0_5190"/>
          <p:cNvSpPr/>
          <p:nvPr/>
        </p:nvSpPr>
        <p:spPr>
          <a:xfrm>
            <a:off x="0" y="2878390"/>
            <a:ext cx="12241213" cy="1686600"/>
          </a:xfrm>
          <a:prstGeom prst="rect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52156"/>
                </a:srgbClr>
              </a:gs>
              <a:gs pos="67000">
                <a:srgbClr val="FFFFFF">
                  <a:alpha val="392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e35c07f9d5_0_5190"/>
          <p:cNvSpPr txBox="1">
            <a:spLocks noGrp="1"/>
          </p:cNvSpPr>
          <p:nvPr>
            <p:ph type="title"/>
          </p:nvPr>
        </p:nvSpPr>
        <p:spPr>
          <a:xfrm>
            <a:off x="810764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24" name="Google Shape;24;ge35c07f9d5_0_5190"/>
          <p:cNvSpPr txBox="1">
            <a:spLocks noGrp="1"/>
          </p:cNvSpPr>
          <p:nvPr>
            <p:ph type="ftr" idx="11"/>
          </p:nvPr>
        </p:nvSpPr>
        <p:spPr>
          <a:xfrm>
            <a:off x="3348920" y="6495947"/>
            <a:ext cx="55434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25" name="Google Shape;25;ge35c07f9d5_0_5190"/>
          <p:cNvSpPr txBox="1">
            <a:spLocks noGrp="1"/>
          </p:cNvSpPr>
          <p:nvPr>
            <p:ph type="sldNum" idx="12"/>
          </p:nvPr>
        </p:nvSpPr>
        <p:spPr>
          <a:xfrm>
            <a:off x="9309000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Google Shape;26;ge35c07f9d5_0_5190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Google Shape;27;ge35c07f9d5_0_5190"/>
          <p:cNvSpPr txBox="1">
            <a:spLocks noGrp="1"/>
          </p:cNvSpPr>
          <p:nvPr>
            <p:ph type="body" idx="2"/>
          </p:nvPr>
        </p:nvSpPr>
        <p:spPr>
          <a:xfrm>
            <a:off x="1134841" y="3034611"/>
            <a:ext cx="9971588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41287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7" preserve="1">
  <p:cSld name="Section Break 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35c07f9d5_0_100"/>
          <p:cNvSpPr>
            <a:spLocks noGrp="1"/>
          </p:cNvSpPr>
          <p:nvPr>
            <p:ph type="pic" idx="2"/>
          </p:nvPr>
        </p:nvSpPr>
        <p:spPr>
          <a:xfrm>
            <a:off x="0" y="0"/>
            <a:ext cx="122412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30" name="Google Shape;30;ge35c07f9d5_0_100"/>
          <p:cNvSpPr>
            <a:spLocks noGrp="1"/>
          </p:cNvSpPr>
          <p:nvPr>
            <p:ph type="body" idx="1"/>
          </p:nvPr>
        </p:nvSpPr>
        <p:spPr>
          <a:xfrm>
            <a:off x="602843" y="1184939"/>
            <a:ext cx="5054621" cy="5033400"/>
          </a:xfrm>
          <a:prstGeom prst="ellipse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68235"/>
                </a:srgbClr>
              </a:gs>
              <a:gs pos="67000">
                <a:srgbClr val="FFFFFF">
                  <a:alpha val="392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Google Shape;31;ge35c07f9d5_0_100"/>
          <p:cNvSpPr>
            <a:spLocks noGrp="1"/>
          </p:cNvSpPr>
          <p:nvPr>
            <p:ph type="body" idx="3"/>
          </p:nvPr>
        </p:nvSpPr>
        <p:spPr>
          <a:xfrm>
            <a:off x="1214515" y="1794050"/>
            <a:ext cx="3831102" cy="3815100"/>
          </a:xfrm>
          <a:prstGeom prst="ellipse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76078"/>
                </a:srgbClr>
              </a:gs>
              <a:gs pos="67000">
                <a:srgbClr val="FFFFFF">
                  <a:alpha val="15294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Google Shape;32;ge35c07f9d5_0_100"/>
          <p:cNvSpPr txBox="1">
            <a:spLocks noGrp="1"/>
          </p:cNvSpPr>
          <p:nvPr>
            <p:ph type="title"/>
          </p:nvPr>
        </p:nvSpPr>
        <p:spPr>
          <a:xfrm>
            <a:off x="1238140" y="2768926"/>
            <a:ext cx="3783812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3" name="Google Shape;33;ge35c07f9d5_0_100"/>
          <p:cNvSpPr txBox="1">
            <a:spLocks noGrp="1"/>
          </p:cNvSpPr>
          <p:nvPr>
            <p:ph type="body" idx="4"/>
          </p:nvPr>
        </p:nvSpPr>
        <p:spPr>
          <a:xfrm>
            <a:off x="1242779" y="3759990"/>
            <a:ext cx="3774776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6799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 preserve="1">
  <p:cSld name="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35c07f9d5_0_3468"/>
          <p:cNvSpPr txBox="1">
            <a:spLocks noGrp="1"/>
          </p:cNvSpPr>
          <p:nvPr>
            <p:ph type="title"/>
          </p:nvPr>
        </p:nvSpPr>
        <p:spPr>
          <a:xfrm>
            <a:off x="810764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6" name="Google Shape;36;ge35c07f9d5_0_3468"/>
          <p:cNvSpPr txBox="1">
            <a:spLocks noGrp="1"/>
          </p:cNvSpPr>
          <p:nvPr>
            <p:ph type="ftr" idx="11"/>
          </p:nvPr>
        </p:nvSpPr>
        <p:spPr>
          <a:xfrm>
            <a:off x="3348920" y="6495947"/>
            <a:ext cx="55434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37" name="Google Shape;37;ge35c07f9d5_0_3468"/>
          <p:cNvSpPr txBox="1">
            <a:spLocks noGrp="1"/>
          </p:cNvSpPr>
          <p:nvPr>
            <p:ph type="sldNum" idx="12"/>
          </p:nvPr>
        </p:nvSpPr>
        <p:spPr>
          <a:xfrm>
            <a:off x="9309000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  <p:sp>
        <p:nvSpPr>
          <p:cNvPr id="38" name="Google Shape;38;ge35c07f9d5_0_3468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9" name="Google Shape;39;ge35c07f9d5_0_3468"/>
          <p:cNvSpPr txBox="1">
            <a:spLocks noGrp="1"/>
          </p:cNvSpPr>
          <p:nvPr>
            <p:ph type="body" idx="2"/>
          </p:nvPr>
        </p:nvSpPr>
        <p:spPr>
          <a:xfrm>
            <a:off x="828373" y="2802467"/>
            <a:ext cx="10584553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0" name="Google Shape;40;ge35c07f9d5_0_3468"/>
          <p:cNvSpPr txBox="1">
            <a:spLocks noGrp="1"/>
          </p:cNvSpPr>
          <p:nvPr>
            <p:ph type="body" idx="3"/>
          </p:nvPr>
        </p:nvSpPr>
        <p:spPr>
          <a:xfrm>
            <a:off x="824654" y="3344333"/>
            <a:ext cx="10584553" cy="18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1" name="Google Shape;41;ge35c07f9d5_0_346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359874" y="2539696"/>
            <a:ext cx="5439267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e35c07f9d5_0_346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707830" y="3171751"/>
            <a:ext cx="5439267" cy="3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31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 preserve="1">
  <p:cSld name="Conten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35c07f9d5_0_4432"/>
          <p:cNvSpPr/>
          <p:nvPr/>
        </p:nvSpPr>
        <p:spPr>
          <a:xfrm>
            <a:off x="1" y="1236133"/>
            <a:ext cx="6572724" cy="321900"/>
          </a:xfrm>
          <a:prstGeom prst="rect">
            <a:avLst/>
          </a:prstGeom>
          <a:gradFill>
            <a:gsLst>
              <a:gs pos="0">
                <a:srgbClr val="FFFFFF">
                  <a:alpha val="68235"/>
                </a:srgbClr>
              </a:gs>
              <a:gs pos="29000">
                <a:srgbClr val="FFFFFF">
                  <a:alpha val="40392"/>
                </a:srgbClr>
              </a:gs>
              <a:gs pos="62000">
                <a:srgbClr val="FFFFFF">
                  <a:alpha val="392"/>
                </a:srgbClr>
              </a:gs>
              <a:gs pos="100000">
                <a:srgbClr val="FFFFFF">
                  <a:alpha val="2431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e35c07f9d5_0_4432"/>
          <p:cNvSpPr/>
          <p:nvPr/>
        </p:nvSpPr>
        <p:spPr>
          <a:xfrm>
            <a:off x="7521256" y="0"/>
            <a:ext cx="4719976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e35c07f9d5_0_4432"/>
          <p:cNvSpPr txBox="1">
            <a:spLocks noGrp="1"/>
          </p:cNvSpPr>
          <p:nvPr>
            <p:ph type="ftr" idx="11"/>
          </p:nvPr>
        </p:nvSpPr>
        <p:spPr>
          <a:xfrm>
            <a:off x="3348920" y="6495947"/>
            <a:ext cx="55434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47" name="Google Shape;47;ge35c07f9d5_0_4432"/>
          <p:cNvSpPr txBox="1">
            <a:spLocks noGrp="1"/>
          </p:cNvSpPr>
          <p:nvPr>
            <p:ph type="sldNum" idx="12"/>
          </p:nvPr>
        </p:nvSpPr>
        <p:spPr>
          <a:xfrm>
            <a:off x="9309000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  <p:sp>
        <p:nvSpPr>
          <p:cNvPr id="48" name="Google Shape;48;ge35c07f9d5_0_4432"/>
          <p:cNvSpPr/>
          <p:nvPr/>
        </p:nvSpPr>
        <p:spPr>
          <a:xfrm>
            <a:off x="523107" y="1681150"/>
            <a:ext cx="6049521" cy="4472700"/>
          </a:xfrm>
          <a:prstGeom prst="round2DiagRect">
            <a:avLst>
              <a:gd name="adj1" fmla="val 2886"/>
              <a:gd name="adj2" fmla="val 0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35c07f9d5_0_4432"/>
          <p:cNvSpPr>
            <a:spLocks noGrp="1"/>
          </p:cNvSpPr>
          <p:nvPr>
            <p:ph type="pic" idx="2"/>
          </p:nvPr>
        </p:nvSpPr>
        <p:spPr>
          <a:xfrm>
            <a:off x="644040" y="1805473"/>
            <a:ext cx="5807347" cy="4224000"/>
          </a:xfrm>
          <a:prstGeom prst="round2DiagRect">
            <a:avLst>
              <a:gd name="adj1" fmla="val 1663"/>
              <a:gd name="adj2" fmla="val 0"/>
            </a:avLst>
          </a:prstGeom>
          <a:solidFill>
            <a:schemeClr val="dk1">
              <a:alpha val="28627"/>
            </a:schemeClr>
          </a:solidFill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0" name="Google Shape;50;ge35c07f9d5_0_4432"/>
          <p:cNvSpPr/>
          <p:nvPr/>
        </p:nvSpPr>
        <p:spPr>
          <a:xfrm>
            <a:off x="7099269" y="6256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e35c07f9d5_0_4432"/>
          <p:cNvSpPr>
            <a:spLocks noGrp="1"/>
          </p:cNvSpPr>
          <p:nvPr>
            <p:ph type="pic" idx="3"/>
          </p:nvPr>
        </p:nvSpPr>
        <p:spPr>
          <a:xfrm>
            <a:off x="7335673" y="8607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2" name="Google Shape;52;ge35c07f9d5_0_4432"/>
          <p:cNvSpPr txBox="1">
            <a:spLocks noGrp="1"/>
          </p:cNvSpPr>
          <p:nvPr>
            <p:ph type="body" idx="1"/>
          </p:nvPr>
        </p:nvSpPr>
        <p:spPr>
          <a:xfrm>
            <a:off x="8020076" y="608686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Google Shape;53;ge35c07f9d5_0_4432"/>
          <p:cNvSpPr txBox="1">
            <a:spLocks noGrp="1"/>
          </p:cNvSpPr>
          <p:nvPr>
            <p:ph type="body" idx="4"/>
          </p:nvPr>
        </p:nvSpPr>
        <p:spPr>
          <a:xfrm>
            <a:off x="8012910" y="10717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Google Shape;54;ge35c07f9d5_0_4432"/>
          <p:cNvSpPr/>
          <p:nvPr/>
        </p:nvSpPr>
        <p:spPr>
          <a:xfrm>
            <a:off x="7099269" y="1797590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e35c07f9d5_0_4432"/>
          <p:cNvSpPr>
            <a:spLocks noGrp="1"/>
          </p:cNvSpPr>
          <p:nvPr>
            <p:ph type="pic" idx="5"/>
          </p:nvPr>
        </p:nvSpPr>
        <p:spPr>
          <a:xfrm>
            <a:off x="7335673" y="2032606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6" name="Google Shape;56;ge35c07f9d5_0_4432"/>
          <p:cNvSpPr txBox="1">
            <a:spLocks noGrp="1"/>
          </p:cNvSpPr>
          <p:nvPr>
            <p:ph type="body" idx="6"/>
          </p:nvPr>
        </p:nvSpPr>
        <p:spPr>
          <a:xfrm>
            <a:off x="8020076" y="17805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Google Shape;57;ge35c07f9d5_0_4432"/>
          <p:cNvSpPr txBox="1">
            <a:spLocks noGrp="1"/>
          </p:cNvSpPr>
          <p:nvPr>
            <p:ph type="body" idx="7"/>
          </p:nvPr>
        </p:nvSpPr>
        <p:spPr>
          <a:xfrm>
            <a:off x="8012910" y="22436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Google Shape;58;ge35c07f9d5_0_4432"/>
          <p:cNvSpPr/>
          <p:nvPr/>
        </p:nvSpPr>
        <p:spPr>
          <a:xfrm>
            <a:off x="7099269" y="29694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35c07f9d5_0_4432"/>
          <p:cNvSpPr>
            <a:spLocks noGrp="1"/>
          </p:cNvSpPr>
          <p:nvPr>
            <p:ph type="pic" idx="8"/>
          </p:nvPr>
        </p:nvSpPr>
        <p:spPr>
          <a:xfrm>
            <a:off x="7335673" y="32045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0" name="Google Shape;60;ge35c07f9d5_0_4432"/>
          <p:cNvSpPr txBox="1">
            <a:spLocks noGrp="1"/>
          </p:cNvSpPr>
          <p:nvPr>
            <p:ph type="body" idx="9"/>
          </p:nvPr>
        </p:nvSpPr>
        <p:spPr>
          <a:xfrm>
            <a:off x="8020076" y="29524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1" name="Google Shape;61;ge35c07f9d5_0_4432"/>
          <p:cNvSpPr txBox="1">
            <a:spLocks noGrp="1"/>
          </p:cNvSpPr>
          <p:nvPr>
            <p:ph type="body" idx="13"/>
          </p:nvPr>
        </p:nvSpPr>
        <p:spPr>
          <a:xfrm>
            <a:off x="8012910" y="34155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2" name="Google Shape;62;ge35c07f9d5_0_4432"/>
          <p:cNvSpPr/>
          <p:nvPr/>
        </p:nvSpPr>
        <p:spPr>
          <a:xfrm>
            <a:off x="7099269" y="41413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5c07f9d5_0_4432"/>
          <p:cNvSpPr>
            <a:spLocks noGrp="1"/>
          </p:cNvSpPr>
          <p:nvPr>
            <p:ph type="pic" idx="14"/>
          </p:nvPr>
        </p:nvSpPr>
        <p:spPr>
          <a:xfrm>
            <a:off x="7335673" y="43764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4" name="Google Shape;64;ge35c07f9d5_0_4432"/>
          <p:cNvSpPr txBox="1">
            <a:spLocks noGrp="1"/>
          </p:cNvSpPr>
          <p:nvPr>
            <p:ph type="body" idx="15"/>
          </p:nvPr>
        </p:nvSpPr>
        <p:spPr>
          <a:xfrm>
            <a:off x="8020076" y="41243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5" name="Google Shape;65;ge35c07f9d5_0_4432"/>
          <p:cNvSpPr txBox="1">
            <a:spLocks noGrp="1"/>
          </p:cNvSpPr>
          <p:nvPr>
            <p:ph type="body" idx="16"/>
          </p:nvPr>
        </p:nvSpPr>
        <p:spPr>
          <a:xfrm>
            <a:off x="8012910" y="45874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6" name="Google Shape;66;ge35c07f9d5_0_4432"/>
          <p:cNvSpPr/>
          <p:nvPr/>
        </p:nvSpPr>
        <p:spPr>
          <a:xfrm>
            <a:off x="7099269" y="5313290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e35c07f9d5_0_4432"/>
          <p:cNvSpPr>
            <a:spLocks noGrp="1"/>
          </p:cNvSpPr>
          <p:nvPr>
            <p:ph type="pic" idx="17"/>
          </p:nvPr>
        </p:nvSpPr>
        <p:spPr>
          <a:xfrm>
            <a:off x="7335673" y="5548306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8" name="Google Shape;68;ge35c07f9d5_0_4432"/>
          <p:cNvSpPr txBox="1">
            <a:spLocks noGrp="1"/>
          </p:cNvSpPr>
          <p:nvPr>
            <p:ph type="body" idx="18"/>
          </p:nvPr>
        </p:nvSpPr>
        <p:spPr>
          <a:xfrm>
            <a:off x="8020076" y="5296285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9" name="Google Shape;69;ge35c07f9d5_0_4432"/>
          <p:cNvSpPr txBox="1">
            <a:spLocks noGrp="1"/>
          </p:cNvSpPr>
          <p:nvPr>
            <p:ph type="body" idx="19"/>
          </p:nvPr>
        </p:nvSpPr>
        <p:spPr>
          <a:xfrm>
            <a:off x="8012910" y="5759333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0" name="Google Shape;70;ge35c07f9d5_0_4432"/>
          <p:cNvSpPr txBox="1">
            <a:spLocks noGrp="1"/>
          </p:cNvSpPr>
          <p:nvPr>
            <p:ph type="title"/>
          </p:nvPr>
        </p:nvSpPr>
        <p:spPr>
          <a:xfrm>
            <a:off x="523107" y="278400"/>
            <a:ext cx="6049521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1" name="Google Shape;71;ge35c07f9d5_0_4432"/>
          <p:cNvSpPr txBox="1">
            <a:spLocks noGrp="1"/>
          </p:cNvSpPr>
          <p:nvPr>
            <p:ph type="body" idx="20"/>
          </p:nvPr>
        </p:nvSpPr>
        <p:spPr>
          <a:xfrm>
            <a:off x="456720" y="1202267"/>
            <a:ext cx="6049521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2822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8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9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5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25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0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45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5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55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600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65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7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80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85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90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95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405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10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15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25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30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350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400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45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550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600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65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70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75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8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8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90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95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2500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3000"/>
                            </p:stCondLst>
                            <p:childTnLst>
                              <p:par>
                                <p:cTn id="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3500"/>
                            </p:stCondLst>
                            <p:childTnLst>
                              <p:par>
                                <p:cTn id="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 preserve="1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41584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54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>
  <p:cSld name="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5209" y="1709738"/>
            <a:ext cx="10558046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5209" y="4589462"/>
            <a:ext cx="10558046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402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1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41584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134585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A55BDE-EB0A-4F22-B3D6-7C5C29B5C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475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engineering.com/articles/an-evolutionary-challenge-faces-the-maintenance-func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0153" y="1762442"/>
            <a:ext cx="9180910" cy="2387700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bg2">
                    <a:lumMod val="75000"/>
                  </a:schemeClr>
                </a:solidFill>
              </a:rPr>
              <a:t>Chapitre </a:t>
            </a:r>
            <a:r>
              <a:rPr lang="fr-FR" sz="4400" dirty="0" smtClean="0">
                <a:solidFill>
                  <a:schemeClr val="bg2">
                    <a:lumMod val="75000"/>
                  </a:schemeClr>
                </a:solidFill>
              </a:rPr>
              <a:t>7</a:t>
            </a:r>
            <a:r>
              <a:rPr lang="fr-FR" dirty="0"/>
              <a:t/>
            </a:r>
            <a:br>
              <a:rPr lang="fr-FR" dirty="0"/>
            </a:br>
            <a:r>
              <a:rPr lang="fr-FR" sz="4800" dirty="0" smtClean="0"/>
              <a:t>Service </a:t>
            </a:r>
            <a:r>
              <a:rPr lang="fr-FR" sz="4800" dirty="0" smtClean="0"/>
              <a:t>de </a:t>
            </a:r>
            <a:r>
              <a:rPr lang="fr-FR" sz="4800" dirty="0" smtClean="0"/>
              <a:t>l’haute disponibilité et de la</a:t>
            </a:r>
            <a:br>
              <a:rPr lang="fr-FR" sz="4800" dirty="0" smtClean="0"/>
            </a:br>
            <a:r>
              <a:rPr lang="fr-FR" sz="4800" dirty="0" smtClean="0"/>
              <a:t>répartition des charges 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1530153" y="4242117"/>
            <a:ext cx="9180910" cy="1655700"/>
          </a:xfrm>
        </p:spPr>
        <p:txBody>
          <a:bodyPr/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fr-F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et Administration Réseaux 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2024/2025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591" y="1300706"/>
            <a:ext cx="2320006" cy="2537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81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Comment éviter les SPOF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032374" y="1844824"/>
            <a:ext cx="3960440" cy="1944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Un point de défaillance unique (</a:t>
            </a:r>
            <a:r>
              <a:rPr lang="en-US" b="1" dirty="0" smtClean="0"/>
              <a:t>Single Point of Failure, SPOF)</a:t>
            </a:r>
            <a:r>
              <a:rPr lang="fr-FR" b="1" dirty="0" smtClean="0"/>
              <a:t> </a:t>
            </a:r>
          </a:p>
          <a:p>
            <a:pPr algn="ctr"/>
            <a:r>
              <a:rPr lang="fr-FR" dirty="0"/>
              <a:t>un composant critique </a:t>
            </a:r>
            <a:r>
              <a:rPr lang="fr-FR" dirty="0" smtClean="0"/>
              <a:t>d’un système </a:t>
            </a:r>
            <a:r>
              <a:rPr lang="fr-FR" dirty="0"/>
              <a:t>qui, en cas de panne, peut entraîner l'arrêt complet de votre </a:t>
            </a:r>
            <a:r>
              <a:rPr lang="fr-FR" dirty="0" smtClean="0"/>
              <a:t>infrastructure</a:t>
            </a:r>
          </a:p>
        </p:txBody>
      </p:sp>
      <p:sp>
        <p:nvSpPr>
          <p:cNvPr id="5" name="Flèche vers le bas 4"/>
          <p:cNvSpPr/>
          <p:nvPr/>
        </p:nvSpPr>
        <p:spPr>
          <a:xfrm>
            <a:off x="5688558" y="3861048"/>
            <a:ext cx="432048" cy="93610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Processus 5"/>
          <p:cNvSpPr/>
          <p:nvPr/>
        </p:nvSpPr>
        <p:spPr>
          <a:xfrm>
            <a:off x="4536430" y="4869160"/>
            <a:ext cx="2664296" cy="1656184"/>
          </a:xfrm>
          <a:prstGeom prst="flowChartProcess">
            <a:avLst/>
          </a:prstGeom>
          <a:solidFill>
            <a:srgbClr val="8418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Redondance</a:t>
            </a:r>
          </a:p>
          <a:p>
            <a:pPr algn="ctr"/>
            <a:r>
              <a:rPr lang="fr-FR" sz="2000" dirty="0" smtClean="0"/>
              <a:t>Duplication des composants matériels ou logiciel</a:t>
            </a:r>
            <a:endParaRPr lang="fr-FR" sz="2000" dirty="0"/>
          </a:p>
        </p:txBody>
      </p:sp>
      <p:sp>
        <p:nvSpPr>
          <p:cNvPr id="4098" name="AutoShape 2" descr="Base de données serveur Cliparts png | PNGEg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Base de données serveur Cliparts png | PNGEg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6910" y="3645024"/>
            <a:ext cx="13543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Электростанция, производство электроэнергии, производство электроэнергии.  Энергетический инженер мультипликационный персонаж. Энергетика,  Электростанция | Бесплатно вектор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46" y="3501008"/>
            <a:ext cx="2304256" cy="2304256"/>
          </a:xfrm>
          <a:prstGeom prst="rect">
            <a:avLst/>
          </a:prstGeom>
          <a:noFill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374" y="4221088"/>
            <a:ext cx="3986356" cy="242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Multiplier 12"/>
          <p:cNvSpPr/>
          <p:nvPr/>
        </p:nvSpPr>
        <p:spPr>
          <a:xfrm>
            <a:off x="4248398" y="4221088"/>
            <a:ext cx="3074640" cy="22825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Redondance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Redondance</a:t>
            </a: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Matériel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Ajouter des serveurs, des alimentations électriques (double alimentation), des disques RAID, des routeurs ou des commutateurs redondants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Réseau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Configurer plusieurs chemins réseau grâce à des protocoles comme HSRP, VRRP ou BGP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Logiciel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Utiliser des services ou processus en cluster ou multi-instance.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Redondance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1368078" y="1412776"/>
          <a:ext cx="9937104" cy="473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Architecture de la haute </a:t>
            </a:r>
            <a:r>
              <a:rPr lang="fr-FR" dirty="0" smtClean="0"/>
              <a:t>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Cluster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Cluster se composent d’un groupe d’ordinateur ayant accès au même stockage partagé et représentant des configuration réseau identiques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Tous les serveurs participent simultanément au traitement d’un service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De l’extérieur, le groupe de serveurs apparait comme un seul appareil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En cas de défaillance d’un serveur du cluster, les autres serveurs continuent de traiter le même service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Architecture de la haute </a:t>
            </a:r>
            <a:r>
              <a:rPr lang="fr-FR" dirty="0" smtClean="0"/>
              <a:t>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Cluster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374" y="2996952"/>
            <a:ext cx="1440160" cy="187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646" y="3169495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758" y="3097487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2894" y="3025479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4662" y="4321623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2774" y="4321623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4902" y="4105599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744342" y="270892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Cluster Manager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6192614" y="2881463"/>
            <a:ext cx="374441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912694" y="242088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Server Cluster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5328518" y="4005064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937030" y="4005064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062" y="3429000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rganigramme : Stockage à accès direct 21"/>
          <p:cNvSpPr/>
          <p:nvPr/>
        </p:nvSpPr>
        <p:spPr>
          <a:xfrm rot="16200000">
            <a:off x="10585102" y="3501008"/>
            <a:ext cx="1368152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297070" y="26369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Data Server</a:t>
            </a:r>
            <a:endParaRPr lang="fr-FR" b="1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376190" y="4149080"/>
            <a:ext cx="18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872134" y="4581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user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la haute 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Active-Passive Cluster</a:t>
            </a:r>
            <a:r>
              <a:rPr lang="fr-FR" b="1" dirty="0" smtClean="0"/>
              <a:t>:</a:t>
            </a:r>
          </a:p>
          <a:p>
            <a:pPr marL="457200" lvl="1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Un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serveur principal est actif, tandis qu’un second serveur attend pour prendre le relais en cas de défaillance.</a:t>
            </a:r>
          </a:p>
          <a:p>
            <a:endParaRPr lang="fr-FR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582" y="3061368"/>
            <a:ext cx="1168759" cy="15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606" y="5221608"/>
            <a:ext cx="1113382" cy="144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10"/>
          <p:cNvCxnSpPr/>
          <p:nvPr/>
        </p:nvCxnSpPr>
        <p:spPr>
          <a:xfrm>
            <a:off x="7056710" y="3781448"/>
            <a:ext cx="3816424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062" y="3925464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rganigramme : Stockage à accès direct 12"/>
          <p:cNvSpPr/>
          <p:nvPr/>
        </p:nvSpPr>
        <p:spPr>
          <a:xfrm rot="16200000">
            <a:off x="10585102" y="3997472"/>
            <a:ext cx="1368152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448198" y="4645544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872134" y="50775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user</a:t>
            </a:r>
            <a:endParaRPr lang="fr-FR" b="1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896470" y="4645544"/>
            <a:ext cx="0" cy="13681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20606" y="2782669"/>
            <a:ext cx="12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A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120606" y="493357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B</a:t>
            </a:r>
          </a:p>
          <a:p>
            <a:pPr algn="ctr"/>
            <a:r>
              <a:rPr lang="fr-FR" b="1" dirty="0" smtClean="0"/>
              <a:t>passive</a:t>
            </a:r>
            <a:endParaRPr lang="fr-FR" b="1" dirty="0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7200726" y="4717552"/>
            <a:ext cx="3672408" cy="13681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132944" y="31333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Stockage partagé</a:t>
            </a:r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4896470" y="6013696"/>
            <a:ext cx="129614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6470" y="3781448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4896470" y="3781448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er 40"/>
          <p:cNvSpPr/>
          <p:nvPr/>
        </p:nvSpPr>
        <p:spPr>
          <a:xfrm>
            <a:off x="6120606" y="3277392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104382" y="2845344"/>
            <a:ext cx="5472608" cy="38884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3384302" y="3061368"/>
            <a:ext cx="9797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smtClean="0"/>
              <a:t>Cluster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la haute 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Active-Passive Cluster</a:t>
            </a:r>
            <a:r>
              <a:rPr lang="fr-FR" b="1" dirty="0" smtClean="0"/>
              <a:t>: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serveur principal est actif, tandis qu’un second serveur attend pour prendre le relais en cas de défaillance.</a:t>
            </a:r>
          </a:p>
          <a:p>
            <a:endParaRPr lang="fr-FR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583" y="2938978"/>
            <a:ext cx="1152128" cy="149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606" y="5221608"/>
            <a:ext cx="1080120" cy="14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062" y="3925464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rganigramme : Stockage à accès direct 6"/>
          <p:cNvSpPr/>
          <p:nvPr/>
        </p:nvSpPr>
        <p:spPr>
          <a:xfrm rot="16200000">
            <a:off x="10585102" y="3997472"/>
            <a:ext cx="1368152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448198" y="4645544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872134" y="50775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user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20606" y="2710661"/>
            <a:ext cx="12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A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120606" y="493357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B</a:t>
            </a:r>
          </a:p>
          <a:p>
            <a:pPr algn="ctr"/>
            <a:r>
              <a:rPr lang="fr-FR" b="1" dirty="0" smtClean="0"/>
              <a:t>passive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132944" y="31333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Stockage partagé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4896470" y="4645544"/>
            <a:ext cx="0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4896470" y="6013696"/>
            <a:ext cx="1296144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7200726" y="4717552"/>
            <a:ext cx="3672408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056710" y="3781448"/>
            <a:ext cx="3816424" cy="720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courbée vers la gauche 18"/>
          <p:cNvSpPr/>
          <p:nvPr/>
        </p:nvSpPr>
        <p:spPr>
          <a:xfrm>
            <a:off x="7200726" y="3781448"/>
            <a:ext cx="936104" cy="2016224"/>
          </a:xfrm>
          <a:prstGeom prst="curvedLeftArrow">
            <a:avLst>
              <a:gd name="adj1" fmla="val 25000"/>
              <a:gd name="adj2" fmla="val 50000"/>
              <a:gd name="adj3" fmla="val 322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80846" y="435751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Basculement vers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Serveur </a:t>
            </a:r>
            <a:r>
              <a:rPr lang="fr-FR" b="1" dirty="0">
                <a:solidFill>
                  <a:srgbClr val="FF0000"/>
                </a:solidFill>
              </a:rPr>
              <a:t>B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4382" y="2845344"/>
            <a:ext cx="5472608" cy="38884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384302" y="3061368"/>
            <a:ext cx="9797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smtClean="0"/>
              <a:t>Cluster</a:t>
            </a:r>
            <a:endParaRPr lang="fr-FR" b="1" dirty="0"/>
          </a:p>
        </p:txBody>
      </p:sp>
      <p:sp>
        <p:nvSpPr>
          <p:cNvPr id="25" name="Multiplier 24"/>
          <p:cNvSpPr/>
          <p:nvPr/>
        </p:nvSpPr>
        <p:spPr>
          <a:xfrm>
            <a:off x="6120606" y="328498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4896470" y="3789040"/>
            <a:ext cx="0" cy="10081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4896470" y="3789040"/>
            <a:ext cx="1080120" cy="83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la haute 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Active-Active </a:t>
            </a:r>
            <a:r>
              <a:rPr lang="fr-FR" b="1" dirty="0" smtClean="0"/>
              <a:t>Cluster</a:t>
            </a:r>
            <a:r>
              <a:rPr lang="fr-FR" b="1" dirty="0" smtClean="0"/>
              <a:t>:</a:t>
            </a: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Tous les composants sont actifs en même temps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et ils partagent la charge.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94168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Architecture de la haute disponibilité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582" y="2917352"/>
            <a:ext cx="12736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606" y="5293616"/>
            <a:ext cx="1224136" cy="159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7056710" y="3853456"/>
            <a:ext cx="3816424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062" y="3997472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rganigramme : Stockage à accès direct 9"/>
          <p:cNvSpPr/>
          <p:nvPr/>
        </p:nvSpPr>
        <p:spPr>
          <a:xfrm rot="16200000">
            <a:off x="10585102" y="4069480"/>
            <a:ext cx="1368152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448198" y="4717552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72134" y="5149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user</a:t>
            </a:r>
            <a:endParaRPr lang="fr-FR" b="1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4896470" y="4717552"/>
            <a:ext cx="0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120606" y="2629320"/>
            <a:ext cx="12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A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0606" y="500558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B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7200726" y="4789560"/>
            <a:ext cx="3672408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32944" y="32053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Stockage partagé</a:t>
            </a: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4896470" y="6085704"/>
            <a:ext cx="1296144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896470" y="3853456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4896470" y="3853456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24662" y="3717032"/>
            <a:ext cx="8258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err="1" smtClean="0"/>
              <a:t>App</a:t>
            </a:r>
            <a:r>
              <a:rPr lang="fr-FR" b="1" dirty="0" smtClean="0"/>
              <a:t> 1</a:t>
            </a:r>
            <a:endParaRPr lang="fr-FR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40686" y="6021288"/>
            <a:ext cx="8258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err="1" smtClean="0"/>
              <a:t>App</a:t>
            </a:r>
            <a:r>
              <a:rPr lang="fr-FR" b="1" dirty="0" smtClean="0"/>
              <a:t> 2</a:t>
            </a:r>
            <a:endParaRPr lang="fr-FR" b="1" dirty="0"/>
          </a:p>
        </p:txBody>
      </p:sp>
      <p:sp>
        <p:nvSpPr>
          <p:cNvPr id="30" name="Multiplier 29"/>
          <p:cNvSpPr/>
          <p:nvPr/>
        </p:nvSpPr>
        <p:spPr>
          <a:xfrm>
            <a:off x="5976590" y="350100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840686" y="5589240"/>
            <a:ext cx="8258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err="1" smtClean="0"/>
              <a:t>App</a:t>
            </a:r>
            <a:r>
              <a:rPr lang="fr-FR" b="1" dirty="0" smtClean="0"/>
              <a:t> 1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</a:t>
            </a:r>
            <a:r>
              <a:rPr lang="fr-FR" dirty="0" smtClean="0"/>
              <a:t>épartition </a:t>
            </a:r>
            <a:r>
              <a:rPr lang="fr-FR" dirty="0" smtClean="0"/>
              <a:t>des </a:t>
            </a:r>
            <a:r>
              <a:rPr lang="fr-FR" dirty="0" smtClean="0"/>
              <a:t>charges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répartition des charges est une technique qui permet de distribuer efficacement les requêtes ou charges de travail entre plusieurs serveurs ou </a:t>
            </a:r>
            <a:r>
              <a:rPr lang="fr-FR" dirty="0" smtClean="0"/>
              <a:t>ressources.</a:t>
            </a:r>
          </a:p>
          <a:p>
            <a:r>
              <a:rPr lang="fr-FR" dirty="0" smtClean="0"/>
              <a:t>Les objectifs: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Amélioration de la performance </a:t>
            </a:r>
          </a:p>
          <a:p>
            <a:pPr lvl="1"/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Scalabilité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Haute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disponibilité 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Réduction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coûts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</a:t>
            </a:r>
            <a:r>
              <a:rPr lang="fr-FR" dirty="0" smtClean="0"/>
              <a:t>lgorithmes </a:t>
            </a:r>
            <a:r>
              <a:rPr lang="fr-FR" dirty="0" smtClean="0"/>
              <a:t>de répartition des charges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Round Robin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requêtes sont distribuées séquentiellement à chaque serveur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Utilisé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serveurs de même capacité.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942" y="2924944"/>
            <a:ext cx="12736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5544542" y="4717552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92814" y="4717552"/>
            <a:ext cx="0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0513094" y="3429000"/>
            <a:ext cx="12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A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513094" y="530120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B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7992814" y="6085704"/>
            <a:ext cx="1296144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7992814" y="3853456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992814" y="3853456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942" y="5013176"/>
            <a:ext cx="1224136" cy="159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478" y="4581128"/>
            <a:ext cx="10636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26"/>
          <p:cNvSpPr txBox="1"/>
          <p:nvPr/>
        </p:nvSpPr>
        <p:spPr>
          <a:xfrm>
            <a:off x="4752454" y="49411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Load</a:t>
            </a:r>
            <a:r>
              <a:rPr lang="fr-FR" b="1" dirty="0" smtClean="0"/>
              <a:t> Balancer</a:t>
            </a:r>
            <a:endParaRPr lang="fr-FR" b="1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2880246" y="3789040"/>
            <a:ext cx="2088232" cy="93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4062" y="3861048"/>
            <a:ext cx="107898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2174" y="6093296"/>
            <a:ext cx="83747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6070" y="5445224"/>
            <a:ext cx="107898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6070" y="4725144"/>
            <a:ext cx="83747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8158" y="3284984"/>
            <a:ext cx="83747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Connecteur droit 39"/>
          <p:cNvCxnSpPr>
            <a:stCxn id="37892" idx="3"/>
            <a:endCxn id="37890" idx="1"/>
          </p:cNvCxnSpPr>
          <p:nvPr/>
        </p:nvCxnSpPr>
        <p:spPr>
          <a:xfrm>
            <a:off x="2303048" y="4221088"/>
            <a:ext cx="2665430" cy="5370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37890" idx="1"/>
          </p:cNvCxnSpPr>
          <p:nvPr/>
        </p:nvCxnSpPr>
        <p:spPr>
          <a:xfrm flipV="1">
            <a:off x="2088158" y="4758135"/>
            <a:ext cx="2880320" cy="399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3"/>
            <a:endCxn id="37890" idx="1"/>
          </p:cNvCxnSpPr>
          <p:nvPr/>
        </p:nvCxnSpPr>
        <p:spPr>
          <a:xfrm flipV="1">
            <a:off x="2375056" y="4758135"/>
            <a:ext cx="2593422" cy="10471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37890" idx="1"/>
          </p:cNvCxnSpPr>
          <p:nvPr/>
        </p:nvCxnSpPr>
        <p:spPr>
          <a:xfrm flipV="1">
            <a:off x="3024262" y="4758135"/>
            <a:ext cx="1944216" cy="1767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880246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85691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4182" y="3933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856910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088158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568878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376190" y="537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568878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024262" y="6021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8280846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Comprendre l’intérêt d’utilisation des mécanismes de haute disponibilité et répartition des</a:t>
            </a:r>
            <a:br>
              <a:rPr lang="fr-FR" dirty="0" smtClean="0"/>
            </a:br>
            <a:r>
              <a:rPr lang="fr-FR" dirty="0" smtClean="0"/>
              <a:t>charges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 smtClean="0"/>
              <a:t>Distinguer entre les différentes techniques de haute disponibilité et de répartition des </a:t>
            </a:r>
            <a:r>
              <a:rPr lang="fr-FR" dirty="0" smtClean="0"/>
              <a:t>charges.</a:t>
            </a:r>
          </a:p>
          <a:p>
            <a:r>
              <a:rPr lang="fr-FR" dirty="0" smtClean="0"/>
              <a:t>Mettre </a:t>
            </a:r>
            <a:r>
              <a:rPr lang="fr-FR" dirty="0" smtClean="0"/>
              <a:t>en place une solution permettant la répartition des charges en utilisant </a:t>
            </a:r>
            <a:r>
              <a:rPr lang="fr-FR" dirty="0" err="1" smtClean="0"/>
              <a:t>Haproxy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Algorithmes de répartition des charges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Least </a:t>
            </a:r>
            <a:r>
              <a:rPr lang="fr-FR" b="1" dirty="0" smtClean="0"/>
              <a:t>Connections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trafic est envoyé au serveur ayant le moins de connexions actives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Utilisé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applications avec des connexions persistantes (web, bases de données).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0966" y="3205844"/>
            <a:ext cx="1057651" cy="137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droit 4"/>
          <p:cNvCxnSpPr/>
          <p:nvPr/>
        </p:nvCxnSpPr>
        <p:spPr>
          <a:xfrm>
            <a:off x="5544542" y="4717552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7992814" y="4717552"/>
            <a:ext cx="0" cy="136815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0513094" y="3429000"/>
            <a:ext cx="12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A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513094" y="530120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Serveur B</a:t>
            </a:r>
          </a:p>
          <a:p>
            <a:pPr algn="ctr"/>
            <a:r>
              <a:rPr lang="fr-FR" b="1" dirty="0" smtClean="0"/>
              <a:t>active</a:t>
            </a:r>
            <a:endParaRPr lang="fr-FR" b="1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7992814" y="6085704"/>
            <a:ext cx="1296144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92814" y="3853456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992814" y="3853456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1072" y="5229200"/>
            <a:ext cx="1058005" cy="13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478" y="4581128"/>
            <a:ext cx="10636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752454" y="49411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Load</a:t>
            </a:r>
            <a:r>
              <a:rPr lang="fr-FR" b="1" dirty="0" smtClean="0"/>
              <a:t> Balancer</a:t>
            </a:r>
            <a:endParaRPr lang="fr-FR" b="1" dirty="0"/>
          </a:p>
        </p:txBody>
      </p:sp>
      <p:cxnSp>
        <p:nvCxnSpPr>
          <p:cNvPr id="15" name="Connecteur droit 14"/>
          <p:cNvCxnSpPr>
            <a:endCxn id="13" idx="1"/>
          </p:cNvCxnSpPr>
          <p:nvPr/>
        </p:nvCxnSpPr>
        <p:spPr>
          <a:xfrm>
            <a:off x="2304182" y="4005064"/>
            <a:ext cx="2664296" cy="753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078" y="4941168"/>
            <a:ext cx="107898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2094" y="3645024"/>
            <a:ext cx="83747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Connecteur droit 20"/>
          <p:cNvCxnSpPr>
            <a:stCxn id="16" idx="3"/>
            <a:endCxn id="13" idx="1"/>
          </p:cNvCxnSpPr>
          <p:nvPr/>
        </p:nvCxnSpPr>
        <p:spPr>
          <a:xfrm flipV="1">
            <a:off x="2447064" y="4758135"/>
            <a:ext cx="2521414" cy="543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304182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423324" y="48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0369078" y="400506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10 connexions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0453544" y="587727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50 connexions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9000926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712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ge2bdff7c1c_1_52"/>
          <p:cNvSpPr/>
          <p:nvPr/>
        </p:nvSpPr>
        <p:spPr>
          <a:xfrm>
            <a:off x="0" y="-28242"/>
            <a:ext cx="12241213" cy="68862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86;ge2bdff7c1c_1_52" descr="Picture 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 flipH="1">
            <a:off x="9397310" y="-28258"/>
            <a:ext cx="2843903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ge2bdff7c1c_1_52"/>
          <p:cNvSpPr txBox="1">
            <a:spLocks/>
          </p:cNvSpPr>
          <p:nvPr/>
        </p:nvSpPr>
        <p:spPr>
          <a:xfrm>
            <a:off x="635576" y="1732876"/>
            <a:ext cx="10499009" cy="3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52777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2777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r>
              <a:rPr lang="en-US" sz="4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en-US" sz="4800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sz="4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4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endParaRPr lang="en-US" sz="4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05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fr-FR" dirty="0" smtClean="0"/>
              <a:t>Introduction</a:t>
            </a:r>
            <a:endParaRPr lang="fr-FR" dirty="0" smtClean="0"/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Qu’est-ce </a:t>
            </a:r>
            <a:r>
              <a:rPr lang="fr-FR" dirty="0" smtClean="0"/>
              <a:t>que la haute </a:t>
            </a:r>
            <a:r>
              <a:rPr lang="fr-FR" dirty="0" smtClean="0"/>
              <a:t>disponibilité ?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Mesure de la </a:t>
            </a:r>
            <a:r>
              <a:rPr lang="fr-FR" dirty="0" smtClean="0"/>
              <a:t>disponibilité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Temps d’arrêt (</a:t>
            </a:r>
            <a:r>
              <a:rPr lang="fr-FR" dirty="0" err="1" smtClean="0"/>
              <a:t>Downtime</a:t>
            </a:r>
            <a:r>
              <a:rPr lang="fr-FR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Causes du Temps </a:t>
            </a:r>
            <a:r>
              <a:rPr lang="fr-FR" dirty="0" smtClean="0"/>
              <a:t>d’arrêt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Réduire le Temps </a:t>
            </a:r>
            <a:r>
              <a:rPr lang="fr-FR" dirty="0" smtClean="0"/>
              <a:t>d’arrêt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Comment éviter les SPOF </a:t>
            </a:r>
            <a:r>
              <a:rPr lang="fr-FR" dirty="0" smtClean="0"/>
              <a:t>?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Redondance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Architecture de la haute </a:t>
            </a:r>
            <a:r>
              <a:rPr lang="fr-FR" dirty="0" smtClean="0"/>
              <a:t>disponibilité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Répartition des </a:t>
            </a:r>
            <a:r>
              <a:rPr lang="fr-FR" dirty="0" smtClean="0"/>
              <a:t>charges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Algorithmes de répartition des charges</a:t>
            </a:r>
            <a:endParaRPr lang="fr-FR" dirty="0" smtClean="0"/>
          </a:p>
          <a:p>
            <a:pPr marL="571500" indent="-457200">
              <a:buFont typeface="+mj-lt"/>
              <a:buAutoNum type="arabicPeriod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monde de plus en plus connecté, l'indisponibilité des systèmes informatiques peut avoir des conséquences catastrophiques </a:t>
            </a:r>
            <a:r>
              <a:rPr lang="fr-FR" dirty="0" smtClean="0"/>
              <a:t>: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Pertes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financières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importantes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nsatisfaction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clients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tteinte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à la réputation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l'entreprise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oire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perte de pièces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marché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Qu’est-ce que la haute disponibilité?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haute disponibilité désigne la capacité d’un système ou d’une infrastructure </a:t>
            </a:r>
            <a:r>
              <a:rPr lang="fr-FR" dirty="0" smtClean="0"/>
              <a:t>à</a:t>
            </a:r>
            <a:r>
              <a:rPr lang="fr-FR" dirty="0" smtClean="0"/>
              <a:t> garantir une fonctionnement continu, avec un minimum d’interruptions.</a:t>
            </a:r>
          </a:p>
          <a:p>
            <a:r>
              <a:rPr lang="fr-FR" dirty="0" smtClean="0"/>
              <a:t>O</a:t>
            </a:r>
            <a:r>
              <a:rPr lang="fr-FR" dirty="0" smtClean="0"/>
              <a:t>bjectifs principaux: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Minimiser les pannes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Réduire les interruptions de service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Garantir une accessibilité proche de 100%</a:t>
            </a:r>
          </a:p>
          <a:p>
            <a:pPr lvl="1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Fournir un temps d’activité élevé (souvent exprimé en SLA: Service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Agreement)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Mesure de la disponibilité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Formule de disponibilité:</a:t>
            </a:r>
          </a:p>
          <a:p>
            <a:pPr marL="457200" lvl="1" algn="ctr">
              <a:buNone/>
            </a:pPr>
            <a:r>
              <a:rPr lang="fr-FR" dirty="0" smtClean="0"/>
              <a:t>		</a:t>
            </a:r>
            <a:r>
              <a:rPr lang="fr-F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Disponibilité = MTBF/(MTBF+MTTR</a:t>
            </a:r>
            <a:r>
              <a:rPr lang="fr-F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 smtClean="0"/>
          </a:p>
          <a:p>
            <a:pPr lvl="1"/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MTBF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200" dirty="0" err="1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Time </a:t>
            </a:r>
            <a:r>
              <a:rPr lang="fr-FR" sz="2200" dirty="0" err="1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latin typeface="Times New Roman" pitchFamily="18" charset="0"/>
                <a:cs typeface="Times New Roman" pitchFamily="18" charset="0"/>
              </a:rPr>
              <a:t>Failures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) : Temps moyen entre deux pannes.</a:t>
            </a:r>
          </a:p>
          <a:p>
            <a:pPr lvl="1"/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MTTR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200" dirty="0" err="1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Time To </a:t>
            </a:r>
            <a:r>
              <a:rPr lang="fr-FR" sz="2200" dirty="0" err="1" smtClean="0">
                <a:latin typeface="Times New Roman" pitchFamily="18" charset="0"/>
                <a:cs typeface="Times New Roman" pitchFamily="18" charset="0"/>
              </a:rPr>
              <a:t>Repair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) : Temps moyen pour réparer une panne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Exemples: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304182" y="4365104"/>
          <a:ext cx="81608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0405"/>
                <a:gridCol w="40804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de service (%)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d’indisponibilité/an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jours, 15 </a:t>
                      </a:r>
                      <a:r>
                        <a:rPr lang="fr-FR" dirty="0" smtClean="0"/>
                        <a:t>minutes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99,9%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heures, 45 </a:t>
                      </a:r>
                      <a:r>
                        <a:rPr lang="fr-FR" dirty="0" smtClean="0"/>
                        <a:t>minutes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99,99%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52  </a:t>
                      </a:r>
                      <a:r>
                        <a:rPr lang="fr-FR" dirty="0" smtClean="0"/>
                        <a:t>minutes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99,999%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minutes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Temps </a:t>
            </a:r>
            <a:r>
              <a:rPr lang="fr-FR" dirty="0" smtClean="0"/>
              <a:t>d’arrêt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Downtime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temps d’arrêt (</a:t>
            </a:r>
            <a:r>
              <a:rPr lang="fr-FR" dirty="0" err="1" smtClean="0"/>
              <a:t>Downtime</a:t>
            </a:r>
            <a:r>
              <a:rPr lang="fr-FR" dirty="0" smtClean="0"/>
              <a:t>) fait référence à la période pendant laquelle un système ou un service n’est pas disponible ou ne fonctionne pas correctement.</a:t>
            </a:r>
          </a:p>
          <a:p>
            <a:r>
              <a:rPr lang="fr-FR" dirty="0" smtClean="0"/>
              <a:t>Types de temps d’arrêt:</a:t>
            </a: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Planifié:</a:t>
            </a:r>
          </a:p>
          <a:p>
            <a:pPr lvl="2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Périodes d’indisponibilité prévues pour des opérations de maintenance, des mises à jour ou des migrations.</a:t>
            </a:r>
          </a:p>
          <a:p>
            <a:pPr lvl="2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Souvent annoncé à l’avance pour minimiser l’impact sur les utilisateurs.</a:t>
            </a:r>
          </a:p>
          <a:p>
            <a:pPr lvl="1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Non planifié:</a:t>
            </a:r>
          </a:p>
          <a:p>
            <a:pPr lvl="2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Résultat d’une panne, d’une défectuosité matérielle, d’un bug logiciel ou d’une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cyberattaque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Inattendu et généralement plus couteux en termes d’impact.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Causes du </a:t>
            </a:r>
            <a:r>
              <a:rPr lang="fr-FR" dirty="0" smtClean="0"/>
              <a:t>T</a:t>
            </a:r>
            <a:r>
              <a:rPr lang="fr-FR" dirty="0" smtClean="0"/>
              <a:t>emps d’arrêt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0686" y="2132856"/>
            <a:ext cx="5112568" cy="43924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34 % </a:t>
            </a:r>
            <a:r>
              <a:rPr lang="fr-FR" b="1" dirty="0" smtClean="0"/>
              <a:t>vétusté</a:t>
            </a:r>
            <a:r>
              <a:rPr lang="fr-FR" dirty="0" smtClean="0"/>
              <a:t> </a:t>
            </a:r>
            <a:r>
              <a:rPr lang="fr-FR" b="1" dirty="0" smtClean="0"/>
              <a:t>des équipements</a:t>
            </a:r>
            <a:endParaRPr lang="fr-FR" dirty="0" smtClean="0"/>
          </a:p>
          <a:p>
            <a:r>
              <a:rPr lang="fr-FR" dirty="0" smtClean="0"/>
              <a:t>20 % </a:t>
            </a:r>
            <a:r>
              <a:rPr lang="fr-FR" b="1" dirty="0" smtClean="0"/>
              <a:t>défauts mécaniques</a:t>
            </a:r>
            <a:endParaRPr lang="fr-FR" dirty="0" smtClean="0"/>
          </a:p>
          <a:p>
            <a:r>
              <a:rPr lang="fr-FR" dirty="0" smtClean="0"/>
              <a:t>11 % </a:t>
            </a:r>
            <a:r>
              <a:rPr lang="fr-FR" b="1" dirty="0" smtClean="0"/>
              <a:t>erreurs des opérateurs</a:t>
            </a:r>
            <a:endParaRPr lang="fr-FR" dirty="0" smtClean="0"/>
          </a:p>
          <a:p>
            <a:r>
              <a:rPr lang="fr-FR" dirty="0" smtClean="0"/>
              <a:t>9 % </a:t>
            </a:r>
            <a:r>
              <a:rPr lang="fr-FR" b="1" dirty="0" smtClean="0"/>
              <a:t>manque de temps</a:t>
            </a:r>
            <a:r>
              <a:rPr lang="fr-FR" dirty="0" smtClean="0"/>
              <a:t> pour la maintenance</a:t>
            </a:r>
          </a:p>
          <a:p>
            <a:r>
              <a:rPr lang="fr-FR" dirty="0" smtClean="0"/>
              <a:t>8 % </a:t>
            </a:r>
            <a:r>
              <a:rPr lang="fr-FR" b="1" dirty="0" smtClean="0"/>
              <a:t>erreurs de conception </a:t>
            </a:r>
            <a:r>
              <a:rPr lang="fr-FR" dirty="0" smtClean="0"/>
              <a:t>des équipements</a:t>
            </a:r>
          </a:p>
          <a:p>
            <a:r>
              <a:rPr lang="fr-FR" dirty="0" smtClean="0"/>
              <a:t>6 % </a:t>
            </a:r>
            <a:r>
              <a:rPr lang="fr-FR" b="1" dirty="0" smtClean="0"/>
              <a:t>échec de la stratégie de maintenance</a:t>
            </a:r>
            <a:endParaRPr lang="fr-FR" dirty="0" smtClean="0"/>
          </a:p>
          <a:p>
            <a:r>
              <a:rPr lang="fr-FR" dirty="0" smtClean="0"/>
              <a:t>5 % </a:t>
            </a:r>
            <a:r>
              <a:rPr lang="fr-FR" b="1" dirty="0" smtClean="0"/>
              <a:t>formation inadéquate </a:t>
            </a:r>
            <a:r>
              <a:rPr lang="fr-FR" dirty="0" smtClean="0"/>
              <a:t>des opérateurs</a:t>
            </a:r>
          </a:p>
          <a:p>
            <a:r>
              <a:rPr lang="fr-FR" dirty="0" smtClean="0"/>
              <a:t>4 % </a:t>
            </a:r>
            <a:r>
              <a:rPr lang="fr-FR" b="1" dirty="0" smtClean="0"/>
              <a:t>manque de personnel</a:t>
            </a:r>
            <a:r>
              <a:rPr lang="fr-FR" dirty="0" smtClean="0"/>
              <a:t> technique qualifié</a:t>
            </a:r>
          </a:p>
          <a:p>
            <a:r>
              <a:rPr lang="fr-FR" dirty="0" smtClean="0"/>
              <a:t>3 % autres raisons diverses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07" y="1916832"/>
            <a:ext cx="6126163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72534" y="1844824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75990" y="6309320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U</a:t>
            </a:r>
            <a:r>
              <a:rPr lang="fr-FR" dirty="0" smtClean="0"/>
              <a:t>ne </a:t>
            </a:r>
            <a:r>
              <a:rPr lang="fr-FR" dirty="0" smtClean="0">
                <a:hlinkClick r:id="rId3"/>
              </a:rPr>
              <a:t>étude </a:t>
            </a:r>
            <a:r>
              <a:rPr lang="fr-FR" dirty="0">
                <a:hlinkClick r:id="rId3"/>
              </a:rPr>
              <a:t>publiée en 2020</a:t>
            </a:r>
            <a:r>
              <a:rPr lang="fr-FR" dirty="0"/>
              <a:t> par la revue </a:t>
            </a:r>
            <a:r>
              <a:rPr lang="fr-FR" i="1" dirty="0"/>
              <a:t>Plant Engineering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416750" y="2276872"/>
            <a:ext cx="3888432" cy="2880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Comment réduire le </a:t>
            </a:r>
            <a:r>
              <a:rPr lang="fr-FR" sz="3200" dirty="0" err="1" smtClean="0"/>
              <a:t>Downtime</a:t>
            </a:r>
            <a:endParaRPr lang="fr-FR" sz="3200" dirty="0" smtClean="0"/>
          </a:p>
          <a:p>
            <a:pPr algn="ctr"/>
            <a:endParaRPr lang="fr-FR" sz="3200" dirty="0"/>
          </a:p>
          <a:p>
            <a:pPr algn="ctr"/>
            <a:endParaRPr lang="fr-FR" sz="3200" dirty="0"/>
          </a:p>
        </p:txBody>
      </p:sp>
      <p:sp>
        <p:nvSpPr>
          <p:cNvPr id="9" name="Flèche vers le bas 8"/>
          <p:cNvSpPr/>
          <p:nvPr/>
        </p:nvSpPr>
        <p:spPr>
          <a:xfrm>
            <a:off x="8928918" y="4077072"/>
            <a:ext cx="720080" cy="100811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Réduire le Temps d’arrêt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haute disponibilité intègre trois principes majeurs pour garantir un accès ininterrompu aux données et aux services: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2736230" y="2508931"/>
          <a:ext cx="7608797" cy="4376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Réseaux_LAN_VF</Template>
  <TotalTime>3857</TotalTime>
  <Words>871</Words>
  <Application>Microsoft Office PowerPoint</Application>
  <PresentationFormat>Personnalisé</PresentationFormat>
  <Paragraphs>205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Chapitre 7 Service de l’haute disponibilité et de la répartition des charges </vt:lpstr>
      <vt:lpstr>Objectifs</vt:lpstr>
      <vt:lpstr>Plan</vt:lpstr>
      <vt:lpstr>Introduction</vt:lpstr>
      <vt:lpstr>Qu’est-ce que la haute disponibilité?</vt:lpstr>
      <vt:lpstr>Mesure de la disponibilité</vt:lpstr>
      <vt:lpstr>Temps d’arrêt (Downtime)</vt:lpstr>
      <vt:lpstr>Causes du Temps d’arrêt</vt:lpstr>
      <vt:lpstr>Réduire le Temps d’arrêt</vt:lpstr>
      <vt:lpstr>Comment éviter les SPOF ?</vt:lpstr>
      <vt:lpstr>Redondance </vt:lpstr>
      <vt:lpstr>Redondance</vt:lpstr>
      <vt:lpstr>Architecture de la haute disponibilité</vt:lpstr>
      <vt:lpstr>Architecture de la haute disponibilité</vt:lpstr>
      <vt:lpstr>Architecture de la haute disponibilité</vt:lpstr>
      <vt:lpstr>Architecture de la haute disponibilité</vt:lpstr>
      <vt:lpstr>Architecture de la haute disponibilité</vt:lpstr>
      <vt:lpstr>Répartition des charges</vt:lpstr>
      <vt:lpstr>Algorithmes de répartition des charges</vt:lpstr>
      <vt:lpstr>Algorithmes de répartition des charges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18</cp:revision>
  <dcterms:created xsi:type="dcterms:W3CDTF">2024-12-15T16:00:21Z</dcterms:created>
  <dcterms:modified xsi:type="dcterms:W3CDTF">2024-12-18T08:17:53Z</dcterms:modified>
</cp:coreProperties>
</file>