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1206400" cy="38404800"/>
  <p:notesSz cx="6858000" cy="9144000"/>
  <p:defaultTextStyle>
    <a:defPPr>
      <a:defRPr lang="en-US"/>
    </a:defPPr>
    <a:lvl1pPr marL="0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1pPr>
    <a:lvl2pPr marL="2558270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2pPr>
    <a:lvl3pPr marL="5116541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3pPr>
    <a:lvl4pPr marL="7674817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4pPr>
    <a:lvl5pPr marL="10233087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5pPr>
    <a:lvl6pPr marL="12791363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6pPr>
    <a:lvl7pPr marL="15349634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7pPr>
    <a:lvl8pPr marL="17907904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8pPr>
    <a:lvl9pPr marL="20466180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2002A"/>
    <a:srgbClr val="890028"/>
    <a:srgbClr val="8A0028"/>
    <a:srgbClr val="A31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" d="100"/>
          <a:sy n="20" d="100"/>
        </p:scale>
        <p:origin x="-1650" y="-198"/>
      </p:cViewPr>
      <p:guideLst>
        <p:guide orient="horz" pos="12096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1930383"/>
            <a:ext cx="4352544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1762720"/>
            <a:ext cx="3584448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0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537976"/>
            <a:ext cx="11521440" cy="32768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537976"/>
            <a:ext cx="33710880" cy="32768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3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2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4678643"/>
            <a:ext cx="43525440" cy="7627620"/>
          </a:xfrm>
        </p:spPr>
        <p:txBody>
          <a:bodyPr anchor="t"/>
          <a:lstStyle>
            <a:lvl1pPr algn="l">
              <a:defRPr sz="2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6277596"/>
            <a:ext cx="43525440" cy="8401047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60320" indent="0">
              <a:buNone/>
              <a:defRPr sz="101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7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961123"/>
            <a:ext cx="22616160" cy="25345393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961123"/>
            <a:ext cx="22616160" cy="25345393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0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596633"/>
            <a:ext cx="22625053" cy="3582667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100" b="1"/>
            </a:lvl3pPr>
            <a:lvl4pPr marL="7680960" indent="0">
              <a:buNone/>
              <a:defRPr sz="9000" b="1"/>
            </a:lvl4pPr>
            <a:lvl5pPr marL="10241280" indent="0">
              <a:buNone/>
              <a:defRPr sz="9000" b="1"/>
            </a:lvl5pPr>
            <a:lvl6pPr marL="12801600" indent="0">
              <a:buNone/>
              <a:defRPr sz="9000" b="1"/>
            </a:lvl6pPr>
            <a:lvl7pPr marL="15361920" indent="0">
              <a:buNone/>
              <a:defRPr sz="9000" b="1"/>
            </a:lvl7pPr>
            <a:lvl8pPr marL="17922240" indent="0">
              <a:buNone/>
              <a:defRPr sz="9000" b="1"/>
            </a:lvl8pPr>
            <a:lvl9pPr marL="20482560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2179300"/>
            <a:ext cx="22625053" cy="22127213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8596633"/>
            <a:ext cx="22633940" cy="3582667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100" b="1"/>
            </a:lvl3pPr>
            <a:lvl4pPr marL="7680960" indent="0">
              <a:buNone/>
              <a:defRPr sz="9000" b="1"/>
            </a:lvl4pPr>
            <a:lvl5pPr marL="10241280" indent="0">
              <a:buNone/>
              <a:defRPr sz="9000" b="1"/>
            </a:lvl5pPr>
            <a:lvl6pPr marL="12801600" indent="0">
              <a:buNone/>
              <a:defRPr sz="9000" b="1"/>
            </a:lvl6pPr>
            <a:lvl7pPr marL="15361920" indent="0">
              <a:buNone/>
              <a:defRPr sz="9000" b="1"/>
            </a:lvl7pPr>
            <a:lvl8pPr marL="17922240" indent="0">
              <a:buNone/>
              <a:defRPr sz="9000" b="1"/>
            </a:lvl8pPr>
            <a:lvl9pPr marL="20482560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2179300"/>
            <a:ext cx="22633940" cy="22127213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1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9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8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3" y="1529080"/>
            <a:ext cx="16846553" cy="650748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529083"/>
            <a:ext cx="28625800" cy="32777433"/>
          </a:xfrm>
        </p:spPr>
        <p:txBody>
          <a:bodyPr/>
          <a:lstStyle>
            <a:lvl1pPr>
              <a:defRPr sz="17900"/>
            </a:lvl1pPr>
            <a:lvl2pPr>
              <a:defRPr sz="15700"/>
            </a:lvl2pPr>
            <a:lvl3pPr>
              <a:defRPr sz="1340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3" y="8036563"/>
            <a:ext cx="16846553" cy="26269953"/>
          </a:xfrm>
        </p:spPr>
        <p:txBody>
          <a:bodyPr/>
          <a:lstStyle>
            <a:lvl1pPr marL="0" indent="0">
              <a:buNone/>
              <a:defRPr sz="7800"/>
            </a:lvl1pPr>
            <a:lvl2pPr marL="2560320" indent="0">
              <a:buNone/>
              <a:defRPr sz="6700"/>
            </a:lvl2pPr>
            <a:lvl3pPr marL="5120640" indent="0">
              <a:buNone/>
              <a:defRPr sz="5600"/>
            </a:lvl3pPr>
            <a:lvl4pPr marL="7680960" indent="0">
              <a:buNone/>
              <a:defRPr sz="5000"/>
            </a:lvl4pPr>
            <a:lvl5pPr marL="10241280" indent="0">
              <a:buNone/>
              <a:defRPr sz="5000"/>
            </a:lvl5pPr>
            <a:lvl6pPr marL="12801600" indent="0">
              <a:buNone/>
              <a:defRPr sz="5000"/>
            </a:lvl6pPr>
            <a:lvl7pPr marL="15361920" indent="0">
              <a:buNone/>
              <a:defRPr sz="5000"/>
            </a:lvl7pPr>
            <a:lvl8pPr marL="17922240" indent="0">
              <a:buNone/>
              <a:defRPr sz="5000"/>
            </a:lvl8pPr>
            <a:lvl9pPr marL="20482560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5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6883360"/>
            <a:ext cx="30723840" cy="3173733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3431540"/>
            <a:ext cx="30723840" cy="23042880"/>
          </a:xfrm>
        </p:spPr>
        <p:txBody>
          <a:bodyPr/>
          <a:lstStyle>
            <a:lvl1pPr marL="0" indent="0">
              <a:buNone/>
              <a:defRPr sz="17900"/>
            </a:lvl1pPr>
            <a:lvl2pPr marL="2560320" indent="0">
              <a:buNone/>
              <a:defRPr sz="15700"/>
            </a:lvl2pPr>
            <a:lvl3pPr marL="5120640" indent="0">
              <a:buNone/>
              <a:defRPr sz="1340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30057093"/>
            <a:ext cx="30723840" cy="4507227"/>
          </a:xfrm>
        </p:spPr>
        <p:txBody>
          <a:bodyPr/>
          <a:lstStyle>
            <a:lvl1pPr marL="0" indent="0">
              <a:buNone/>
              <a:defRPr sz="7800"/>
            </a:lvl1pPr>
            <a:lvl2pPr marL="2560320" indent="0">
              <a:buNone/>
              <a:defRPr sz="6700"/>
            </a:lvl2pPr>
            <a:lvl3pPr marL="5120640" indent="0">
              <a:buNone/>
              <a:defRPr sz="5600"/>
            </a:lvl3pPr>
            <a:lvl4pPr marL="7680960" indent="0">
              <a:buNone/>
              <a:defRPr sz="5000"/>
            </a:lvl4pPr>
            <a:lvl5pPr marL="10241280" indent="0">
              <a:buNone/>
              <a:defRPr sz="5000"/>
            </a:lvl5pPr>
            <a:lvl6pPr marL="12801600" indent="0">
              <a:buNone/>
              <a:defRPr sz="5000"/>
            </a:lvl6pPr>
            <a:lvl7pPr marL="15361920" indent="0">
              <a:buNone/>
              <a:defRPr sz="5000"/>
            </a:lvl7pPr>
            <a:lvl8pPr marL="17922240" indent="0">
              <a:buNone/>
              <a:defRPr sz="5000"/>
            </a:lvl8pPr>
            <a:lvl9pPr marL="20482560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2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537973"/>
            <a:ext cx="46085760" cy="6400800"/>
          </a:xfrm>
          <a:prstGeom prst="rect">
            <a:avLst/>
          </a:prstGeom>
        </p:spPr>
        <p:txBody>
          <a:bodyPr vert="horz" lIns="512064" tIns="256032" rIns="512064" bIns="25603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961123"/>
            <a:ext cx="46085760" cy="25345393"/>
          </a:xfrm>
          <a:prstGeom prst="rect">
            <a:avLst/>
          </a:prstGeom>
        </p:spPr>
        <p:txBody>
          <a:bodyPr vert="horz" lIns="512064" tIns="256032" rIns="512064" bIns="2560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5595563"/>
            <a:ext cx="11948160" cy="2044700"/>
          </a:xfrm>
          <a:prstGeom prst="rect">
            <a:avLst/>
          </a:prstGeom>
        </p:spPr>
        <p:txBody>
          <a:bodyPr vert="horz" lIns="512064" tIns="256032" rIns="512064" bIns="256032" rtlCol="0" anchor="ctr"/>
          <a:lstStyle>
            <a:lvl1pPr algn="l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46F9B-2D6C-3B44-92C9-2F63A4582805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5595563"/>
            <a:ext cx="16215360" cy="2044700"/>
          </a:xfrm>
          <a:prstGeom prst="rect">
            <a:avLst/>
          </a:prstGeom>
        </p:spPr>
        <p:txBody>
          <a:bodyPr vert="horz" lIns="512064" tIns="256032" rIns="512064" bIns="256032" rtlCol="0" anchor="ctr"/>
          <a:lstStyle>
            <a:lvl1pPr algn="ct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5595563"/>
            <a:ext cx="11948160" cy="2044700"/>
          </a:xfrm>
          <a:prstGeom prst="rect">
            <a:avLst/>
          </a:prstGeom>
        </p:spPr>
        <p:txBody>
          <a:bodyPr vert="horz" lIns="512064" tIns="256032" rIns="512064" bIns="256032" rtlCol="0" anchor="ctr"/>
          <a:lstStyle>
            <a:lvl1pPr algn="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560320" rtl="0" eaLnBrk="1" latinLnBrk="0" hangingPunct="1">
        <a:spcBef>
          <a:spcPct val="0"/>
        </a:spcBef>
        <a:buNone/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0" indent="-1920240" algn="l" defTabSz="2560320" rtl="0" eaLnBrk="1" latinLnBrk="0" hangingPunct="1">
        <a:spcBef>
          <a:spcPct val="20000"/>
        </a:spcBef>
        <a:buFont typeface="Arial"/>
        <a:buChar char="•"/>
        <a:defRPr sz="17900" kern="1200">
          <a:solidFill>
            <a:schemeClr val="tx1"/>
          </a:solidFill>
          <a:latin typeface="+mn-lt"/>
          <a:ea typeface="+mn-ea"/>
          <a:cs typeface="+mn-cs"/>
        </a:defRPr>
      </a:lvl1pPr>
      <a:lvl2pPr marL="4160520" indent="-1600200" algn="l" defTabSz="2560320" rtl="0" eaLnBrk="1" latinLnBrk="0" hangingPunct="1">
        <a:spcBef>
          <a:spcPct val="20000"/>
        </a:spcBef>
        <a:buFont typeface="Arial"/>
        <a:buChar char="–"/>
        <a:defRPr sz="157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2560320" rtl="0" eaLnBrk="1" latinLnBrk="0" hangingPunct="1">
        <a:spcBef>
          <a:spcPct val="20000"/>
        </a:spcBef>
        <a:buFont typeface="Arial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2560320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2560320" rtl="0" eaLnBrk="1" latinLnBrk="0" hangingPunct="1">
        <a:spcBef>
          <a:spcPct val="20000"/>
        </a:spcBef>
        <a:buFont typeface="Arial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2560320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2560320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2560320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2560320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half" idx="1"/>
          </p:nvPr>
        </p:nvSpPr>
        <p:spPr>
          <a:xfrm>
            <a:off x="503493" y="8912965"/>
            <a:ext cx="16459200" cy="7311560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Detail  </a:t>
            </a:r>
          </a:p>
          <a:p>
            <a:r>
              <a:rPr lang="en-US" sz="6000" dirty="0" smtClean="0"/>
              <a:t>20</a:t>
            </a:r>
            <a:r>
              <a:rPr lang="en-US" sz="6000" dirty="0" smtClean="0"/>
              <a:t>-36 </a:t>
            </a:r>
            <a:r>
              <a:rPr lang="en-US" sz="6000" dirty="0" smtClean="0"/>
              <a:t>font.  Start at 24.  Go bigger if space, smaller if more words.</a:t>
            </a:r>
          </a:p>
          <a:p>
            <a:r>
              <a:rPr lang="en-US" sz="6000" dirty="0" smtClean="0"/>
              <a:t>Remember – Less is more</a:t>
            </a:r>
          </a:p>
          <a:p>
            <a:r>
              <a:rPr lang="en-US" sz="6000" dirty="0" smtClean="0"/>
              <a:t>Bullets phrases, not complete sentences</a:t>
            </a:r>
            <a:endParaRPr lang="en-US" sz="6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3810" y="266466"/>
            <a:ext cx="6533423" cy="4114800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>
          <a:xfrm>
            <a:off x="12792185" y="1924560"/>
            <a:ext cx="31059743" cy="400601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+mj-lt"/>
              </a:rPr>
              <a:t>Title – 72 font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Contributing Researchers – 48 font</a:t>
            </a:r>
          </a:p>
          <a:p>
            <a:pPr algn="ctr"/>
            <a:r>
              <a:rPr lang="en-US" sz="4800" dirty="0">
                <a:solidFill>
                  <a:srgbClr val="FFFFFF"/>
                </a:solidFill>
              </a:rPr>
              <a:t>Institution/Location – 48 font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58137" y="26447676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METHODS</a:t>
            </a:r>
            <a:endParaRPr lang="en-US" sz="4800" b="1" dirty="0"/>
          </a:p>
        </p:txBody>
      </p:sp>
      <p:sp>
        <p:nvSpPr>
          <p:cNvPr id="54" name="Content Placeholder 5"/>
          <p:cNvSpPr>
            <a:spLocks noGrp="1"/>
          </p:cNvSpPr>
          <p:nvPr>
            <p:ph sz="half" idx="1"/>
          </p:nvPr>
        </p:nvSpPr>
        <p:spPr>
          <a:xfrm>
            <a:off x="391975" y="28695221"/>
            <a:ext cx="16459200" cy="6858000"/>
          </a:xfrm>
          <a:solidFill>
            <a:schemeClr val="bg1"/>
          </a:solidFill>
          <a:ln w="28575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Detail - Flow charts work well for methods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7383915" y="6636693"/>
            <a:ext cx="1649191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RESULTS</a:t>
            </a:r>
            <a:endParaRPr lang="en-US" sz="4800" b="1" dirty="0"/>
          </a:p>
        </p:txBody>
      </p:sp>
      <p:sp>
        <p:nvSpPr>
          <p:cNvPr id="66" name="Content Placeholder 5"/>
          <p:cNvSpPr>
            <a:spLocks noGrp="1"/>
          </p:cNvSpPr>
          <p:nvPr>
            <p:ph sz="half" idx="1"/>
          </p:nvPr>
        </p:nvSpPr>
        <p:spPr>
          <a:xfrm>
            <a:off x="17449850" y="8884103"/>
            <a:ext cx="16459200" cy="16652450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Detail – most interesting results, picture(s), table, graph, front, center and big enough to read easily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17350696" y="26417426"/>
            <a:ext cx="16558354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RESULTS</a:t>
            </a:r>
            <a:endParaRPr lang="en-US" sz="4800" b="1" dirty="0"/>
          </a:p>
        </p:txBody>
      </p:sp>
      <p:sp>
        <p:nvSpPr>
          <p:cNvPr id="68" name="Content Placeholder 5"/>
          <p:cNvSpPr>
            <a:spLocks noGrp="1"/>
          </p:cNvSpPr>
          <p:nvPr>
            <p:ph sz="half" idx="1"/>
          </p:nvPr>
        </p:nvSpPr>
        <p:spPr>
          <a:xfrm>
            <a:off x="17416631" y="28695221"/>
            <a:ext cx="16459200" cy="6946266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Detail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34432677" y="6591298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RESULTS</a:t>
            </a:r>
            <a:r>
              <a:rPr lang="en-US" sz="4800" dirty="0" smtClean="0"/>
              <a:t> – CONT’D</a:t>
            </a:r>
            <a:endParaRPr lang="en-US" sz="4800" dirty="0"/>
          </a:p>
        </p:txBody>
      </p:sp>
      <p:sp>
        <p:nvSpPr>
          <p:cNvPr id="70" name="Content Placeholder 5"/>
          <p:cNvSpPr>
            <a:spLocks noGrp="1"/>
          </p:cNvSpPr>
          <p:nvPr>
            <p:ph sz="half" idx="1"/>
          </p:nvPr>
        </p:nvSpPr>
        <p:spPr>
          <a:xfrm>
            <a:off x="34378879" y="8884103"/>
            <a:ext cx="16459200" cy="6858000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Detail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4432677" y="16582195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DISCUSSION</a:t>
            </a:r>
            <a:endParaRPr lang="en-US" sz="4800" b="1" dirty="0"/>
          </a:p>
        </p:txBody>
      </p:sp>
      <p:sp>
        <p:nvSpPr>
          <p:cNvPr id="72" name="Content Placeholder 5"/>
          <p:cNvSpPr>
            <a:spLocks noGrp="1"/>
          </p:cNvSpPr>
          <p:nvPr>
            <p:ph sz="half" idx="1"/>
          </p:nvPr>
        </p:nvSpPr>
        <p:spPr>
          <a:xfrm>
            <a:off x="34378879" y="30128404"/>
            <a:ext cx="16447063" cy="5556577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Detail – 1-3 of the most </a:t>
            </a:r>
            <a:r>
              <a:rPr lang="en-US" sz="6000" dirty="0" smtClean="0"/>
              <a:t>relevant– if you do not have space, you may put a single sentence here saying that references are available </a:t>
            </a:r>
            <a:r>
              <a:rPr lang="en-US" sz="6000" smtClean="0"/>
              <a:t>upon request.</a:t>
            </a:r>
            <a:endParaRPr lang="en-US" sz="6000" dirty="0" smtClean="0"/>
          </a:p>
        </p:txBody>
      </p:sp>
      <p:sp>
        <p:nvSpPr>
          <p:cNvPr id="73" name="Rounded Rectangle 72"/>
          <p:cNvSpPr/>
          <p:nvPr/>
        </p:nvSpPr>
        <p:spPr>
          <a:xfrm>
            <a:off x="34341965" y="27956744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REFERENCES</a:t>
            </a:r>
            <a:endParaRPr lang="en-US" sz="4800" b="1" dirty="0"/>
          </a:p>
        </p:txBody>
      </p:sp>
      <p:sp>
        <p:nvSpPr>
          <p:cNvPr id="74" name="Content Placeholder 5"/>
          <p:cNvSpPr>
            <a:spLocks noGrp="1"/>
          </p:cNvSpPr>
          <p:nvPr>
            <p:ph sz="half" idx="1"/>
          </p:nvPr>
        </p:nvSpPr>
        <p:spPr>
          <a:xfrm>
            <a:off x="34321386" y="18450609"/>
            <a:ext cx="16459200" cy="3183463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Detail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34378879" y="22105424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CONCLUSIONS</a:t>
            </a:r>
            <a:endParaRPr lang="en-US" sz="4800" b="1" dirty="0"/>
          </a:p>
        </p:txBody>
      </p:sp>
      <p:sp>
        <p:nvSpPr>
          <p:cNvPr id="76" name="Content Placeholder 5"/>
          <p:cNvSpPr>
            <a:spLocks noGrp="1"/>
          </p:cNvSpPr>
          <p:nvPr>
            <p:ph sz="half" idx="1"/>
          </p:nvPr>
        </p:nvSpPr>
        <p:spPr>
          <a:xfrm>
            <a:off x="34321386" y="24057935"/>
            <a:ext cx="16459200" cy="3183463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This should summarize your research– what do you want to leave the audience with?</a:t>
            </a:r>
            <a:endParaRPr lang="en-US" sz="6000" dirty="0" smtClean="0"/>
          </a:p>
        </p:txBody>
      </p:sp>
      <p:sp>
        <p:nvSpPr>
          <p:cNvPr id="83" name="Rounded Rectangle 82"/>
          <p:cNvSpPr/>
          <p:nvPr/>
        </p:nvSpPr>
        <p:spPr>
          <a:xfrm>
            <a:off x="503493" y="6591298"/>
            <a:ext cx="163521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INTRODUCTION</a:t>
            </a:r>
            <a:r>
              <a:rPr lang="en-US" sz="4800" dirty="0" smtClean="0"/>
              <a:t> – 48 font</a:t>
            </a:r>
            <a:endParaRPr lang="en-US" sz="4800" dirty="0"/>
          </a:p>
        </p:txBody>
      </p:sp>
      <p:sp>
        <p:nvSpPr>
          <p:cNvPr id="85" name="Rounded Rectangle 84"/>
          <p:cNvSpPr/>
          <p:nvPr/>
        </p:nvSpPr>
        <p:spPr>
          <a:xfrm>
            <a:off x="503493" y="16863165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PURPOSE</a:t>
            </a:r>
            <a:endParaRPr lang="en-US" sz="4800" b="1" dirty="0"/>
          </a:p>
        </p:txBody>
      </p:sp>
      <p:sp>
        <p:nvSpPr>
          <p:cNvPr id="31" name="Content Placeholder 5"/>
          <p:cNvSpPr>
            <a:spLocks noGrp="1"/>
          </p:cNvSpPr>
          <p:nvPr>
            <p:ph sz="half" idx="1"/>
          </p:nvPr>
        </p:nvSpPr>
        <p:spPr>
          <a:xfrm>
            <a:off x="449971" y="19027318"/>
            <a:ext cx="16459200" cy="6858000"/>
          </a:xfrm>
          <a:solidFill>
            <a:schemeClr val="bg1"/>
          </a:solidFill>
          <a:ln w="28575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This describes the main purpose or objective of your study. </a:t>
            </a:r>
            <a:endParaRPr lang="en-US" sz="6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12" y="266466"/>
            <a:ext cx="12018851" cy="323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9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1D1B10"/>
      </a:dk1>
      <a:lt1>
        <a:sysClr val="window" lastClr="FFFFFF"/>
      </a:lt1>
      <a:dk2>
        <a:srgbClr val="9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145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ouhsc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Sooter</dc:creator>
  <cp:lastModifiedBy>Naifeh, Monique  (HSC)</cp:lastModifiedBy>
  <cp:revision>24</cp:revision>
  <dcterms:created xsi:type="dcterms:W3CDTF">2012-06-08T15:40:16Z</dcterms:created>
  <dcterms:modified xsi:type="dcterms:W3CDTF">2013-02-27T18:57:44Z</dcterms:modified>
</cp:coreProperties>
</file>