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3"/>
  </p:notesMasterIdLst>
  <p:sldIdLst>
    <p:sldId id="256" r:id="rId2"/>
    <p:sldId id="280" r:id="rId3"/>
    <p:sldId id="301" r:id="rId4"/>
    <p:sldId id="295" r:id="rId5"/>
    <p:sldId id="296" r:id="rId6"/>
    <p:sldId id="297" r:id="rId7"/>
    <p:sldId id="298" r:id="rId8"/>
    <p:sldId id="299" r:id="rId9"/>
    <p:sldId id="300" r:id="rId10"/>
    <p:sldId id="302" r:id="rId11"/>
    <p:sldId id="30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0" autoAdjust="0"/>
  </p:normalViewPr>
  <p:slideViewPr>
    <p:cSldViewPr>
      <p:cViewPr>
        <p:scale>
          <a:sx n="93" d="100"/>
          <a:sy n="93" d="100"/>
        </p:scale>
        <p:origin x="-1518" y="47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9B39D5-64BA-4160-9E96-C2F0E29C134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FD785CE-E9FE-460E-9521-53FFC74B8F1F}">
      <dgm:prSet phldrT="[Text]"/>
      <dgm:spPr/>
      <dgm:t>
        <a:bodyPr/>
        <a:lstStyle/>
        <a:p>
          <a:r>
            <a:rPr lang="en-US" b="1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Process Evaluation </a:t>
          </a:r>
          <a:endParaRPr lang="en-US" b="1" dirty="0"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gm:t>
    </dgm:pt>
    <dgm:pt modelId="{BC62891E-8A05-48EF-A8B0-4E4B97B2AFF1}" type="parTrans" cxnId="{7911BAF7-2A02-4781-9602-64871A8AFAB6}">
      <dgm:prSet/>
      <dgm:spPr/>
      <dgm:t>
        <a:bodyPr/>
        <a:lstStyle/>
        <a:p>
          <a:endParaRPr lang="en-US"/>
        </a:p>
      </dgm:t>
    </dgm:pt>
    <dgm:pt modelId="{B6B0CF38-AC1F-44EB-B6FE-A36E1D217AB6}" type="sibTrans" cxnId="{7911BAF7-2A02-4781-9602-64871A8AFAB6}">
      <dgm:prSet/>
      <dgm:spPr/>
      <dgm:t>
        <a:bodyPr/>
        <a:lstStyle/>
        <a:p>
          <a:endParaRPr lang="en-US"/>
        </a:p>
      </dgm:t>
    </dgm:pt>
    <dgm:pt modelId="{9EF7BED2-DF5C-4C9F-A09A-9420935E9CAB}">
      <dgm:prSet phldrT="[Text]" custT="1"/>
      <dgm:spPr/>
      <dgm:t>
        <a:bodyPr/>
        <a:lstStyle/>
        <a:p>
          <a:r>
            <a:rPr lang="en-US" sz="2000" b="1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Impact Evaluation</a:t>
          </a:r>
          <a:endParaRPr lang="en-US" sz="2000" b="1" dirty="0"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gm:t>
    </dgm:pt>
    <dgm:pt modelId="{279D1365-7D62-48E6-8010-E22F51012705}" type="parTrans" cxnId="{46DA446A-0234-4B96-BF08-E9D3CF5BF23A}">
      <dgm:prSet/>
      <dgm:spPr/>
      <dgm:t>
        <a:bodyPr/>
        <a:lstStyle/>
        <a:p>
          <a:endParaRPr lang="en-US"/>
        </a:p>
      </dgm:t>
    </dgm:pt>
    <dgm:pt modelId="{F77A1E88-8E4D-4B19-A620-8FBE6D71245D}" type="sibTrans" cxnId="{46DA446A-0234-4B96-BF08-E9D3CF5BF23A}">
      <dgm:prSet/>
      <dgm:spPr/>
      <dgm:t>
        <a:bodyPr/>
        <a:lstStyle/>
        <a:p>
          <a:endParaRPr lang="en-US"/>
        </a:p>
      </dgm:t>
    </dgm:pt>
    <dgm:pt modelId="{CC9337BC-AED9-44E1-92D7-F10B915C24E9}">
      <dgm:prSet phldrT="[Text]" custT="1"/>
      <dgm:spPr/>
      <dgm:t>
        <a:bodyPr/>
        <a:lstStyle/>
        <a:p>
          <a:r>
            <a:rPr lang="en-US" sz="2000" b="1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Outcomes</a:t>
          </a:r>
        </a:p>
        <a:p>
          <a:r>
            <a:rPr lang="en-US" sz="2000" b="1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Evaluation</a:t>
          </a:r>
          <a:endParaRPr lang="en-US" sz="2000" b="1" dirty="0"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gm:t>
    </dgm:pt>
    <dgm:pt modelId="{9B21328E-052C-4ABE-A3C5-26842A9C8537}" type="parTrans" cxnId="{6044D989-11F4-4E83-9842-B0343DBD3598}">
      <dgm:prSet/>
      <dgm:spPr/>
      <dgm:t>
        <a:bodyPr/>
        <a:lstStyle/>
        <a:p>
          <a:endParaRPr lang="en-US"/>
        </a:p>
      </dgm:t>
    </dgm:pt>
    <dgm:pt modelId="{4567475D-649C-4F5F-BA0F-AEEBC46CB912}" type="sibTrans" cxnId="{6044D989-11F4-4E83-9842-B0343DBD3598}">
      <dgm:prSet/>
      <dgm:spPr/>
      <dgm:t>
        <a:bodyPr/>
        <a:lstStyle/>
        <a:p>
          <a:endParaRPr lang="en-US"/>
        </a:p>
      </dgm:t>
    </dgm:pt>
    <dgm:pt modelId="{B3C6BE2F-ACFF-49EF-A51D-668241E3B2F4}" type="pres">
      <dgm:prSet presAssocID="{589B39D5-64BA-4160-9E96-C2F0E29C134A}" presName="linearFlow" presStyleCnt="0">
        <dgm:presLayoutVars>
          <dgm:resizeHandles val="exact"/>
        </dgm:presLayoutVars>
      </dgm:prSet>
      <dgm:spPr/>
    </dgm:pt>
    <dgm:pt modelId="{A5199C9B-98A9-4AD4-9F71-D7D3DFA3442F}" type="pres">
      <dgm:prSet presAssocID="{CFD785CE-E9FE-460E-9521-53FFC74B8F1F}" presName="node" presStyleLbl="node1" presStyleIdx="0" presStyleCnt="3">
        <dgm:presLayoutVars>
          <dgm:bulletEnabled val="1"/>
        </dgm:presLayoutVars>
      </dgm:prSet>
      <dgm:spPr/>
    </dgm:pt>
    <dgm:pt modelId="{57EBF480-807E-42D5-82AA-ED562C15913B}" type="pres">
      <dgm:prSet presAssocID="{B6B0CF38-AC1F-44EB-B6FE-A36E1D217AB6}" presName="sibTrans" presStyleLbl="sibTrans2D1" presStyleIdx="0" presStyleCnt="2"/>
      <dgm:spPr/>
    </dgm:pt>
    <dgm:pt modelId="{B9234DAD-71C8-4F5C-9FFC-C7B8FEFAB9DD}" type="pres">
      <dgm:prSet presAssocID="{B6B0CF38-AC1F-44EB-B6FE-A36E1D217AB6}" presName="connectorText" presStyleLbl="sibTrans2D1" presStyleIdx="0" presStyleCnt="2"/>
      <dgm:spPr/>
    </dgm:pt>
    <dgm:pt modelId="{3C2ECB9D-6FE8-4FBB-B0FE-1273544D01FA}" type="pres">
      <dgm:prSet presAssocID="{9EF7BED2-DF5C-4C9F-A09A-9420935E9CA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C78BF0-7E64-4D41-877B-29B7B719515C}" type="pres">
      <dgm:prSet presAssocID="{F77A1E88-8E4D-4B19-A620-8FBE6D71245D}" presName="sibTrans" presStyleLbl="sibTrans2D1" presStyleIdx="1" presStyleCnt="2"/>
      <dgm:spPr/>
    </dgm:pt>
    <dgm:pt modelId="{CA8B7F91-4B96-4D0D-BC2D-B61FF309F205}" type="pres">
      <dgm:prSet presAssocID="{F77A1E88-8E4D-4B19-A620-8FBE6D71245D}" presName="connectorText" presStyleLbl="sibTrans2D1" presStyleIdx="1" presStyleCnt="2"/>
      <dgm:spPr/>
    </dgm:pt>
    <dgm:pt modelId="{CBABA424-F6D2-4C02-8DF5-6382AD2B9912}" type="pres">
      <dgm:prSet presAssocID="{CC9337BC-AED9-44E1-92D7-F10B915C24E9}" presName="node" presStyleLbl="node1" presStyleIdx="2" presStyleCnt="3">
        <dgm:presLayoutVars>
          <dgm:bulletEnabled val="1"/>
        </dgm:presLayoutVars>
      </dgm:prSet>
      <dgm:spPr/>
    </dgm:pt>
  </dgm:ptLst>
  <dgm:cxnLst>
    <dgm:cxn modelId="{46DA446A-0234-4B96-BF08-E9D3CF5BF23A}" srcId="{589B39D5-64BA-4160-9E96-C2F0E29C134A}" destId="{9EF7BED2-DF5C-4C9F-A09A-9420935E9CAB}" srcOrd="1" destOrd="0" parTransId="{279D1365-7D62-48E6-8010-E22F51012705}" sibTransId="{F77A1E88-8E4D-4B19-A620-8FBE6D71245D}"/>
    <dgm:cxn modelId="{6044D989-11F4-4E83-9842-B0343DBD3598}" srcId="{589B39D5-64BA-4160-9E96-C2F0E29C134A}" destId="{CC9337BC-AED9-44E1-92D7-F10B915C24E9}" srcOrd="2" destOrd="0" parTransId="{9B21328E-052C-4ABE-A3C5-26842A9C8537}" sibTransId="{4567475D-649C-4F5F-BA0F-AEEBC46CB912}"/>
    <dgm:cxn modelId="{59008B33-ACD6-4E01-9741-9462BFB0DF0D}" type="presOf" srcId="{B6B0CF38-AC1F-44EB-B6FE-A36E1D217AB6}" destId="{B9234DAD-71C8-4F5C-9FFC-C7B8FEFAB9DD}" srcOrd="1" destOrd="0" presId="urn:microsoft.com/office/officeart/2005/8/layout/process2"/>
    <dgm:cxn modelId="{BD3FC6FC-D5D0-4C53-BC53-1F20B271FC03}" type="presOf" srcId="{9EF7BED2-DF5C-4C9F-A09A-9420935E9CAB}" destId="{3C2ECB9D-6FE8-4FBB-B0FE-1273544D01FA}" srcOrd="0" destOrd="0" presId="urn:microsoft.com/office/officeart/2005/8/layout/process2"/>
    <dgm:cxn modelId="{F0DF203A-B70A-4C1C-8E1E-0938BCE03C94}" type="presOf" srcId="{589B39D5-64BA-4160-9E96-C2F0E29C134A}" destId="{B3C6BE2F-ACFF-49EF-A51D-668241E3B2F4}" srcOrd="0" destOrd="0" presId="urn:microsoft.com/office/officeart/2005/8/layout/process2"/>
    <dgm:cxn modelId="{8DADCD5F-5B98-4EA8-914F-6031EDC2EEB3}" type="presOf" srcId="{F77A1E88-8E4D-4B19-A620-8FBE6D71245D}" destId="{1BC78BF0-7E64-4D41-877B-29B7B719515C}" srcOrd="0" destOrd="0" presId="urn:microsoft.com/office/officeart/2005/8/layout/process2"/>
    <dgm:cxn modelId="{D953AC6E-ABF4-4AD6-A846-EFBAAB580C9D}" type="presOf" srcId="{B6B0CF38-AC1F-44EB-B6FE-A36E1D217AB6}" destId="{57EBF480-807E-42D5-82AA-ED562C15913B}" srcOrd="0" destOrd="0" presId="urn:microsoft.com/office/officeart/2005/8/layout/process2"/>
    <dgm:cxn modelId="{B733D07A-895D-4D71-BBD6-0BDF75CBD8A2}" type="presOf" srcId="{CC9337BC-AED9-44E1-92D7-F10B915C24E9}" destId="{CBABA424-F6D2-4C02-8DF5-6382AD2B9912}" srcOrd="0" destOrd="0" presId="urn:microsoft.com/office/officeart/2005/8/layout/process2"/>
    <dgm:cxn modelId="{7911BAF7-2A02-4781-9602-64871A8AFAB6}" srcId="{589B39D5-64BA-4160-9E96-C2F0E29C134A}" destId="{CFD785CE-E9FE-460E-9521-53FFC74B8F1F}" srcOrd="0" destOrd="0" parTransId="{BC62891E-8A05-48EF-A8B0-4E4B97B2AFF1}" sibTransId="{B6B0CF38-AC1F-44EB-B6FE-A36E1D217AB6}"/>
    <dgm:cxn modelId="{306C9933-E102-46E3-966E-BC11915DD384}" type="presOf" srcId="{CFD785CE-E9FE-460E-9521-53FFC74B8F1F}" destId="{A5199C9B-98A9-4AD4-9F71-D7D3DFA3442F}" srcOrd="0" destOrd="0" presId="urn:microsoft.com/office/officeart/2005/8/layout/process2"/>
    <dgm:cxn modelId="{31D8A43B-09C9-4120-997D-DFAAB720CBB0}" type="presOf" srcId="{F77A1E88-8E4D-4B19-A620-8FBE6D71245D}" destId="{CA8B7F91-4B96-4D0D-BC2D-B61FF309F205}" srcOrd="1" destOrd="0" presId="urn:microsoft.com/office/officeart/2005/8/layout/process2"/>
    <dgm:cxn modelId="{901A7196-63C7-4DBE-BF8C-33E3709C172B}" type="presParOf" srcId="{B3C6BE2F-ACFF-49EF-A51D-668241E3B2F4}" destId="{A5199C9B-98A9-4AD4-9F71-D7D3DFA3442F}" srcOrd="0" destOrd="0" presId="urn:microsoft.com/office/officeart/2005/8/layout/process2"/>
    <dgm:cxn modelId="{2133F502-3B99-4623-943D-A31EFC291F64}" type="presParOf" srcId="{B3C6BE2F-ACFF-49EF-A51D-668241E3B2F4}" destId="{57EBF480-807E-42D5-82AA-ED562C15913B}" srcOrd="1" destOrd="0" presId="urn:microsoft.com/office/officeart/2005/8/layout/process2"/>
    <dgm:cxn modelId="{4115053D-78BB-4EBC-929A-40C2CDF31D18}" type="presParOf" srcId="{57EBF480-807E-42D5-82AA-ED562C15913B}" destId="{B9234DAD-71C8-4F5C-9FFC-C7B8FEFAB9DD}" srcOrd="0" destOrd="0" presId="urn:microsoft.com/office/officeart/2005/8/layout/process2"/>
    <dgm:cxn modelId="{4064F6AB-6582-4863-812D-FF1C5433FA94}" type="presParOf" srcId="{B3C6BE2F-ACFF-49EF-A51D-668241E3B2F4}" destId="{3C2ECB9D-6FE8-4FBB-B0FE-1273544D01FA}" srcOrd="2" destOrd="0" presId="urn:microsoft.com/office/officeart/2005/8/layout/process2"/>
    <dgm:cxn modelId="{0DEC8210-3BCF-4553-9D64-E3351DC01394}" type="presParOf" srcId="{B3C6BE2F-ACFF-49EF-A51D-668241E3B2F4}" destId="{1BC78BF0-7E64-4D41-877B-29B7B719515C}" srcOrd="3" destOrd="0" presId="urn:microsoft.com/office/officeart/2005/8/layout/process2"/>
    <dgm:cxn modelId="{1D63938F-52B1-4D11-BD15-0AB8B92B7E3F}" type="presParOf" srcId="{1BC78BF0-7E64-4D41-877B-29B7B719515C}" destId="{CA8B7F91-4B96-4D0D-BC2D-B61FF309F205}" srcOrd="0" destOrd="0" presId="urn:microsoft.com/office/officeart/2005/8/layout/process2"/>
    <dgm:cxn modelId="{3AFA0B5C-277F-4C69-AAFA-95475D580478}" type="presParOf" srcId="{B3C6BE2F-ACFF-49EF-A51D-668241E3B2F4}" destId="{CBABA424-F6D2-4C02-8DF5-6382AD2B9912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758C344-A870-4502-9B8B-254C8A87071C}" type="doc">
      <dgm:prSet loTypeId="urn:microsoft.com/office/officeart/2005/8/layout/target3" loCatId="relationship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10E1166C-6E89-4546-AF21-BCD8A99EDF53}">
      <dgm:prSet phldrT="[Text]"/>
      <dgm:spPr>
        <a:xfrm>
          <a:off x="4000500" y="0"/>
          <a:ext cx="13068300" cy="8001000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3333CC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Participation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E470F927-021A-46A3-A84F-7892D696EF0D}" type="parTrans" cxnId="{FED7FD97-B7FD-42E3-BD61-B1B687816C93}">
      <dgm:prSet/>
      <dgm:spPr/>
      <dgm:t>
        <a:bodyPr/>
        <a:lstStyle/>
        <a:p>
          <a:endParaRPr lang="en-US"/>
        </a:p>
      </dgm:t>
    </dgm:pt>
    <dgm:pt modelId="{B452DF06-3BC6-4020-A1EC-A4F92024A637}" type="sibTrans" cxnId="{FED7FD97-B7FD-42E3-BD61-B1B687816C93}">
      <dgm:prSet/>
      <dgm:spPr/>
      <dgm:t>
        <a:bodyPr/>
        <a:lstStyle/>
        <a:p>
          <a:endParaRPr lang="en-US"/>
        </a:p>
      </dgm:t>
    </dgm:pt>
    <dgm:pt modelId="{0BB0AEAF-4066-456B-BF60-869481C66F4B}">
      <dgm:prSet phldrT="[Text]"/>
      <dgm:spPr>
        <a:xfrm>
          <a:off x="10534650" y="0"/>
          <a:ext cx="6534150" cy="1700212"/>
        </a:xfr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Referral sources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3AC3F0B1-56BD-428D-B98D-6AF27A28B034}" type="parTrans" cxnId="{F465DA1A-0A4B-4E71-BF13-84ACC5480F41}">
      <dgm:prSet/>
      <dgm:spPr/>
      <dgm:t>
        <a:bodyPr/>
        <a:lstStyle/>
        <a:p>
          <a:endParaRPr lang="en-US"/>
        </a:p>
      </dgm:t>
    </dgm:pt>
    <dgm:pt modelId="{88F3620E-A9BA-4308-87AA-CA290533C3B5}" type="sibTrans" cxnId="{F465DA1A-0A4B-4E71-BF13-84ACC5480F41}">
      <dgm:prSet/>
      <dgm:spPr/>
      <dgm:t>
        <a:bodyPr/>
        <a:lstStyle/>
        <a:p>
          <a:endParaRPr lang="en-US"/>
        </a:p>
      </dgm:t>
    </dgm:pt>
    <dgm:pt modelId="{3080BD3D-79AD-4032-B453-64D03E016A56}">
      <dgm:prSet phldrT="[Text]"/>
      <dgm:spPr>
        <a:xfrm>
          <a:off x="4000500" y="1700212"/>
          <a:ext cx="13068300" cy="5900737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Dose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8986270D-46D3-483D-8779-FE65D83F9400}" type="parTrans" cxnId="{31F9AE9A-A5D8-4805-8FF1-858B21964C72}">
      <dgm:prSet/>
      <dgm:spPr/>
      <dgm:t>
        <a:bodyPr/>
        <a:lstStyle/>
        <a:p>
          <a:endParaRPr lang="en-US"/>
        </a:p>
      </dgm:t>
    </dgm:pt>
    <dgm:pt modelId="{6BC8BC0B-1F88-41AD-9CA4-E01A45388C9B}" type="sibTrans" cxnId="{31F9AE9A-A5D8-4805-8FF1-858B21964C72}">
      <dgm:prSet/>
      <dgm:spPr/>
      <dgm:t>
        <a:bodyPr/>
        <a:lstStyle/>
        <a:p>
          <a:endParaRPr lang="en-US"/>
        </a:p>
      </dgm:t>
    </dgm:pt>
    <dgm:pt modelId="{187B3E25-905B-48D8-93FB-13BB940018B0}">
      <dgm:prSet phldrT="[Text]"/>
      <dgm:spPr>
        <a:xfrm>
          <a:off x="10534650" y="1700212"/>
          <a:ext cx="6534150" cy="1700212"/>
        </a:xfr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Scheduled visits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698A0AC9-2FFE-4C7D-830E-0D000C7AF0E6}" type="parTrans" cxnId="{6BF28876-1659-4C76-B0E4-86A62D03A7B5}">
      <dgm:prSet/>
      <dgm:spPr/>
      <dgm:t>
        <a:bodyPr/>
        <a:lstStyle/>
        <a:p>
          <a:endParaRPr lang="en-US"/>
        </a:p>
      </dgm:t>
    </dgm:pt>
    <dgm:pt modelId="{FA3A03B4-D545-4E03-B837-F74B870DB163}" type="sibTrans" cxnId="{6BF28876-1659-4C76-B0E4-86A62D03A7B5}">
      <dgm:prSet/>
      <dgm:spPr/>
      <dgm:t>
        <a:bodyPr/>
        <a:lstStyle/>
        <a:p>
          <a:endParaRPr lang="en-US"/>
        </a:p>
      </dgm:t>
    </dgm:pt>
    <dgm:pt modelId="{726C00B3-CF69-48E7-8943-E9901975DE61}">
      <dgm:prSet phldrT="[Text]"/>
      <dgm:spPr>
        <a:xfrm>
          <a:off x="10534650" y="1700212"/>
          <a:ext cx="6534150" cy="1700212"/>
        </a:xfr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Completed visits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EF8B01D9-F887-477D-8303-AB453A6CE2E9}" type="parTrans" cxnId="{84CF4631-FC54-41FB-909C-FAD302238F34}">
      <dgm:prSet/>
      <dgm:spPr/>
      <dgm:t>
        <a:bodyPr/>
        <a:lstStyle/>
        <a:p>
          <a:endParaRPr lang="en-US"/>
        </a:p>
      </dgm:t>
    </dgm:pt>
    <dgm:pt modelId="{9FB38947-4DEF-46B1-A10F-5D34EBA0CA9C}" type="sibTrans" cxnId="{84CF4631-FC54-41FB-909C-FAD302238F34}">
      <dgm:prSet/>
      <dgm:spPr/>
      <dgm:t>
        <a:bodyPr/>
        <a:lstStyle/>
        <a:p>
          <a:endParaRPr lang="en-US"/>
        </a:p>
      </dgm:t>
    </dgm:pt>
    <dgm:pt modelId="{1EACAC47-1304-404F-AAC9-ECC765824FF1}">
      <dgm:prSet phldrT="[Text]"/>
      <dgm:spPr>
        <a:xfrm>
          <a:off x="4000500" y="3429004"/>
          <a:ext cx="13068300" cy="3800475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Fidelity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7964C783-56D6-46AA-AB8F-5B3802629504}" type="parTrans" cxnId="{C63AF3D8-C76F-42E0-81F7-827DC446945D}">
      <dgm:prSet/>
      <dgm:spPr/>
      <dgm:t>
        <a:bodyPr/>
        <a:lstStyle/>
        <a:p>
          <a:endParaRPr lang="en-US"/>
        </a:p>
      </dgm:t>
    </dgm:pt>
    <dgm:pt modelId="{5ABEDB75-6EB3-4292-AFE4-9D4B9E23D5A2}" type="sibTrans" cxnId="{C63AF3D8-C76F-42E0-81F7-827DC446945D}">
      <dgm:prSet/>
      <dgm:spPr/>
      <dgm:t>
        <a:bodyPr/>
        <a:lstStyle/>
        <a:p>
          <a:endParaRPr lang="en-US"/>
        </a:p>
      </dgm:t>
    </dgm:pt>
    <dgm:pt modelId="{4258CDA4-FE1E-487D-A8A1-40BCF62E396E}">
      <dgm:prSet phldrT="[Text]"/>
      <dgm:spPr>
        <a:xfrm>
          <a:off x="10534650" y="3400424"/>
          <a:ext cx="6534150" cy="1700212"/>
        </a:xfr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Prescribed elements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80823BD5-F475-49AA-BD5F-E5575C307687}" type="parTrans" cxnId="{5B8DC3E8-DFF4-4E16-8D6B-E84C08977E7F}">
      <dgm:prSet/>
      <dgm:spPr/>
      <dgm:t>
        <a:bodyPr/>
        <a:lstStyle/>
        <a:p>
          <a:endParaRPr lang="en-US"/>
        </a:p>
      </dgm:t>
    </dgm:pt>
    <dgm:pt modelId="{797E024B-12E6-4ECD-BFA1-BB3ACF69CE19}" type="sibTrans" cxnId="{5B8DC3E8-DFF4-4E16-8D6B-E84C08977E7F}">
      <dgm:prSet/>
      <dgm:spPr/>
      <dgm:t>
        <a:bodyPr/>
        <a:lstStyle/>
        <a:p>
          <a:endParaRPr lang="en-US"/>
        </a:p>
      </dgm:t>
    </dgm:pt>
    <dgm:pt modelId="{E78DD20E-B4EA-479A-9E7D-F4A20B2988B4}">
      <dgm:prSet phldrT="[Text]"/>
      <dgm:spPr>
        <a:xfrm>
          <a:off x="10534650" y="0"/>
          <a:ext cx="6534150" cy="1700212"/>
        </a:xfr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Enrollment status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FA03DFC1-5E81-425E-9C63-11AA91162065}" type="parTrans" cxnId="{91DBA438-1671-4DE8-B0CA-165C15573A82}">
      <dgm:prSet/>
      <dgm:spPr/>
      <dgm:t>
        <a:bodyPr/>
        <a:lstStyle/>
        <a:p>
          <a:endParaRPr lang="en-US"/>
        </a:p>
      </dgm:t>
    </dgm:pt>
    <dgm:pt modelId="{3A2EC19B-FD1B-4797-B5FA-5CAC9FE12CFA}" type="sibTrans" cxnId="{91DBA438-1671-4DE8-B0CA-165C15573A82}">
      <dgm:prSet/>
      <dgm:spPr/>
      <dgm:t>
        <a:bodyPr/>
        <a:lstStyle/>
        <a:p>
          <a:endParaRPr lang="en-US"/>
        </a:p>
      </dgm:t>
    </dgm:pt>
    <dgm:pt modelId="{8B338D79-404E-44A5-80EF-ED2EC7B3F985}">
      <dgm:prSet/>
      <dgm:spPr>
        <a:xfrm>
          <a:off x="4000500" y="5079996"/>
          <a:ext cx="13068300" cy="1700212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AAE2CA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Compatibility 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14A5E56D-D692-46A3-A20B-7D1216E2D5C5}" type="parTrans" cxnId="{CEFCF5AF-FEE1-4356-A11D-CAB3BBE1BD22}">
      <dgm:prSet/>
      <dgm:spPr/>
      <dgm:t>
        <a:bodyPr/>
        <a:lstStyle/>
        <a:p>
          <a:endParaRPr lang="en-US"/>
        </a:p>
      </dgm:t>
    </dgm:pt>
    <dgm:pt modelId="{30074F58-09B6-4A75-8DB3-5DE9822738EF}" type="sibTrans" cxnId="{CEFCF5AF-FEE1-4356-A11D-CAB3BBE1BD22}">
      <dgm:prSet/>
      <dgm:spPr/>
      <dgm:t>
        <a:bodyPr/>
        <a:lstStyle/>
        <a:p>
          <a:endParaRPr lang="en-US"/>
        </a:p>
      </dgm:t>
    </dgm:pt>
    <dgm:pt modelId="{FA464254-2EA4-4A94-8640-55992D86F950}">
      <dgm:prSet/>
      <dgm:spPr>
        <a:xfrm>
          <a:off x="10534650" y="3400424"/>
          <a:ext cx="6534150" cy="1700212"/>
        </a:xfr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5C123C91-8063-4DEC-88C8-719539816443}" type="parTrans" cxnId="{526E7C4C-21AC-461B-9435-C91E6F472F3D}">
      <dgm:prSet/>
      <dgm:spPr/>
      <dgm:t>
        <a:bodyPr/>
        <a:lstStyle/>
        <a:p>
          <a:endParaRPr lang="en-US"/>
        </a:p>
      </dgm:t>
    </dgm:pt>
    <dgm:pt modelId="{B21192AF-D92D-48BF-8022-A30B095D3A06}" type="sibTrans" cxnId="{526E7C4C-21AC-461B-9435-C91E6F472F3D}">
      <dgm:prSet/>
      <dgm:spPr/>
      <dgm:t>
        <a:bodyPr/>
        <a:lstStyle/>
        <a:p>
          <a:endParaRPr lang="en-US"/>
        </a:p>
      </dgm:t>
    </dgm:pt>
    <dgm:pt modelId="{94B331C8-D844-473F-B2EF-5BC875485407}">
      <dgm:prSet/>
      <dgm:spPr>
        <a:xfrm>
          <a:off x="10534650" y="5100637"/>
          <a:ext cx="6534150" cy="1700212"/>
        </a:xfr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Context of needs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24660FD3-493B-442B-AE20-3E01BEC5A502}" type="parTrans" cxnId="{04360A52-5F56-4E38-819A-3308A84AC8FE}">
      <dgm:prSet/>
      <dgm:spPr/>
      <dgm:t>
        <a:bodyPr/>
        <a:lstStyle/>
        <a:p>
          <a:endParaRPr lang="en-US"/>
        </a:p>
      </dgm:t>
    </dgm:pt>
    <dgm:pt modelId="{E9FDF893-7EA5-4431-ADD1-2911358BF9D1}" type="sibTrans" cxnId="{04360A52-5F56-4E38-819A-3308A84AC8FE}">
      <dgm:prSet/>
      <dgm:spPr/>
      <dgm:t>
        <a:bodyPr/>
        <a:lstStyle/>
        <a:p>
          <a:endParaRPr lang="en-US"/>
        </a:p>
      </dgm:t>
    </dgm:pt>
    <dgm:pt modelId="{4C9246E8-7376-43B6-BA72-19F8AA8D2A57}">
      <dgm:prSet phldrT="[Text]"/>
      <dgm:spPr>
        <a:xfrm>
          <a:off x="10534650" y="0"/>
          <a:ext cx="6534150" cy="1700212"/>
        </a:xfr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Eligibility status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A6BDD3C5-8A57-42EE-AAF7-9B3A6C07D25F}" type="sibTrans" cxnId="{2B802D63-1617-48CC-9C6A-278016FA87BA}">
      <dgm:prSet/>
      <dgm:spPr/>
      <dgm:t>
        <a:bodyPr/>
        <a:lstStyle/>
        <a:p>
          <a:endParaRPr lang="en-US"/>
        </a:p>
      </dgm:t>
    </dgm:pt>
    <dgm:pt modelId="{01D6450B-4809-4782-AA6C-ECEFF2CB6962}" type="parTrans" cxnId="{2B802D63-1617-48CC-9C6A-278016FA87BA}">
      <dgm:prSet/>
      <dgm:spPr/>
      <dgm:t>
        <a:bodyPr/>
        <a:lstStyle/>
        <a:p>
          <a:endParaRPr lang="en-US"/>
        </a:p>
      </dgm:t>
    </dgm:pt>
    <dgm:pt modelId="{1249A05D-0AC7-4EBB-9D6F-2E6D2C2D68FD}">
      <dgm:prSet/>
      <dgm:spPr>
        <a:xfrm>
          <a:off x="10534650" y="5100637"/>
          <a:ext cx="6534150" cy="1700212"/>
        </a:xfr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Expectations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7C056698-9AAF-4EE4-83E0-35C4E465FD82}" type="parTrans" cxnId="{7A43CAF3-7368-4955-90AF-F6F5E97E5232}">
      <dgm:prSet/>
      <dgm:spPr/>
      <dgm:t>
        <a:bodyPr/>
        <a:lstStyle/>
        <a:p>
          <a:endParaRPr lang="en-US"/>
        </a:p>
      </dgm:t>
    </dgm:pt>
    <dgm:pt modelId="{4BDD2D9E-C662-467C-A9D9-35C637233600}" type="sibTrans" cxnId="{7A43CAF3-7368-4955-90AF-F6F5E97E5232}">
      <dgm:prSet/>
      <dgm:spPr/>
      <dgm:t>
        <a:bodyPr/>
        <a:lstStyle/>
        <a:p>
          <a:endParaRPr lang="en-US"/>
        </a:p>
      </dgm:t>
    </dgm:pt>
    <dgm:pt modelId="{FB298CA9-B284-41B9-89F5-5FF10CF46734}">
      <dgm:prSet/>
      <dgm:spPr>
        <a:xfrm>
          <a:off x="10534650" y="5100637"/>
          <a:ext cx="6534150" cy="1700212"/>
        </a:xfr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Values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1C32955F-44B9-4FF6-812A-0911C99F3F36}" type="parTrans" cxnId="{1A52860E-A1F7-41BE-9B1A-BB13A02A87FE}">
      <dgm:prSet/>
      <dgm:spPr/>
      <dgm:t>
        <a:bodyPr/>
        <a:lstStyle/>
        <a:p>
          <a:endParaRPr lang="en-US"/>
        </a:p>
      </dgm:t>
    </dgm:pt>
    <dgm:pt modelId="{19C819D0-155B-42B0-8589-B6E1E3A324C8}" type="sibTrans" cxnId="{1A52860E-A1F7-41BE-9B1A-BB13A02A87FE}">
      <dgm:prSet/>
      <dgm:spPr/>
      <dgm:t>
        <a:bodyPr/>
        <a:lstStyle/>
        <a:p>
          <a:endParaRPr lang="en-US"/>
        </a:p>
      </dgm:t>
    </dgm:pt>
    <dgm:pt modelId="{607276ED-2EA2-41B5-B542-CF8BD5CC6972}">
      <dgm:prSet phldrT="[Text]"/>
      <dgm:spPr>
        <a:xfrm>
          <a:off x="10534650" y="3400424"/>
          <a:ext cx="6534150" cy="1700212"/>
        </a:xfr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Planned content covered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7C8B8F52-3DC4-4919-9236-FB1364743A0F}" type="parTrans" cxnId="{EBF587B4-4A2B-420F-96FA-C48AA21C4212}">
      <dgm:prSet/>
      <dgm:spPr/>
      <dgm:t>
        <a:bodyPr/>
        <a:lstStyle/>
        <a:p>
          <a:endParaRPr lang="en-US"/>
        </a:p>
      </dgm:t>
    </dgm:pt>
    <dgm:pt modelId="{69D14486-F3A5-48D8-8BBE-B0B4086BEC8B}" type="sibTrans" cxnId="{EBF587B4-4A2B-420F-96FA-C48AA21C4212}">
      <dgm:prSet/>
      <dgm:spPr/>
      <dgm:t>
        <a:bodyPr/>
        <a:lstStyle/>
        <a:p>
          <a:endParaRPr lang="en-US"/>
        </a:p>
      </dgm:t>
    </dgm:pt>
    <dgm:pt modelId="{D385086A-AAA2-4893-A215-2498C74871B3}" type="pres">
      <dgm:prSet presAssocID="{E758C344-A870-4502-9B8B-254C8A87071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1428C3-FC86-4281-9FA6-6A84B5450EE5}" type="pres">
      <dgm:prSet presAssocID="{10E1166C-6E89-4546-AF21-BCD8A99EDF53}" presName="circle1" presStyleLbl="node1" presStyleIdx="0" presStyleCnt="4"/>
      <dgm:spPr>
        <a:xfrm>
          <a:off x="0" y="0"/>
          <a:ext cx="8001000" cy="8001000"/>
        </a:xfrm>
        <a:prstGeom prst="pie">
          <a:avLst>
            <a:gd name="adj1" fmla="val 5400000"/>
            <a:gd name="adj2" fmla="val 16200000"/>
          </a:avLst>
        </a:prstGeom>
        <a:solidFill>
          <a:srgbClr val="3333CC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67D86CF4-73CB-4E76-BA7D-B1E691A18D71}" type="pres">
      <dgm:prSet presAssocID="{10E1166C-6E89-4546-AF21-BCD8A99EDF53}" presName="space" presStyleCnt="0"/>
      <dgm:spPr/>
    </dgm:pt>
    <dgm:pt modelId="{9AB014A4-DC2F-41D7-A7AC-C9BBB00B2674}" type="pres">
      <dgm:prSet presAssocID="{10E1166C-6E89-4546-AF21-BCD8A99EDF53}" presName="rect1" presStyleLbl="alignAcc1" presStyleIdx="0" presStyleCnt="4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4D9702E-98E8-46D4-93FA-666577D0F2AA}" type="pres">
      <dgm:prSet presAssocID="{3080BD3D-79AD-4032-B453-64D03E016A56}" presName="vertSpace2" presStyleLbl="node1" presStyleIdx="0" presStyleCnt="4"/>
      <dgm:spPr/>
    </dgm:pt>
    <dgm:pt modelId="{28B5991B-4B12-42FD-A11F-4289DA0DCFCD}" type="pres">
      <dgm:prSet presAssocID="{3080BD3D-79AD-4032-B453-64D03E016A56}" presName="circle2" presStyleLbl="node1" presStyleIdx="1" presStyleCnt="4"/>
      <dgm:spPr>
        <a:xfrm>
          <a:off x="1050131" y="1700212"/>
          <a:ext cx="5900737" cy="5900737"/>
        </a:xfrm>
        <a:prstGeom prst="pie">
          <a:avLst>
            <a:gd name="adj1" fmla="val 5400000"/>
            <a:gd name="adj2" fmla="val 16200000"/>
          </a:avLst>
        </a:prstGeo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8C526C50-4F5C-41A8-9B31-33CD84EA6FDF}" type="pres">
      <dgm:prSet presAssocID="{3080BD3D-79AD-4032-B453-64D03E016A56}" presName="rect2" presStyleLbl="alignAcc1" presStyleIdx="1" presStyleCnt="4" custScaleX="100000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566A1A2-C3E6-489D-830E-77FD318D65BF}" type="pres">
      <dgm:prSet presAssocID="{1EACAC47-1304-404F-AAC9-ECC765824FF1}" presName="vertSpace3" presStyleLbl="node1" presStyleIdx="1" presStyleCnt="4"/>
      <dgm:spPr/>
    </dgm:pt>
    <dgm:pt modelId="{9E16A129-52D5-4BC3-A5EB-43CB063038F2}" type="pres">
      <dgm:prSet presAssocID="{1EACAC47-1304-404F-AAC9-ECC765824FF1}" presName="circle3" presStyleLbl="node1" presStyleIdx="2" presStyleCnt="4"/>
      <dgm:spPr>
        <a:xfrm>
          <a:off x="2100262" y="3400424"/>
          <a:ext cx="3800475" cy="3800475"/>
        </a:xfrm>
        <a:prstGeom prst="pie">
          <a:avLst>
            <a:gd name="adj1" fmla="val 5400000"/>
            <a:gd name="adj2" fmla="val 16200000"/>
          </a:avLst>
        </a:prstGeom>
        <a:solidFill>
          <a:srgbClr val="000000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5868AF20-7A84-4B1C-B50F-D68DAAACC23B}" type="pres">
      <dgm:prSet presAssocID="{1EACAC47-1304-404F-AAC9-ECC765824FF1}" presName="rect3" presStyleLbl="alignAcc1" presStyleIdx="2" presStyleCnt="4" custLinFactNeighborX="1190" custLinFactNeighborY="752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F57D1F0-293B-4D0E-B41D-84218EB8A852}" type="pres">
      <dgm:prSet presAssocID="{8B338D79-404E-44A5-80EF-ED2EC7B3F985}" presName="vertSpace4" presStyleLbl="node1" presStyleIdx="2" presStyleCnt="4"/>
      <dgm:spPr/>
    </dgm:pt>
    <dgm:pt modelId="{C85C750F-4B7F-4F70-BB5D-2D29531788D1}" type="pres">
      <dgm:prSet presAssocID="{8B338D79-404E-44A5-80EF-ED2EC7B3F985}" presName="circle4" presStyleLbl="node1" presStyleIdx="3" presStyleCnt="4"/>
      <dgm:spPr>
        <a:xfrm>
          <a:off x="3150393" y="5100637"/>
          <a:ext cx="1700212" cy="1700212"/>
        </a:xfrm>
        <a:prstGeom prst="pie">
          <a:avLst>
            <a:gd name="adj1" fmla="val 5400000"/>
            <a:gd name="adj2" fmla="val 16200000"/>
          </a:avLst>
        </a:prstGeom>
        <a:solidFill>
          <a:srgbClr val="AAE2CA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FFEA3958-9E34-4BF3-B80A-ACEBB37EF309}" type="pres">
      <dgm:prSet presAssocID="{8B338D79-404E-44A5-80EF-ED2EC7B3F985}" presName="rect4" presStyleLbl="alignAcc1" presStyleIdx="3" presStyleCnt="4" custLinFactNeighborY="-1214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071B10AA-D337-4A6C-B07C-6255EF4B89AD}" type="pres">
      <dgm:prSet presAssocID="{10E1166C-6E89-4546-AF21-BCD8A99EDF53}" presName="rect1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59E33-3241-4BAA-94D2-CFCF37FAE73A}" type="pres">
      <dgm:prSet presAssocID="{10E1166C-6E89-4546-AF21-BCD8A99EDF53}" presName="rect1ChTx" presStyleLbl="alignAcc1" presStyleIdx="3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6441986-60A2-4F4C-9F63-5760A1948BA7}" type="pres">
      <dgm:prSet presAssocID="{3080BD3D-79AD-4032-B453-64D03E016A56}" presName="rect2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4926A-217B-487C-9753-B4F79420AD16}" type="pres">
      <dgm:prSet presAssocID="{3080BD3D-79AD-4032-B453-64D03E016A56}" presName="rect2ChTx" presStyleLbl="alignAcc1" presStyleIdx="3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13FF8EF2-5CA9-4232-9652-A10AE66B1135}" type="pres">
      <dgm:prSet presAssocID="{1EACAC47-1304-404F-AAC9-ECC765824FF1}" presName="rect3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4B3949-10AF-4FF2-B5D2-798ED662BA09}" type="pres">
      <dgm:prSet presAssocID="{1EACAC47-1304-404F-AAC9-ECC765824FF1}" presName="rect3ChTx" presStyleLbl="alignAcc1" presStyleIdx="3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6CB2DFDF-F3DA-4D2A-B65F-BAB7F848E8A6}" type="pres">
      <dgm:prSet presAssocID="{8B338D79-404E-44A5-80EF-ED2EC7B3F985}" presName="rect4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5CD50-1235-4AFA-86D0-650FE232C3CD}" type="pres">
      <dgm:prSet presAssocID="{8B338D79-404E-44A5-80EF-ED2EC7B3F985}" presName="rect4ChTx" presStyleLbl="alignAcc1" presStyleIdx="3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81E08AFF-7733-49A7-97C8-0F49E097E733}" type="presOf" srcId="{1EACAC47-1304-404F-AAC9-ECC765824FF1}" destId="{5868AF20-7A84-4B1C-B50F-D68DAAACC23B}" srcOrd="0" destOrd="0" presId="urn:microsoft.com/office/officeart/2005/8/layout/target3"/>
    <dgm:cxn modelId="{1A52860E-A1F7-41BE-9B1A-BB13A02A87FE}" srcId="{8B338D79-404E-44A5-80EF-ED2EC7B3F985}" destId="{FB298CA9-B284-41B9-89F5-5FF10CF46734}" srcOrd="2" destOrd="0" parTransId="{1C32955F-44B9-4FF6-812A-0911C99F3F36}" sibTransId="{19C819D0-155B-42B0-8589-B6E1E3A324C8}"/>
    <dgm:cxn modelId="{5D030D94-E0AC-4448-83D0-49E35200C26A}" type="presOf" srcId="{10E1166C-6E89-4546-AF21-BCD8A99EDF53}" destId="{9AB014A4-DC2F-41D7-A7AC-C9BBB00B2674}" srcOrd="0" destOrd="0" presId="urn:microsoft.com/office/officeart/2005/8/layout/target3"/>
    <dgm:cxn modelId="{9B12D7B1-BD69-4A3A-9733-C966E237603E}" type="presOf" srcId="{726C00B3-CF69-48E7-8943-E9901975DE61}" destId="{0D84926A-217B-487C-9753-B4F79420AD16}" srcOrd="0" destOrd="1" presId="urn:microsoft.com/office/officeart/2005/8/layout/target3"/>
    <dgm:cxn modelId="{31F9AE9A-A5D8-4805-8FF1-858B21964C72}" srcId="{E758C344-A870-4502-9B8B-254C8A87071C}" destId="{3080BD3D-79AD-4032-B453-64D03E016A56}" srcOrd="1" destOrd="0" parTransId="{8986270D-46D3-483D-8779-FE65D83F9400}" sibTransId="{6BC8BC0B-1F88-41AD-9CA4-E01A45388C9B}"/>
    <dgm:cxn modelId="{8D1539FF-E229-488E-837A-B0CC5B5EA8E6}" type="presOf" srcId="{10E1166C-6E89-4546-AF21-BCD8A99EDF53}" destId="{071B10AA-D337-4A6C-B07C-6255EF4B89AD}" srcOrd="1" destOrd="0" presId="urn:microsoft.com/office/officeart/2005/8/layout/target3"/>
    <dgm:cxn modelId="{2B802D63-1617-48CC-9C6A-278016FA87BA}" srcId="{0BB0AEAF-4066-456B-BF60-869481C66F4B}" destId="{4C9246E8-7376-43B6-BA72-19F8AA8D2A57}" srcOrd="0" destOrd="0" parTransId="{01D6450B-4809-4782-AA6C-ECEFF2CB6962}" sibTransId="{A6BDD3C5-8A57-42EE-AAF7-9B3A6C07D25F}"/>
    <dgm:cxn modelId="{A01FCFC9-5729-4B37-8AF7-DFBBD78C6D1C}" type="presOf" srcId="{94B331C8-D844-473F-B2EF-5BC875485407}" destId="{1335CD50-1235-4AFA-86D0-650FE232C3CD}" srcOrd="0" destOrd="0" presId="urn:microsoft.com/office/officeart/2005/8/layout/target3"/>
    <dgm:cxn modelId="{0FE0F7CF-227E-4CC9-B1A8-6051E4EC88D2}" type="presOf" srcId="{4258CDA4-FE1E-487D-A8A1-40BCF62E396E}" destId="{BC4B3949-10AF-4FF2-B5D2-798ED662BA09}" srcOrd="0" destOrd="0" presId="urn:microsoft.com/office/officeart/2005/8/layout/target3"/>
    <dgm:cxn modelId="{7A43CAF3-7368-4955-90AF-F6F5E97E5232}" srcId="{8B338D79-404E-44A5-80EF-ED2EC7B3F985}" destId="{1249A05D-0AC7-4EBB-9D6F-2E6D2C2D68FD}" srcOrd="1" destOrd="0" parTransId="{7C056698-9AAF-4EE4-83E0-35C4E465FD82}" sibTransId="{4BDD2D9E-C662-467C-A9D9-35C637233600}"/>
    <dgm:cxn modelId="{3FBF1DE5-7E61-4CEF-A7FE-19EED1481539}" type="presOf" srcId="{4C9246E8-7376-43B6-BA72-19F8AA8D2A57}" destId="{D9059E33-3241-4BAA-94D2-CFCF37FAE73A}" srcOrd="0" destOrd="1" presId="urn:microsoft.com/office/officeart/2005/8/layout/target3"/>
    <dgm:cxn modelId="{4E643324-DAE7-47D5-B212-40E4C0E9D6C5}" type="presOf" srcId="{8B338D79-404E-44A5-80EF-ED2EC7B3F985}" destId="{FFEA3958-9E34-4BF3-B80A-ACEBB37EF309}" srcOrd="0" destOrd="0" presId="urn:microsoft.com/office/officeart/2005/8/layout/target3"/>
    <dgm:cxn modelId="{C63AF3D8-C76F-42E0-81F7-827DC446945D}" srcId="{E758C344-A870-4502-9B8B-254C8A87071C}" destId="{1EACAC47-1304-404F-AAC9-ECC765824FF1}" srcOrd="2" destOrd="0" parTransId="{7964C783-56D6-46AA-AB8F-5B3802629504}" sibTransId="{5ABEDB75-6EB3-4292-AFE4-9D4B9E23D5A2}"/>
    <dgm:cxn modelId="{AE3E14B8-7206-4CF5-A68A-52A0428119E4}" type="presOf" srcId="{1249A05D-0AC7-4EBB-9D6F-2E6D2C2D68FD}" destId="{1335CD50-1235-4AFA-86D0-650FE232C3CD}" srcOrd="0" destOrd="1" presId="urn:microsoft.com/office/officeart/2005/8/layout/target3"/>
    <dgm:cxn modelId="{87C0AA97-5AD9-47EF-B1CF-4FB89B819A93}" type="presOf" srcId="{187B3E25-905B-48D8-93FB-13BB940018B0}" destId="{0D84926A-217B-487C-9753-B4F79420AD16}" srcOrd="0" destOrd="0" presId="urn:microsoft.com/office/officeart/2005/8/layout/target3"/>
    <dgm:cxn modelId="{C2ECB51E-7AD6-4326-93EF-9F295DC871D7}" type="presOf" srcId="{607276ED-2EA2-41B5-B542-CF8BD5CC6972}" destId="{BC4B3949-10AF-4FF2-B5D2-798ED662BA09}" srcOrd="0" destOrd="1" presId="urn:microsoft.com/office/officeart/2005/8/layout/target3"/>
    <dgm:cxn modelId="{C3C140EB-652D-4C34-AF63-7BB534485479}" type="presOf" srcId="{8B338D79-404E-44A5-80EF-ED2EC7B3F985}" destId="{6CB2DFDF-F3DA-4D2A-B65F-BAB7F848E8A6}" srcOrd="1" destOrd="0" presId="urn:microsoft.com/office/officeart/2005/8/layout/target3"/>
    <dgm:cxn modelId="{E1A2E485-B46B-4CE3-A808-E2C5D0F100EA}" type="presOf" srcId="{E758C344-A870-4502-9B8B-254C8A87071C}" destId="{D385086A-AAA2-4893-A215-2498C74871B3}" srcOrd="0" destOrd="0" presId="urn:microsoft.com/office/officeart/2005/8/layout/target3"/>
    <dgm:cxn modelId="{EBF587B4-4A2B-420F-96FA-C48AA21C4212}" srcId="{4258CDA4-FE1E-487D-A8A1-40BCF62E396E}" destId="{607276ED-2EA2-41B5-B542-CF8BD5CC6972}" srcOrd="0" destOrd="0" parTransId="{7C8B8F52-3DC4-4919-9236-FB1364743A0F}" sibTransId="{69D14486-F3A5-48D8-8BBE-B0B4086BEC8B}"/>
    <dgm:cxn modelId="{6BF28876-1659-4C76-B0E4-86A62D03A7B5}" srcId="{3080BD3D-79AD-4032-B453-64D03E016A56}" destId="{187B3E25-905B-48D8-93FB-13BB940018B0}" srcOrd="0" destOrd="0" parTransId="{698A0AC9-2FFE-4C7D-830E-0D000C7AF0E6}" sibTransId="{FA3A03B4-D545-4E03-B837-F74B870DB163}"/>
    <dgm:cxn modelId="{84CF4631-FC54-41FB-909C-FAD302238F34}" srcId="{187B3E25-905B-48D8-93FB-13BB940018B0}" destId="{726C00B3-CF69-48E7-8943-E9901975DE61}" srcOrd="0" destOrd="0" parTransId="{EF8B01D9-F887-477D-8303-AB453A6CE2E9}" sibTransId="{9FB38947-4DEF-46B1-A10F-5D34EBA0CA9C}"/>
    <dgm:cxn modelId="{5B8DC3E8-DFF4-4E16-8D6B-E84C08977E7F}" srcId="{1EACAC47-1304-404F-AAC9-ECC765824FF1}" destId="{4258CDA4-FE1E-487D-A8A1-40BCF62E396E}" srcOrd="0" destOrd="0" parTransId="{80823BD5-F475-49AA-BD5F-E5575C307687}" sibTransId="{797E024B-12E6-4ECD-BFA1-BB3ACF69CE19}"/>
    <dgm:cxn modelId="{04360A52-5F56-4E38-819A-3308A84AC8FE}" srcId="{8B338D79-404E-44A5-80EF-ED2EC7B3F985}" destId="{94B331C8-D844-473F-B2EF-5BC875485407}" srcOrd="0" destOrd="0" parTransId="{24660FD3-493B-442B-AE20-3E01BEC5A502}" sibTransId="{E9FDF893-7EA5-4431-ADD1-2911358BF9D1}"/>
    <dgm:cxn modelId="{CEFCF5AF-FEE1-4356-A11D-CAB3BBE1BD22}" srcId="{E758C344-A870-4502-9B8B-254C8A87071C}" destId="{8B338D79-404E-44A5-80EF-ED2EC7B3F985}" srcOrd="3" destOrd="0" parTransId="{14A5E56D-D692-46A3-A20B-7D1216E2D5C5}" sibTransId="{30074F58-09B6-4A75-8DB3-5DE9822738EF}"/>
    <dgm:cxn modelId="{BF04B11C-2ACA-480D-ACB5-3B4C912CC01F}" type="presOf" srcId="{0BB0AEAF-4066-456B-BF60-869481C66F4B}" destId="{D9059E33-3241-4BAA-94D2-CFCF37FAE73A}" srcOrd="0" destOrd="0" presId="urn:microsoft.com/office/officeart/2005/8/layout/target3"/>
    <dgm:cxn modelId="{526E7C4C-21AC-461B-9435-C91E6F472F3D}" srcId="{1EACAC47-1304-404F-AAC9-ECC765824FF1}" destId="{FA464254-2EA4-4A94-8640-55992D86F950}" srcOrd="1" destOrd="0" parTransId="{5C123C91-8063-4DEC-88C8-719539816443}" sibTransId="{B21192AF-D92D-48BF-8022-A30B095D3A06}"/>
    <dgm:cxn modelId="{91DBA438-1671-4DE8-B0CA-165C15573A82}" srcId="{4C9246E8-7376-43B6-BA72-19F8AA8D2A57}" destId="{E78DD20E-B4EA-479A-9E7D-F4A20B2988B4}" srcOrd="0" destOrd="0" parTransId="{FA03DFC1-5E81-425E-9C63-11AA91162065}" sibTransId="{3A2EC19B-FD1B-4797-B5FA-5CAC9FE12CFA}"/>
    <dgm:cxn modelId="{7EA54243-6053-47A1-B5DE-5377150DCB44}" type="presOf" srcId="{FB298CA9-B284-41B9-89F5-5FF10CF46734}" destId="{1335CD50-1235-4AFA-86D0-650FE232C3CD}" srcOrd="0" destOrd="2" presId="urn:microsoft.com/office/officeart/2005/8/layout/target3"/>
    <dgm:cxn modelId="{93367B8B-1E3E-453C-BF52-497D0E4B07BC}" type="presOf" srcId="{1EACAC47-1304-404F-AAC9-ECC765824FF1}" destId="{13FF8EF2-5CA9-4232-9652-A10AE66B1135}" srcOrd="1" destOrd="0" presId="urn:microsoft.com/office/officeart/2005/8/layout/target3"/>
    <dgm:cxn modelId="{A04CAB1A-6026-43D4-A279-EB723B0F11BE}" type="presOf" srcId="{FA464254-2EA4-4A94-8640-55992D86F950}" destId="{BC4B3949-10AF-4FF2-B5D2-798ED662BA09}" srcOrd="0" destOrd="2" presId="urn:microsoft.com/office/officeart/2005/8/layout/target3"/>
    <dgm:cxn modelId="{03DC0432-E2F6-4107-B4F8-E320A1B0D2DE}" type="presOf" srcId="{3080BD3D-79AD-4032-B453-64D03E016A56}" destId="{8C526C50-4F5C-41A8-9B31-33CD84EA6FDF}" srcOrd="0" destOrd="0" presId="urn:microsoft.com/office/officeart/2005/8/layout/target3"/>
    <dgm:cxn modelId="{8A272A06-5591-49E0-96E3-7AD79835AD07}" type="presOf" srcId="{E78DD20E-B4EA-479A-9E7D-F4A20B2988B4}" destId="{D9059E33-3241-4BAA-94D2-CFCF37FAE73A}" srcOrd="0" destOrd="2" presId="urn:microsoft.com/office/officeart/2005/8/layout/target3"/>
    <dgm:cxn modelId="{FED7FD97-B7FD-42E3-BD61-B1B687816C93}" srcId="{E758C344-A870-4502-9B8B-254C8A87071C}" destId="{10E1166C-6E89-4546-AF21-BCD8A99EDF53}" srcOrd="0" destOrd="0" parTransId="{E470F927-021A-46A3-A84F-7892D696EF0D}" sibTransId="{B452DF06-3BC6-4020-A1EC-A4F92024A637}"/>
    <dgm:cxn modelId="{F465DA1A-0A4B-4E71-BF13-84ACC5480F41}" srcId="{10E1166C-6E89-4546-AF21-BCD8A99EDF53}" destId="{0BB0AEAF-4066-456B-BF60-869481C66F4B}" srcOrd="0" destOrd="0" parTransId="{3AC3F0B1-56BD-428D-B98D-6AF27A28B034}" sibTransId="{88F3620E-A9BA-4308-87AA-CA290533C3B5}"/>
    <dgm:cxn modelId="{B220BE0B-BE60-49FC-BF7B-FC2CAA93ED13}" type="presOf" srcId="{3080BD3D-79AD-4032-B453-64D03E016A56}" destId="{86441986-60A2-4F4C-9F63-5760A1948BA7}" srcOrd="1" destOrd="0" presId="urn:microsoft.com/office/officeart/2005/8/layout/target3"/>
    <dgm:cxn modelId="{69B53E21-96FB-43BB-A0C7-BE1EA7154475}" type="presParOf" srcId="{D385086A-AAA2-4893-A215-2498C74871B3}" destId="{C01428C3-FC86-4281-9FA6-6A84B5450EE5}" srcOrd="0" destOrd="0" presId="urn:microsoft.com/office/officeart/2005/8/layout/target3"/>
    <dgm:cxn modelId="{4BE69337-E08D-4FFE-977A-210C8FFD8A72}" type="presParOf" srcId="{D385086A-AAA2-4893-A215-2498C74871B3}" destId="{67D86CF4-73CB-4E76-BA7D-B1E691A18D71}" srcOrd="1" destOrd="0" presId="urn:microsoft.com/office/officeart/2005/8/layout/target3"/>
    <dgm:cxn modelId="{E3E45406-2B78-4C0B-A30B-0A9CBC3A46C1}" type="presParOf" srcId="{D385086A-AAA2-4893-A215-2498C74871B3}" destId="{9AB014A4-DC2F-41D7-A7AC-C9BBB00B2674}" srcOrd="2" destOrd="0" presId="urn:microsoft.com/office/officeart/2005/8/layout/target3"/>
    <dgm:cxn modelId="{98064A77-3054-4E52-B236-AC0ABA15FF50}" type="presParOf" srcId="{D385086A-AAA2-4893-A215-2498C74871B3}" destId="{84D9702E-98E8-46D4-93FA-666577D0F2AA}" srcOrd="3" destOrd="0" presId="urn:microsoft.com/office/officeart/2005/8/layout/target3"/>
    <dgm:cxn modelId="{D0996DDB-E25A-414E-87FC-216D689D06BD}" type="presParOf" srcId="{D385086A-AAA2-4893-A215-2498C74871B3}" destId="{28B5991B-4B12-42FD-A11F-4289DA0DCFCD}" srcOrd="4" destOrd="0" presId="urn:microsoft.com/office/officeart/2005/8/layout/target3"/>
    <dgm:cxn modelId="{52B3940F-3ADE-4409-A637-2A3D1BA62157}" type="presParOf" srcId="{D385086A-AAA2-4893-A215-2498C74871B3}" destId="{8C526C50-4F5C-41A8-9B31-33CD84EA6FDF}" srcOrd="5" destOrd="0" presId="urn:microsoft.com/office/officeart/2005/8/layout/target3"/>
    <dgm:cxn modelId="{D3F530DC-8F50-4E56-8CED-537AD1D481FA}" type="presParOf" srcId="{D385086A-AAA2-4893-A215-2498C74871B3}" destId="{E566A1A2-C3E6-489D-830E-77FD318D65BF}" srcOrd="6" destOrd="0" presId="urn:microsoft.com/office/officeart/2005/8/layout/target3"/>
    <dgm:cxn modelId="{60D2E0EC-715B-44B8-976E-E4AB5B8F6A9D}" type="presParOf" srcId="{D385086A-AAA2-4893-A215-2498C74871B3}" destId="{9E16A129-52D5-4BC3-A5EB-43CB063038F2}" srcOrd="7" destOrd="0" presId="urn:microsoft.com/office/officeart/2005/8/layout/target3"/>
    <dgm:cxn modelId="{4045DE2C-2A66-4AEF-B5AC-236ED4D7F602}" type="presParOf" srcId="{D385086A-AAA2-4893-A215-2498C74871B3}" destId="{5868AF20-7A84-4B1C-B50F-D68DAAACC23B}" srcOrd="8" destOrd="0" presId="urn:microsoft.com/office/officeart/2005/8/layout/target3"/>
    <dgm:cxn modelId="{A0BF28E6-EE31-4C9B-A0A3-B7FBAACEC4C1}" type="presParOf" srcId="{D385086A-AAA2-4893-A215-2498C74871B3}" destId="{AF57D1F0-293B-4D0E-B41D-84218EB8A852}" srcOrd="9" destOrd="0" presId="urn:microsoft.com/office/officeart/2005/8/layout/target3"/>
    <dgm:cxn modelId="{1C8CBB3D-3629-4677-B528-6504CB16A144}" type="presParOf" srcId="{D385086A-AAA2-4893-A215-2498C74871B3}" destId="{C85C750F-4B7F-4F70-BB5D-2D29531788D1}" srcOrd="10" destOrd="0" presId="urn:microsoft.com/office/officeart/2005/8/layout/target3"/>
    <dgm:cxn modelId="{E89349DD-1719-4BB5-B419-118015D54448}" type="presParOf" srcId="{D385086A-AAA2-4893-A215-2498C74871B3}" destId="{FFEA3958-9E34-4BF3-B80A-ACEBB37EF309}" srcOrd="11" destOrd="0" presId="urn:microsoft.com/office/officeart/2005/8/layout/target3"/>
    <dgm:cxn modelId="{964CDA1E-0321-4AA7-BADF-86A7FF375C36}" type="presParOf" srcId="{D385086A-AAA2-4893-A215-2498C74871B3}" destId="{071B10AA-D337-4A6C-B07C-6255EF4B89AD}" srcOrd="12" destOrd="0" presId="urn:microsoft.com/office/officeart/2005/8/layout/target3"/>
    <dgm:cxn modelId="{CF546D7D-584E-4ED9-812B-A489FEB7979E}" type="presParOf" srcId="{D385086A-AAA2-4893-A215-2498C74871B3}" destId="{D9059E33-3241-4BAA-94D2-CFCF37FAE73A}" srcOrd="13" destOrd="0" presId="urn:microsoft.com/office/officeart/2005/8/layout/target3"/>
    <dgm:cxn modelId="{0A8ADE33-2FE5-466E-AA64-4682E2DE51E4}" type="presParOf" srcId="{D385086A-AAA2-4893-A215-2498C74871B3}" destId="{86441986-60A2-4F4C-9F63-5760A1948BA7}" srcOrd="14" destOrd="0" presId="urn:microsoft.com/office/officeart/2005/8/layout/target3"/>
    <dgm:cxn modelId="{B9A97B84-AA00-46AD-87BA-48EC09838FB8}" type="presParOf" srcId="{D385086A-AAA2-4893-A215-2498C74871B3}" destId="{0D84926A-217B-487C-9753-B4F79420AD16}" srcOrd="15" destOrd="0" presId="urn:microsoft.com/office/officeart/2005/8/layout/target3"/>
    <dgm:cxn modelId="{FB90A808-FB95-40C8-A24E-1196C25D1134}" type="presParOf" srcId="{D385086A-AAA2-4893-A215-2498C74871B3}" destId="{13FF8EF2-5CA9-4232-9652-A10AE66B1135}" srcOrd="16" destOrd="0" presId="urn:microsoft.com/office/officeart/2005/8/layout/target3"/>
    <dgm:cxn modelId="{7FB73F1F-5AB3-4FC8-8677-78650578AAD4}" type="presParOf" srcId="{D385086A-AAA2-4893-A215-2498C74871B3}" destId="{BC4B3949-10AF-4FF2-B5D2-798ED662BA09}" srcOrd="17" destOrd="0" presId="urn:microsoft.com/office/officeart/2005/8/layout/target3"/>
    <dgm:cxn modelId="{12E8A9C7-1F8A-4480-B7DD-D18A0FDB4010}" type="presParOf" srcId="{D385086A-AAA2-4893-A215-2498C74871B3}" destId="{6CB2DFDF-F3DA-4D2A-B65F-BAB7F848E8A6}" srcOrd="18" destOrd="0" presId="urn:microsoft.com/office/officeart/2005/8/layout/target3"/>
    <dgm:cxn modelId="{13C204A2-BC92-4F4D-B376-EB299068E878}" type="presParOf" srcId="{D385086A-AAA2-4893-A215-2498C74871B3}" destId="{1335CD50-1235-4AFA-86D0-650FE232C3CD}" srcOrd="19" destOrd="0" presId="urn:microsoft.com/office/officeart/2005/8/layout/target3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774E2D-B62C-4F74-A254-37900A7EAFFD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B5430A-0519-40C0-B34F-8DE87A019E44}">
      <dgm:prSet phldrT="[Text]" custT="1"/>
      <dgm:spPr/>
      <dgm:t>
        <a:bodyPr/>
        <a:lstStyle/>
        <a:p>
          <a:r>
            <a:rPr lang="en-US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Personal Determinants</a:t>
          </a:r>
          <a:endParaRPr lang="en-US" sz="2000" dirty="0"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gm:t>
    </dgm:pt>
    <dgm:pt modelId="{59DCC55D-9435-4F06-953D-6776BC38E6ED}" type="parTrans" cxnId="{041AA124-3350-4133-96F8-C6E567A01250}">
      <dgm:prSet/>
      <dgm:spPr/>
      <dgm:t>
        <a:bodyPr/>
        <a:lstStyle/>
        <a:p>
          <a:endParaRPr lang="en-US"/>
        </a:p>
      </dgm:t>
    </dgm:pt>
    <dgm:pt modelId="{8226F310-EEBC-4833-A859-E290B8FDC0AD}" type="sibTrans" cxnId="{041AA124-3350-4133-96F8-C6E567A01250}">
      <dgm:prSet/>
      <dgm:spPr/>
      <dgm:t>
        <a:bodyPr/>
        <a:lstStyle/>
        <a:p>
          <a:endParaRPr lang="en-US" dirty="0"/>
        </a:p>
      </dgm:t>
    </dgm:pt>
    <dgm:pt modelId="{103B08F7-DB5A-4808-A5DD-C93A022A707A}">
      <dgm:prSet phldrT="[Text]" custT="1"/>
      <dgm:spPr/>
      <dgm:t>
        <a:bodyPr/>
        <a:lstStyle/>
        <a:p>
          <a:r>
            <a:rPr lang="en-US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Environmental Determinants</a:t>
          </a:r>
          <a:endParaRPr lang="en-US" sz="2000" dirty="0"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gm:t>
    </dgm:pt>
    <dgm:pt modelId="{FAC5B8E9-D124-45CC-A5BC-35C075CE9879}" type="parTrans" cxnId="{3DDED909-A739-4980-B87C-7704887B908F}">
      <dgm:prSet/>
      <dgm:spPr/>
      <dgm:t>
        <a:bodyPr/>
        <a:lstStyle/>
        <a:p>
          <a:endParaRPr lang="en-US"/>
        </a:p>
      </dgm:t>
    </dgm:pt>
    <dgm:pt modelId="{6DEB9EBD-43A5-4000-B655-D09EE70DE988}" type="sibTrans" cxnId="{3DDED909-A739-4980-B87C-7704887B908F}">
      <dgm:prSet/>
      <dgm:spPr/>
      <dgm:t>
        <a:bodyPr/>
        <a:lstStyle/>
        <a:p>
          <a:endParaRPr lang="en-US" dirty="0"/>
        </a:p>
      </dgm:t>
    </dgm:pt>
    <dgm:pt modelId="{F2B37EFD-A532-4A8D-935B-118C625611AD}">
      <dgm:prSet phldrT="[Text]" custT="1"/>
      <dgm:spPr/>
      <dgm:t>
        <a:bodyPr/>
        <a:lstStyle/>
        <a:p>
          <a:r>
            <a:rPr lang="en-US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Behavioral Determinants</a:t>
          </a:r>
          <a:endParaRPr lang="en-US" sz="2000" dirty="0"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gm:t>
    </dgm:pt>
    <dgm:pt modelId="{0528A624-CDFB-454C-829D-7B3E7A93A101}" type="parTrans" cxnId="{96155836-2711-4998-BB25-C8DC3EBD5994}">
      <dgm:prSet/>
      <dgm:spPr/>
      <dgm:t>
        <a:bodyPr/>
        <a:lstStyle/>
        <a:p>
          <a:endParaRPr lang="en-US"/>
        </a:p>
      </dgm:t>
    </dgm:pt>
    <dgm:pt modelId="{B881B352-0204-4BCC-85C8-C42B2414D4F8}" type="sibTrans" cxnId="{96155836-2711-4998-BB25-C8DC3EBD5994}">
      <dgm:prSet/>
      <dgm:spPr/>
      <dgm:t>
        <a:bodyPr/>
        <a:lstStyle/>
        <a:p>
          <a:endParaRPr lang="en-US" dirty="0"/>
        </a:p>
      </dgm:t>
    </dgm:pt>
    <dgm:pt modelId="{E1DF4883-5B4A-4BC3-BFE5-7EF503973FFA}" type="pres">
      <dgm:prSet presAssocID="{FF774E2D-B62C-4F74-A254-37900A7EAFFD}" presName="Name0" presStyleCnt="0">
        <dgm:presLayoutVars>
          <dgm:dir/>
          <dgm:resizeHandles val="exact"/>
        </dgm:presLayoutVars>
      </dgm:prSet>
      <dgm:spPr/>
    </dgm:pt>
    <dgm:pt modelId="{BDDE98C2-9454-44F7-A0D7-FBAA5A96DEDD}" type="pres">
      <dgm:prSet presAssocID="{A5B5430A-0519-40C0-B34F-8DE87A019E44}" presName="node" presStyleLbl="node1" presStyleIdx="0" presStyleCnt="3" custScaleX="123112">
        <dgm:presLayoutVars>
          <dgm:bulletEnabled val="1"/>
        </dgm:presLayoutVars>
      </dgm:prSet>
      <dgm:spPr>
        <a:prstGeom prst="ellipse">
          <a:avLst/>
        </a:prstGeom>
      </dgm:spPr>
    </dgm:pt>
    <dgm:pt modelId="{4F310A42-1F10-4C74-8E1E-377E525EBF0A}" type="pres">
      <dgm:prSet presAssocID="{8226F310-EEBC-4833-A859-E290B8FDC0AD}" presName="sibTrans" presStyleLbl="sibTrans2D1" presStyleIdx="0" presStyleCnt="3" custScaleX="159545"/>
      <dgm:spPr/>
    </dgm:pt>
    <dgm:pt modelId="{BEEABBA0-A65C-494C-BDF6-0F1006D998A8}" type="pres">
      <dgm:prSet presAssocID="{8226F310-EEBC-4833-A859-E290B8FDC0AD}" presName="connectorText" presStyleLbl="sibTrans2D1" presStyleIdx="0" presStyleCnt="3"/>
      <dgm:spPr/>
    </dgm:pt>
    <dgm:pt modelId="{1D9E6A91-CE6F-4BCF-9632-5258CC230FB5}" type="pres">
      <dgm:prSet presAssocID="{103B08F7-DB5A-4808-A5DD-C93A022A707A}" presName="node" presStyleLbl="node1" presStyleIdx="1" presStyleCnt="3" custScaleX="141241" custRadScaleRad="123882" custRadScaleInc="-10249">
        <dgm:presLayoutVars>
          <dgm:bulletEnabled val="1"/>
        </dgm:presLayoutVars>
      </dgm:prSet>
      <dgm:spPr>
        <a:prstGeom prst="ellipse">
          <a:avLst/>
        </a:prstGeom>
      </dgm:spPr>
    </dgm:pt>
    <dgm:pt modelId="{2EFA0654-8B8F-4CC8-9F2C-76FCC7E7830B}" type="pres">
      <dgm:prSet presAssocID="{6DEB9EBD-43A5-4000-B655-D09EE70DE988}" presName="sibTrans" presStyleLbl="sibTrans2D1" presStyleIdx="1" presStyleCnt="3"/>
      <dgm:spPr/>
    </dgm:pt>
    <dgm:pt modelId="{7E654A0F-03F9-4CF3-85D3-E4D3A3E281E4}" type="pres">
      <dgm:prSet presAssocID="{6DEB9EBD-43A5-4000-B655-D09EE70DE988}" presName="connectorText" presStyleLbl="sibTrans2D1" presStyleIdx="1" presStyleCnt="3"/>
      <dgm:spPr/>
    </dgm:pt>
    <dgm:pt modelId="{883DF34B-670E-4EBA-9D0D-0655FDE9C7BB}" type="pres">
      <dgm:prSet presAssocID="{F2B37EFD-A532-4A8D-935B-118C625611AD}" presName="node" presStyleLbl="node1" presStyleIdx="2" presStyleCnt="3" custScaleX="124547" custRadScaleRad="129075" custRadScaleInc="11941">
        <dgm:presLayoutVars>
          <dgm:bulletEnabled val="1"/>
        </dgm:presLayoutVars>
      </dgm:prSet>
      <dgm:spPr>
        <a:prstGeom prst="ellipse">
          <a:avLst/>
        </a:prstGeom>
      </dgm:spPr>
    </dgm:pt>
    <dgm:pt modelId="{D92B4DCF-A924-48BF-A648-2EE935579BFC}" type="pres">
      <dgm:prSet presAssocID="{B881B352-0204-4BCC-85C8-C42B2414D4F8}" presName="sibTrans" presStyleLbl="sibTrans2D1" presStyleIdx="2" presStyleCnt="3" custScaleX="152924"/>
      <dgm:spPr/>
    </dgm:pt>
    <dgm:pt modelId="{DCEBBAD2-28D5-4FAD-B59B-BCD3BCA7664E}" type="pres">
      <dgm:prSet presAssocID="{B881B352-0204-4BCC-85C8-C42B2414D4F8}" presName="connectorText" presStyleLbl="sibTrans2D1" presStyleIdx="2" presStyleCnt="3"/>
      <dgm:spPr/>
    </dgm:pt>
  </dgm:ptLst>
  <dgm:cxnLst>
    <dgm:cxn modelId="{041AA124-3350-4133-96F8-C6E567A01250}" srcId="{FF774E2D-B62C-4F74-A254-37900A7EAFFD}" destId="{A5B5430A-0519-40C0-B34F-8DE87A019E44}" srcOrd="0" destOrd="0" parTransId="{59DCC55D-9435-4F06-953D-6776BC38E6ED}" sibTransId="{8226F310-EEBC-4833-A859-E290B8FDC0AD}"/>
    <dgm:cxn modelId="{F3091108-176F-45A1-ABBD-8DC8AAE60E63}" type="presOf" srcId="{B881B352-0204-4BCC-85C8-C42B2414D4F8}" destId="{D92B4DCF-A924-48BF-A648-2EE935579BFC}" srcOrd="0" destOrd="0" presId="urn:microsoft.com/office/officeart/2005/8/layout/cycle7"/>
    <dgm:cxn modelId="{96155836-2711-4998-BB25-C8DC3EBD5994}" srcId="{FF774E2D-B62C-4F74-A254-37900A7EAFFD}" destId="{F2B37EFD-A532-4A8D-935B-118C625611AD}" srcOrd="2" destOrd="0" parTransId="{0528A624-CDFB-454C-829D-7B3E7A93A101}" sibTransId="{B881B352-0204-4BCC-85C8-C42B2414D4F8}"/>
    <dgm:cxn modelId="{2B7CB12A-1FB4-4DC2-88D4-945627DA95FB}" type="presOf" srcId="{8226F310-EEBC-4833-A859-E290B8FDC0AD}" destId="{BEEABBA0-A65C-494C-BDF6-0F1006D998A8}" srcOrd="1" destOrd="0" presId="urn:microsoft.com/office/officeart/2005/8/layout/cycle7"/>
    <dgm:cxn modelId="{67B72F73-439B-4C43-B99F-884A1BE5901F}" type="presOf" srcId="{F2B37EFD-A532-4A8D-935B-118C625611AD}" destId="{883DF34B-670E-4EBA-9D0D-0655FDE9C7BB}" srcOrd="0" destOrd="0" presId="urn:microsoft.com/office/officeart/2005/8/layout/cycle7"/>
    <dgm:cxn modelId="{1E0D85A8-BC39-4ABE-B340-A9D6A038E509}" type="presOf" srcId="{FF774E2D-B62C-4F74-A254-37900A7EAFFD}" destId="{E1DF4883-5B4A-4BC3-BFE5-7EF503973FFA}" srcOrd="0" destOrd="0" presId="urn:microsoft.com/office/officeart/2005/8/layout/cycle7"/>
    <dgm:cxn modelId="{1BC7E266-B0BD-4DEA-8412-BBBF71CA00D7}" type="presOf" srcId="{6DEB9EBD-43A5-4000-B655-D09EE70DE988}" destId="{7E654A0F-03F9-4CF3-85D3-E4D3A3E281E4}" srcOrd="1" destOrd="0" presId="urn:microsoft.com/office/officeart/2005/8/layout/cycle7"/>
    <dgm:cxn modelId="{3DDED909-A739-4980-B87C-7704887B908F}" srcId="{FF774E2D-B62C-4F74-A254-37900A7EAFFD}" destId="{103B08F7-DB5A-4808-A5DD-C93A022A707A}" srcOrd="1" destOrd="0" parTransId="{FAC5B8E9-D124-45CC-A5BC-35C075CE9879}" sibTransId="{6DEB9EBD-43A5-4000-B655-D09EE70DE988}"/>
    <dgm:cxn modelId="{C67619EC-5379-45DD-9E4A-7F4D4CB1FDCC}" type="presOf" srcId="{A5B5430A-0519-40C0-B34F-8DE87A019E44}" destId="{BDDE98C2-9454-44F7-A0D7-FBAA5A96DEDD}" srcOrd="0" destOrd="0" presId="urn:microsoft.com/office/officeart/2005/8/layout/cycle7"/>
    <dgm:cxn modelId="{D0C8F937-B72C-472E-81C3-7FDCB7BAB991}" type="presOf" srcId="{8226F310-EEBC-4833-A859-E290B8FDC0AD}" destId="{4F310A42-1F10-4C74-8E1E-377E525EBF0A}" srcOrd="0" destOrd="0" presId="urn:microsoft.com/office/officeart/2005/8/layout/cycle7"/>
    <dgm:cxn modelId="{B5D33301-FD88-4C6B-8F04-E816F0AE5665}" type="presOf" srcId="{6DEB9EBD-43A5-4000-B655-D09EE70DE988}" destId="{2EFA0654-8B8F-4CC8-9F2C-76FCC7E7830B}" srcOrd="0" destOrd="0" presId="urn:microsoft.com/office/officeart/2005/8/layout/cycle7"/>
    <dgm:cxn modelId="{F1B726B5-0B85-4307-83D3-8D778882D52F}" type="presOf" srcId="{B881B352-0204-4BCC-85C8-C42B2414D4F8}" destId="{DCEBBAD2-28D5-4FAD-B59B-BCD3BCA7664E}" srcOrd="1" destOrd="0" presId="urn:microsoft.com/office/officeart/2005/8/layout/cycle7"/>
    <dgm:cxn modelId="{315F5757-FD02-4EFE-85A1-4BE6A09CF114}" type="presOf" srcId="{103B08F7-DB5A-4808-A5DD-C93A022A707A}" destId="{1D9E6A91-CE6F-4BCF-9632-5258CC230FB5}" srcOrd="0" destOrd="0" presId="urn:microsoft.com/office/officeart/2005/8/layout/cycle7"/>
    <dgm:cxn modelId="{44FBE854-9B2A-41CB-B6F5-096B03E5DFB0}" type="presParOf" srcId="{E1DF4883-5B4A-4BC3-BFE5-7EF503973FFA}" destId="{BDDE98C2-9454-44F7-A0D7-FBAA5A96DEDD}" srcOrd="0" destOrd="0" presId="urn:microsoft.com/office/officeart/2005/8/layout/cycle7"/>
    <dgm:cxn modelId="{6CC33A80-4AFC-4631-B6CA-177BBA870C30}" type="presParOf" srcId="{E1DF4883-5B4A-4BC3-BFE5-7EF503973FFA}" destId="{4F310A42-1F10-4C74-8E1E-377E525EBF0A}" srcOrd="1" destOrd="0" presId="urn:microsoft.com/office/officeart/2005/8/layout/cycle7"/>
    <dgm:cxn modelId="{C1EBBE2C-5A96-4158-B988-864B0A728249}" type="presParOf" srcId="{4F310A42-1F10-4C74-8E1E-377E525EBF0A}" destId="{BEEABBA0-A65C-494C-BDF6-0F1006D998A8}" srcOrd="0" destOrd="0" presId="urn:microsoft.com/office/officeart/2005/8/layout/cycle7"/>
    <dgm:cxn modelId="{0DBFE257-1609-4B2F-8ABE-46AB7CFAA68B}" type="presParOf" srcId="{E1DF4883-5B4A-4BC3-BFE5-7EF503973FFA}" destId="{1D9E6A91-CE6F-4BCF-9632-5258CC230FB5}" srcOrd="2" destOrd="0" presId="urn:microsoft.com/office/officeart/2005/8/layout/cycle7"/>
    <dgm:cxn modelId="{BA308E81-0F64-417F-A686-779B5B16963E}" type="presParOf" srcId="{E1DF4883-5B4A-4BC3-BFE5-7EF503973FFA}" destId="{2EFA0654-8B8F-4CC8-9F2C-76FCC7E7830B}" srcOrd="3" destOrd="0" presId="urn:microsoft.com/office/officeart/2005/8/layout/cycle7"/>
    <dgm:cxn modelId="{34953ECE-75C8-4501-860B-0603BC8B710D}" type="presParOf" srcId="{2EFA0654-8B8F-4CC8-9F2C-76FCC7E7830B}" destId="{7E654A0F-03F9-4CF3-85D3-E4D3A3E281E4}" srcOrd="0" destOrd="0" presId="urn:microsoft.com/office/officeart/2005/8/layout/cycle7"/>
    <dgm:cxn modelId="{81446F9E-EF3B-4EB5-B39D-17C26F6AF773}" type="presParOf" srcId="{E1DF4883-5B4A-4BC3-BFE5-7EF503973FFA}" destId="{883DF34B-670E-4EBA-9D0D-0655FDE9C7BB}" srcOrd="4" destOrd="0" presId="urn:microsoft.com/office/officeart/2005/8/layout/cycle7"/>
    <dgm:cxn modelId="{151EE626-EB4B-4146-90D6-40B5E47D9794}" type="presParOf" srcId="{E1DF4883-5B4A-4BC3-BFE5-7EF503973FFA}" destId="{D92B4DCF-A924-48BF-A648-2EE935579BFC}" srcOrd="5" destOrd="0" presId="urn:microsoft.com/office/officeart/2005/8/layout/cycle7"/>
    <dgm:cxn modelId="{6BE23F28-80C4-45ED-B73D-F960F07F0CEC}" type="presParOf" srcId="{D92B4DCF-A924-48BF-A648-2EE935579BFC}" destId="{DCEBBAD2-28D5-4FAD-B59B-BCD3BCA7664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774E2D-B62C-4F74-A254-37900A7EAFFD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B5430A-0519-40C0-B34F-8DE87A019E44}">
      <dgm:prSet phldrT="[Text]" custT="1"/>
      <dgm:spPr/>
      <dgm:t>
        <a:bodyPr/>
        <a:lstStyle/>
        <a:p>
          <a:r>
            <a:rPr lang="en-US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Observations</a:t>
          </a:r>
          <a:endParaRPr lang="en-US" sz="2000" dirty="0"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gm:t>
    </dgm:pt>
    <dgm:pt modelId="{59DCC55D-9435-4F06-953D-6776BC38E6ED}" type="parTrans" cxnId="{041AA124-3350-4133-96F8-C6E567A01250}">
      <dgm:prSet/>
      <dgm:spPr/>
      <dgm:t>
        <a:bodyPr/>
        <a:lstStyle/>
        <a:p>
          <a:endParaRPr lang="en-US"/>
        </a:p>
      </dgm:t>
    </dgm:pt>
    <dgm:pt modelId="{8226F310-EEBC-4833-A859-E290B8FDC0AD}" type="sibTrans" cxnId="{041AA124-3350-4133-96F8-C6E567A01250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103B08F7-DB5A-4808-A5DD-C93A022A707A}">
      <dgm:prSet phldrT="[Text]" custT="1"/>
      <dgm:spPr/>
      <dgm:t>
        <a:bodyPr/>
        <a:lstStyle/>
        <a:p>
          <a:r>
            <a:rPr lang="en-US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Survey Results</a:t>
          </a:r>
          <a:endParaRPr lang="en-US" sz="2000" dirty="0"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gm:t>
    </dgm:pt>
    <dgm:pt modelId="{FAC5B8E9-D124-45CC-A5BC-35C075CE9879}" type="parTrans" cxnId="{3DDED909-A739-4980-B87C-7704887B908F}">
      <dgm:prSet/>
      <dgm:spPr/>
      <dgm:t>
        <a:bodyPr/>
        <a:lstStyle/>
        <a:p>
          <a:endParaRPr lang="en-US"/>
        </a:p>
      </dgm:t>
    </dgm:pt>
    <dgm:pt modelId="{6DEB9EBD-43A5-4000-B655-D09EE70DE988}" type="sibTrans" cxnId="{3DDED909-A739-4980-B87C-7704887B908F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F2B37EFD-A532-4A8D-935B-118C625611AD}">
      <dgm:prSet phldrT="[Text]" custT="1"/>
      <dgm:spPr/>
      <dgm:t>
        <a:bodyPr/>
        <a:lstStyle/>
        <a:p>
          <a:r>
            <a:rPr lang="en-US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Depth Interviews</a:t>
          </a:r>
          <a:endParaRPr lang="en-US" sz="2000" dirty="0"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gm:t>
    </dgm:pt>
    <dgm:pt modelId="{0528A624-CDFB-454C-829D-7B3E7A93A101}" type="parTrans" cxnId="{96155836-2711-4998-BB25-C8DC3EBD5994}">
      <dgm:prSet/>
      <dgm:spPr/>
      <dgm:t>
        <a:bodyPr/>
        <a:lstStyle/>
        <a:p>
          <a:endParaRPr lang="en-US"/>
        </a:p>
      </dgm:t>
    </dgm:pt>
    <dgm:pt modelId="{B881B352-0204-4BCC-85C8-C42B2414D4F8}" type="sibTrans" cxnId="{96155836-2711-4998-BB25-C8DC3EBD5994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E1DF4883-5B4A-4BC3-BFE5-7EF503973FFA}" type="pres">
      <dgm:prSet presAssocID="{FF774E2D-B62C-4F74-A254-37900A7EAFFD}" presName="Name0" presStyleCnt="0">
        <dgm:presLayoutVars>
          <dgm:dir/>
          <dgm:resizeHandles val="exact"/>
        </dgm:presLayoutVars>
      </dgm:prSet>
      <dgm:spPr/>
    </dgm:pt>
    <dgm:pt modelId="{BDDE98C2-9454-44F7-A0D7-FBAA5A96DEDD}" type="pres">
      <dgm:prSet presAssocID="{A5B5430A-0519-40C0-B34F-8DE87A019E44}" presName="node" presStyleLbl="node1" presStyleIdx="0" presStyleCnt="3" custScaleX="123112" custScaleY="82374">
        <dgm:presLayoutVars>
          <dgm:bulletEnabled val="1"/>
        </dgm:presLayoutVars>
      </dgm:prSet>
      <dgm:spPr>
        <a:prstGeom prst="roundRect">
          <a:avLst/>
        </a:prstGeom>
      </dgm:spPr>
    </dgm:pt>
    <dgm:pt modelId="{4F310A42-1F10-4C74-8E1E-377E525EBF0A}" type="pres">
      <dgm:prSet presAssocID="{8226F310-EEBC-4833-A859-E290B8FDC0AD}" presName="sibTrans" presStyleLbl="sibTrans2D1" presStyleIdx="0" presStyleCnt="3" custScaleX="133245"/>
      <dgm:spPr/>
    </dgm:pt>
    <dgm:pt modelId="{BEEABBA0-A65C-494C-BDF6-0F1006D998A8}" type="pres">
      <dgm:prSet presAssocID="{8226F310-EEBC-4833-A859-E290B8FDC0AD}" presName="connectorText" presStyleLbl="sibTrans2D1" presStyleIdx="0" presStyleCnt="3"/>
      <dgm:spPr/>
    </dgm:pt>
    <dgm:pt modelId="{1D9E6A91-CE6F-4BCF-9632-5258CC230FB5}" type="pres">
      <dgm:prSet presAssocID="{103B08F7-DB5A-4808-A5DD-C93A022A707A}" presName="node" presStyleLbl="node1" presStyleIdx="1" presStyleCnt="3" custScaleX="141241" custScaleY="82606" custRadScaleRad="123882" custRadScaleInc="-10249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2EFA0654-8B8F-4CC8-9F2C-76FCC7E7830B}" type="pres">
      <dgm:prSet presAssocID="{6DEB9EBD-43A5-4000-B655-D09EE70DE988}" presName="sibTrans" presStyleLbl="sibTrans2D1" presStyleIdx="1" presStyleCnt="3"/>
      <dgm:spPr/>
    </dgm:pt>
    <dgm:pt modelId="{7E654A0F-03F9-4CF3-85D3-E4D3A3E281E4}" type="pres">
      <dgm:prSet presAssocID="{6DEB9EBD-43A5-4000-B655-D09EE70DE988}" presName="connectorText" presStyleLbl="sibTrans2D1" presStyleIdx="1" presStyleCnt="3"/>
      <dgm:spPr/>
    </dgm:pt>
    <dgm:pt modelId="{883DF34B-670E-4EBA-9D0D-0655FDE9C7BB}" type="pres">
      <dgm:prSet presAssocID="{F2B37EFD-A532-4A8D-935B-118C625611AD}" presName="node" presStyleLbl="node1" presStyleIdx="2" presStyleCnt="3" custScaleX="124547" custScaleY="82606" custRadScaleRad="129075" custRadScaleInc="11941">
        <dgm:presLayoutVars>
          <dgm:bulletEnabled val="1"/>
        </dgm:presLayoutVars>
      </dgm:prSet>
      <dgm:spPr>
        <a:prstGeom prst="roundRect">
          <a:avLst/>
        </a:prstGeom>
      </dgm:spPr>
    </dgm:pt>
    <dgm:pt modelId="{D92B4DCF-A924-48BF-A648-2EE935579BFC}" type="pres">
      <dgm:prSet presAssocID="{B881B352-0204-4BCC-85C8-C42B2414D4F8}" presName="sibTrans" presStyleLbl="sibTrans2D1" presStyleIdx="2" presStyleCnt="3" custScaleX="136683"/>
      <dgm:spPr/>
    </dgm:pt>
    <dgm:pt modelId="{DCEBBAD2-28D5-4FAD-B59B-BCD3BCA7664E}" type="pres">
      <dgm:prSet presAssocID="{B881B352-0204-4BCC-85C8-C42B2414D4F8}" presName="connectorText" presStyleLbl="sibTrans2D1" presStyleIdx="2" presStyleCnt="3"/>
      <dgm:spPr/>
    </dgm:pt>
  </dgm:ptLst>
  <dgm:cxnLst>
    <dgm:cxn modelId="{041AA124-3350-4133-96F8-C6E567A01250}" srcId="{FF774E2D-B62C-4F74-A254-37900A7EAFFD}" destId="{A5B5430A-0519-40C0-B34F-8DE87A019E44}" srcOrd="0" destOrd="0" parTransId="{59DCC55D-9435-4F06-953D-6776BC38E6ED}" sibTransId="{8226F310-EEBC-4833-A859-E290B8FDC0AD}"/>
    <dgm:cxn modelId="{5D0A84C6-CBD7-4955-9032-8B8B697D09BB}" type="presOf" srcId="{6DEB9EBD-43A5-4000-B655-D09EE70DE988}" destId="{2EFA0654-8B8F-4CC8-9F2C-76FCC7E7830B}" srcOrd="0" destOrd="0" presId="urn:microsoft.com/office/officeart/2005/8/layout/cycle7"/>
    <dgm:cxn modelId="{DC7FDC6E-3F2A-4D2D-92A7-28D95FBA2C55}" type="presOf" srcId="{F2B37EFD-A532-4A8D-935B-118C625611AD}" destId="{883DF34B-670E-4EBA-9D0D-0655FDE9C7BB}" srcOrd="0" destOrd="0" presId="urn:microsoft.com/office/officeart/2005/8/layout/cycle7"/>
    <dgm:cxn modelId="{96155836-2711-4998-BB25-C8DC3EBD5994}" srcId="{FF774E2D-B62C-4F74-A254-37900A7EAFFD}" destId="{F2B37EFD-A532-4A8D-935B-118C625611AD}" srcOrd="2" destOrd="0" parTransId="{0528A624-CDFB-454C-829D-7B3E7A93A101}" sibTransId="{B881B352-0204-4BCC-85C8-C42B2414D4F8}"/>
    <dgm:cxn modelId="{A26DD735-B98B-4A45-BCCA-E47252C22B8F}" type="presOf" srcId="{8226F310-EEBC-4833-A859-E290B8FDC0AD}" destId="{BEEABBA0-A65C-494C-BDF6-0F1006D998A8}" srcOrd="1" destOrd="0" presId="urn:microsoft.com/office/officeart/2005/8/layout/cycle7"/>
    <dgm:cxn modelId="{3DDED909-A739-4980-B87C-7704887B908F}" srcId="{FF774E2D-B62C-4F74-A254-37900A7EAFFD}" destId="{103B08F7-DB5A-4808-A5DD-C93A022A707A}" srcOrd="1" destOrd="0" parTransId="{FAC5B8E9-D124-45CC-A5BC-35C075CE9879}" sibTransId="{6DEB9EBD-43A5-4000-B655-D09EE70DE988}"/>
    <dgm:cxn modelId="{646653C0-8B90-49B1-8087-84DC9D30A056}" type="presOf" srcId="{B881B352-0204-4BCC-85C8-C42B2414D4F8}" destId="{DCEBBAD2-28D5-4FAD-B59B-BCD3BCA7664E}" srcOrd="1" destOrd="0" presId="urn:microsoft.com/office/officeart/2005/8/layout/cycle7"/>
    <dgm:cxn modelId="{E6842900-2582-4EB4-BB5F-911848760490}" type="presOf" srcId="{FF774E2D-B62C-4F74-A254-37900A7EAFFD}" destId="{E1DF4883-5B4A-4BC3-BFE5-7EF503973FFA}" srcOrd="0" destOrd="0" presId="urn:microsoft.com/office/officeart/2005/8/layout/cycle7"/>
    <dgm:cxn modelId="{C3BCCA7D-02FB-4491-B9BA-9A72F047D81D}" type="presOf" srcId="{103B08F7-DB5A-4808-A5DD-C93A022A707A}" destId="{1D9E6A91-CE6F-4BCF-9632-5258CC230FB5}" srcOrd="0" destOrd="0" presId="urn:microsoft.com/office/officeart/2005/8/layout/cycle7"/>
    <dgm:cxn modelId="{8F5617C0-4223-4C7B-ADCF-1EA6486EED37}" type="presOf" srcId="{6DEB9EBD-43A5-4000-B655-D09EE70DE988}" destId="{7E654A0F-03F9-4CF3-85D3-E4D3A3E281E4}" srcOrd="1" destOrd="0" presId="urn:microsoft.com/office/officeart/2005/8/layout/cycle7"/>
    <dgm:cxn modelId="{074EB185-29A6-4FA9-8AD1-3A689616D934}" type="presOf" srcId="{8226F310-EEBC-4833-A859-E290B8FDC0AD}" destId="{4F310A42-1F10-4C74-8E1E-377E525EBF0A}" srcOrd="0" destOrd="0" presId="urn:microsoft.com/office/officeart/2005/8/layout/cycle7"/>
    <dgm:cxn modelId="{3391D119-36D2-42E8-8C05-DDFF5AEFBED9}" type="presOf" srcId="{A5B5430A-0519-40C0-B34F-8DE87A019E44}" destId="{BDDE98C2-9454-44F7-A0D7-FBAA5A96DEDD}" srcOrd="0" destOrd="0" presId="urn:microsoft.com/office/officeart/2005/8/layout/cycle7"/>
    <dgm:cxn modelId="{0590F9AC-6979-4318-8120-A55A4601E0E0}" type="presOf" srcId="{B881B352-0204-4BCC-85C8-C42B2414D4F8}" destId="{D92B4DCF-A924-48BF-A648-2EE935579BFC}" srcOrd="0" destOrd="0" presId="urn:microsoft.com/office/officeart/2005/8/layout/cycle7"/>
    <dgm:cxn modelId="{6387C965-7E9D-437F-9AAC-DDD9117E2009}" type="presParOf" srcId="{E1DF4883-5B4A-4BC3-BFE5-7EF503973FFA}" destId="{BDDE98C2-9454-44F7-A0D7-FBAA5A96DEDD}" srcOrd="0" destOrd="0" presId="urn:microsoft.com/office/officeart/2005/8/layout/cycle7"/>
    <dgm:cxn modelId="{B87046B4-932D-4B13-BCBA-CA9237AB1D49}" type="presParOf" srcId="{E1DF4883-5B4A-4BC3-BFE5-7EF503973FFA}" destId="{4F310A42-1F10-4C74-8E1E-377E525EBF0A}" srcOrd="1" destOrd="0" presId="urn:microsoft.com/office/officeart/2005/8/layout/cycle7"/>
    <dgm:cxn modelId="{1347B987-B822-4AA9-85D0-0900FE0EDE82}" type="presParOf" srcId="{4F310A42-1F10-4C74-8E1E-377E525EBF0A}" destId="{BEEABBA0-A65C-494C-BDF6-0F1006D998A8}" srcOrd="0" destOrd="0" presId="urn:microsoft.com/office/officeart/2005/8/layout/cycle7"/>
    <dgm:cxn modelId="{01A2A96B-0600-4F0D-AADF-6EC01DFE3D2E}" type="presParOf" srcId="{E1DF4883-5B4A-4BC3-BFE5-7EF503973FFA}" destId="{1D9E6A91-CE6F-4BCF-9632-5258CC230FB5}" srcOrd="2" destOrd="0" presId="urn:microsoft.com/office/officeart/2005/8/layout/cycle7"/>
    <dgm:cxn modelId="{7380ABCF-C191-4B80-AFDD-90FCEA44DA85}" type="presParOf" srcId="{E1DF4883-5B4A-4BC3-BFE5-7EF503973FFA}" destId="{2EFA0654-8B8F-4CC8-9F2C-76FCC7E7830B}" srcOrd="3" destOrd="0" presId="urn:microsoft.com/office/officeart/2005/8/layout/cycle7"/>
    <dgm:cxn modelId="{962E71B0-CC62-453C-BB34-C89A0B1815A0}" type="presParOf" srcId="{2EFA0654-8B8F-4CC8-9F2C-76FCC7E7830B}" destId="{7E654A0F-03F9-4CF3-85D3-E4D3A3E281E4}" srcOrd="0" destOrd="0" presId="urn:microsoft.com/office/officeart/2005/8/layout/cycle7"/>
    <dgm:cxn modelId="{78B79790-6FBE-42E9-ACA4-1075C0E04F90}" type="presParOf" srcId="{E1DF4883-5B4A-4BC3-BFE5-7EF503973FFA}" destId="{883DF34B-670E-4EBA-9D0D-0655FDE9C7BB}" srcOrd="4" destOrd="0" presId="urn:microsoft.com/office/officeart/2005/8/layout/cycle7"/>
    <dgm:cxn modelId="{F33973C3-65F1-4FFE-A8CE-59600D093D70}" type="presParOf" srcId="{E1DF4883-5B4A-4BC3-BFE5-7EF503973FFA}" destId="{D92B4DCF-A924-48BF-A648-2EE935579BFC}" srcOrd="5" destOrd="0" presId="urn:microsoft.com/office/officeart/2005/8/layout/cycle7"/>
    <dgm:cxn modelId="{06FEE278-8F31-437A-8447-2A1B76E89BB8}" type="presParOf" srcId="{D92B4DCF-A924-48BF-A648-2EE935579BFC}" destId="{DCEBBAD2-28D5-4FAD-B59B-BCD3BCA7664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0A0164-9D92-4C9C-8258-7AEE4DC20A8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1EEED1-2577-4F10-89B5-199E2EDA3B5F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Inventory of Process Objectives</a:t>
          </a:r>
          <a:endParaRPr lang="en-US" sz="2000" dirty="0">
            <a:solidFill>
              <a:schemeClr val="bg1"/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gm:t>
    </dgm:pt>
    <dgm:pt modelId="{65379A7B-8AF4-490C-B456-257F97003158}" type="parTrans" cxnId="{1DB0AF44-B674-4A77-80CE-22DF01BC7DE3}">
      <dgm:prSet/>
      <dgm:spPr/>
      <dgm:t>
        <a:bodyPr/>
        <a:lstStyle/>
        <a:p>
          <a:endParaRPr lang="en-US"/>
        </a:p>
      </dgm:t>
    </dgm:pt>
    <dgm:pt modelId="{7AEAB237-262E-4421-9273-5A805A064C5A}" type="sibTrans" cxnId="{1DB0AF44-B674-4A77-80CE-22DF01BC7DE3}">
      <dgm:prSet/>
      <dgm:spPr/>
      <dgm:t>
        <a:bodyPr/>
        <a:lstStyle/>
        <a:p>
          <a:endParaRPr lang="en-US"/>
        </a:p>
      </dgm:t>
    </dgm:pt>
    <dgm:pt modelId="{E7275213-4BCF-4778-9BA9-A772DB03EB57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Consensus on Critical Questions to Answer</a:t>
          </a:r>
          <a:endParaRPr lang="en-US" sz="2000" dirty="0">
            <a:solidFill>
              <a:schemeClr val="bg1"/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gm:t>
    </dgm:pt>
    <dgm:pt modelId="{9FF71A81-14F8-4514-9BB7-D2FFD0A19431}" type="parTrans" cxnId="{B9C9CE76-4FBB-4C12-80A8-BBCE13C9ECC5}">
      <dgm:prSet/>
      <dgm:spPr/>
      <dgm:t>
        <a:bodyPr/>
        <a:lstStyle/>
        <a:p>
          <a:endParaRPr lang="en-US"/>
        </a:p>
      </dgm:t>
    </dgm:pt>
    <dgm:pt modelId="{8FBE4FB6-31D0-4DAB-8A01-FD96EB3D64C1}" type="sibTrans" cxnId="{B9C9CE76-4FBB-4C12-80A8-BBCE13C9ECC5}">
      <dgm:prSet/>
      <dgm:spPr/>
      <dgm:t>
        <a:bodyPr/>
        <a:lstStyle/>
        <a:p>
          <a:endParaRPr lang="en-US"/>
        </a:p>
      </dgm:t>
    </dgm:pt>
    <dgm:pt modelId="{951EF6DC-58CD-4855-81C8-A6203EC11448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Measurement Tools</a:t>
          </a:r>
          <a:endParaRPr lang="en-US" sz="2000" dirty="0">
            <a:solidFill>
              <a:schemeClr val="bg1"/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gm:t>
    </dgm:pt>
    <dgm:pt modelId="{795C8DD7-7A9C-461F-9F14-538A208E84A3}" type="parTrans" cxnId="{BA30316B-C9C0-439A-BE31-8688A251FCCF}">
      <dgm:prSet/>
      <dgm:spPr/>
      <dgm:t>
        <a:bodyPr/>
        <a:lstStyle/>
        <a:p>
          <a:endParaRPr lang="en-US"/>
        </a:p>
      </dgm:t>
    </dgm:pt>
    <dgm:pt modelId="{4D018E29-580E-4CF5-86B4-A2B6168EE9F1}" type="sibTrans" cxnId="{BA30316B-C9C0-439A-BE31-8688A251FCCF}">
      <dgm:prSet/>
      <dgm:spPr/>
      <dgm:t>
        <a:bodyPr/>
        <a:lstStyle/>
        <a:p>
          <a:endParaRPr lang="en-US"/>
        </a:p>
      </dgm:t>
    </dgm:pt>
    <dgm:pt modelId="{BEA98FF6-EF7A-4BEB-B957-38FE80AEB607}">
      <dgm:prSet custT="1"/>
      <dgm:spPr/>
      <dgm:t>
        <a:bodyPr/>
        <a:lstStyle/>
        <a:p>
          <a:r>
            <a:rPr lang="en-US" sz="2000" dirty="0" smtClean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Quality Assurance</a:t>
          </a:r>
          <a:endParaRPr lang="en-US" sz="2000" dirty="0">
            <a:solidFill>
              <a:schemeClr val="bg1"/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gm:t>
    </dgm:pt>
    <dgm:pt modelId="{BA757756-7260-4BB3-A5C8-C78095EC7EAF}" type="parTrans" cxnId="{595F35CC-8748-41E8-BB69-3AD81EAD9910}">
      <dgm:prSet/>
      <dgm:spPr/>
      <dgm:t>
        <a:bodyPr/>
        <a:lstStyle/>
        <a:p>
          <a:endParaRPr lang="en-US"/>
        </a:p>
      </dgm:t>
    </dgm:pt>
    <dgm:pt modelId="{82657AE1-70D4-4C75-85BC-579E8A58F607}" type="sibTrans" cxnId="{595F35CC-8748-41E8-BB69-3AD81EAD9910}">
      <dgm:prSet/>
      <dgm:spPr/>
      <dgm:t>
        <a:bodyPr/>
        <a:lstStyle/>
        <a:p>
          <a:endParaRPr lang="en-US"/>
        </a:p>
      </dgm:t>
    </dgm:pt>
    <dgm:pt modelId="{E962EDAA-1A1B-4723-A441-87B3829652C9}">
      <dgm:prSet custT="1"/>
      <dgm:spPr/>
      <dgm:t>
        <a:bodyPr/>
        <a:lstStyle/>
        <a:p>
          <a:r>
            <a:rPr lang="en-US" sz="2000" dirty="0" smtClean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Data Analysis and Reporting</a:t>
          </a:r>
          <a:endParaRPr lang="en-US" sz="2000" dirty="0">
            <a:solidFill>
              <a:schemeClr val="bg1"/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gm:t>
    </dgm:pt>
    <dgm:pt modelId="{198F1D38-2B7E-42A9-AC48-C8E208A1C09F}" type="parTrans" cxnId="{8D207110-14B9-429D-AD54-7D3A4916A094}">
      <dgm:prSet/>
      <dgm:spPr/>
      <dgm:t>
        <a:bodyPr/>
        <a:lstStyle/>
        <a:p>
          <a:endParaRPr lang="en-US"/>
        </a:p>
      </dgm:t>
    </dgm:pt>
    <dgm:pt modelId="{6083EC82-2440-4B93-AA33-609A8F321732}" type="sibTrans" cxnId="{8D207110-14B9-429D-AD54-7D3A4916A094}">
      <dgm:prSet/>
      <dgm:spPr/>
      <dgm:t>
        <a:bodyPr/>
        <a:lstStyle/>
        <a:p>
          <a:endParaRPr lang="en-US"/>
        </a:p>
      </dgm:t>
    </dgm:pt>
    <dgm:pt modelId="{A8C86794-AC0D-413C-826F-5D600E720A22}" type="pres">
      <dgm:prSet presAssocID="{440A0164-9D92-4C9C-8258-7AEE4DC20A8B}" presName="rootnode" presStyleCnt="0">
        <dgm:presLayoutVars>
          <dgm:chMax/>
          <dgm:chPref/>
          <dgm:dir/>
          <dgm:animLvl val="lvl"/>
        </dgm:presLayoutVars>
      </dgm:prSet>
      <dgm:spPr/>
    </dgm:pt>
    <dgm:pt modelId="{82B33F73-391F-46D9-9C1D-62C0E8E808B9}" type="pres">
      <dgm:prSet presAssocID="{FD1EEED1-2577-4F10-89B5-199E2EDA3B5F}" presName="composite" presStyleCnt="0"/>
      <dgm:spPr/>
    </dgm:pt>
    <dgm:pt modelId="{9FB20C32-ECE0-4614-B4BB-16BBACD7F10D}" type="pres">
      <dgm:prSet presAssocID="{FD1EEED1-2577-4F10-89B5-199E2EDA3B5F}" presName="bentUpArrow1" presStyleLbl="alignImgPlace1" presStyleIdx="0" presStyleCnt="4" custScaleX="95388" custLinFactNeighborX="-75956" custLinFactNeighborY="10877"/>
      <dgm:spPr/>
    </dgm:pt>
    <dgm:pt modelId="{57B9D617-B691-40AB-8C4C-9D9B1DD47FB8}" type="pres">
      <dgm:prSet presAssocID="{FD1EEED1-2577-4F10-89B5-199E2EDA3B5F}" presName="ParentText" presStyleLbl="node1" presStyleIdx="0" presStyleCnt="5" custScaleX="253122">
        <dgm:presLayoutVars>
          <dgm:chMax val="1"/>
          <dgm:chPref val="1"/>
          <dgm:bulletEnabled val="1"/>
        </dgm:presLayoutVars>
      </dgm:prSet>
      <dgm:spPr/>
    </dgm:pt>
    <dgm:pt modelId="{20E1089B-F9D5-40D2-AFAA-B2201C65AE1D}" type="pres">
      <dgm:prSet presAssocID="{FD1EEED1-2577-4F10-89B5-199E2EDA3B5F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40331C-7615-4727-B1DA-E8AFC2C97817}" type="pres">
      <dgm:prSet presAssocID="{7AEAB237-262E-4421-9273-5A805A064C5A}" presName="sibTrans" presStyleCnt="0"/>
      <dgm:spPr/>
    </dgm:pt>
    <dgm:pt modelId="{3CCD7B61-8A71-4180-9415-DD15C352D255}" type="pres">
      <dgm:prSet presAssocID="{E7275213-4BCF-4778-9BA9-A772DB03EB57}" presName="composite" presStyleCnt="0"/>
      <dgm:spPr/>
    </dgm:pt>
    <dgm:pt modelId="{5B7BAB15-6436-4481-90C8-C5B6735F9303}" type="pres">
      <dgm:prSet presAssocID="{E7275213-4BCF-4778-9BA9-A772DB03EB57}" presName="bentUpArrow1" presStyleLbl="alignImgPlace1" presStyleIdx="1" presStyleCnt="4" custLinFactNeighborX="-88013" custLinFactNeighborY="8509"/>
      <dgm:spPr/>
      <dgm:t>
        <a:bodyPr/>
        <a:lstStyle/>
        <a:p>
          <a:endParaRPr lang="en-US"/>
        </a:p>
      </dgm:t>
    </dgm:pt>
    <dgm:pt modelId="{6DDC4E9C-4704-40DE-8212-BF5B85A2B890}" type="pres">
      <dgm:prSet presAssocID="{E7275213-4BCF-4778-9BA9-A772DB03EB57}" presName="ParentText" presStyleLbl="node1" presStyleIdx="1" presStyleCnt="5" custScaleX="274089" custLinFactNeighborX="537" custLinFactNeighborY="-364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45834-D361-455E-B7FD-CC0813D27621}" type="pres">
      <dgm:prSet presAssocID="{E7275213-4BCF-4778-9BA9-A772DB03EB57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8CFF86-D148-4C6D-AE99-D02E1E5F0216}" type="pres">
      <dgm:prSet presAssocID="{8FBE4FB6-31D0-4DAB-8A01-FD96EB3D64C1}" presName="sibTrans" presStyleCnt="0"/>
      <dgm:spPr/>
    </dgm:pt>
    <dgm:pt modelId="{3B10F0DB-4D35-4DC2-B2BE-AB3DE82F4F98}" type="pres">
      <dgm:prSet presAssocID="{951EF6DC-58CD-4855-81C8-A6203EC11448}" presName="composite" presStyleCnt="0"/>
      <dgm:spPr/>
    </dgm:pt>
    <dgm:pt modelId="{97D36220-AB67-4D43-ABC8-E94155F2343F}" type="pres">
      <dgm:prSet presAssocID="{951EF6DC-58CD-4855-81C8-A6203EC11448}" presName="bentUpArrow1" presStyleLbl="alignImgPlace1" presStyleIdx="2" presStyleCnt="4" custLinFactNeighborX="-81669" custLinFactNeighborY="6140"/>
      <dgm:spPr/>
    </dgm:pt>
    <dgm:pt modelId="{21554154-AA89-47F3-ACB7-4F70756007F4}" type="pres">
      <dgm:prSet presAssocID="{951EF6DC-58CD-4855-81C8-A6203EC11448}" presName="ParentText" presStyleLbl="node1" presStyleIdx="2" presStyleCnt="5" custScaleX="26704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6AA19-D68D-41D1-B5B5-EFD6319C5C6D}" type="pres">
      <dgm:prSet presAssocID="{951EF6DC-58CD-4855-81C8-A6203EC11448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8C34BF-C1F7-4A02-B02C-6BFCC6F73942}" type="pres">
      <dgm:prSet presAssocID="{4D018E29-580E-4CF5-86B4-A2B6168EE9F1}" presName="sibTrans" presStyleCnt="0"/>
      <dgm:spPr/>
    </dgm:pt>
    <dgm:pt modelId="{7FD41A18-B208-4B9A-A3DE-04F8F3948C0F}" type="pres">
      <dgm:prSet presAssocID="{BEA98FF6-EF7A-4BEB-B957-38FE80AEB607}" presName="composite" presStyleCnt="0"/>
      <dgm:spPr/>
    </dgm:pt>
    <dgm:pt modelId="{4BCEA5F8-5128-424F-89AE-0D04139F8D18}" type="pres">
      <dgm:prSet presAssocID="{BEA98FF6-EF7A-4BEB-B957-38FE80AEB607}" presName="bentUpArrow1" presStyleLbl="alignImgPlace1" presStyleIdx="3" presStyleCnt="4" custLinFactNeighborX="-90410" custLinFactNeighborY="3771"/>
      <dgm:spPr/>
    </dgm:pt>
    <dgm:pt modelId="{9633C61F-72EF-40E9-98D8-A4B0B6893523}" type="pres">
      <dgm:prSet presAssocID="{BEA98FF6-EF7A-4BEB-B957-38FE80AEB607}" presName="ParentText" presStyleLbl="node1" presStyleIdx="3" presStyleCnt="5" custScaleX="280412">
        <dgm:presLayoutVars>
          <dgm:chMax val="1"/>
          <dgm:chPref val="1"/>
          <dgm:bulletEnabled val="1"/>
        </dgm:presLayoutVars>
      </dgm:prSet>
      <dgm:spPr/>
    </dgm:pt>
    <dgm:pt modelId="{912CAF41-AA58-4938-A4A2-0DB0656DE7E4}" type="pres">
      <dgm:prSet presAssocID="{BEA98FF6-EF7A-4BEB-B957-38FE80AEB607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60F7F5F9-3349-4CCB-A69E-4003ECA055F6}" type="pres">
      <dgm:prSet presAssocID="{82657AE1-70D4-4C75-85BC-579E8A58F607}" presName="sibTrans" presStyleCnt="0"/>
      <dgm:spPr/>
    </dgm:pt>
    <dgm:pt modelId="{8130A33A-140B-4315-B082-7063A8F7D1D6}" type="pres">
      <dgm:prSet presAssocID="{E962EDAA-1A1B-4723-A441-87B3829652C9}" presName="composite" presStyleCnt="0"/>
      <dgm:spPr/>
    </dgm:pt>
    <dgm:pt modelId="{01338C0C-3BBE-4748-A778-03ACF964C9A0}" type="pres">
      <dgm:prSet presAssocID="{E962EDAA-1A1B-4723-A441-87B3829652C9}" presName="ParentText" presStyleLbl="node1" presStyleIdx="4" presStyleCnt="5" custScaleX="226105">
        <dgm:presLayoutVars>
          <dgm:chMax val="1"/>
          <dgm:chPref val="1"/>
          <dgm:bulletEnabled val="1"/>
        </dgm:presLayoutVars>
      </dgm:prSet>
      <dgm:spPr/>
    </dgm:pt>
  </dgm:ptLst>
  <dgm:cxnLst>
    <dgm:cxn modelId="{BA30316B-C9C0-439A-BE31-8688A251FCCF}" srcId="{440A0164-9D92-4C9C-8258-7AEE4DC20A8B}" destId="{951EF6DC-58CD-4855-81C8-A6203EC11448}" srcOrd="2" destOrd="0" parTransId="{795C8DD7-7A9C-461F-9F14-538A208E84A3}" sibTransId="{4D018E29-580E-4CF5-86B4-A2B6168EE9F1}"/>
    <dgm:cxn modelId="{392E8B31-0E43-4B2C-AEDC-927F92BE2E9F}" type="presOf" srcId="{E962EDAA-1A1B-4723-A441-87B3829652C9}" destId="{01338C0C-3BBE-4748-A778-03ACF964C9A0}" srcOrd="0" destOrd="0" presId="urn:microsoft.com/office/officeart/2005/8/layout/StepDownProcess"/>
    <dgm:cxn modelId="{9C80B09F-59F0-4AAD-9538-B4F603A00A64}" type="presOf" srcId="{E7275213-4BCF-4778-9BA9-A772DB03EB57}" destId="{6DDC4E9C-4704-40DE-8212-BF5B85A2B890}" srcOrd="0" destOrd="0" presId="urn:microsoft.com/office/officeart/2005/8/layout/StepDownProcess"/>
    <dgm:cxn modelId="{1DB0AF44-B674-4A77-80CE-22DF01BC7DE3}" srcId="{440A0164-9D92-4C9C-8258-7AEE4DC20A8B}" destId="{FD1EEED1-2577-4F10-89B5-199E2EDA3B5F}" srcOrd="0" destOrd="0" parTransId="{65379A7B-8AF4-490C-B456-257F97003158}" sibTransId="{7AEAB237-262E-4421-9273-5A805A064C5A}"/>
    <dgm:cxn modelId="{B9C9CE76-4FBB-4C12-80A8-BBCE13C9ECC5}" srcId="{440A0164-9D92-4C9C-8258-7AEE4DC20A8B}" destId="{E7275213-4BCF-4778-9BA9-A772DB03EB57}" srcOrd="1" destOrd="0" parTransId="{9FF71A81-14F8-4514-9BB7-D2FFD0A19431}" sibTransId="{8FBE4FB6-31D0-4DAB-8A01-FD96EB3D64C1}"/>
    <dgm:cxn modelId="{595F35CC-8748-41E8-BB69-3AD81EAD9910}" srcId="{440A0164-9D92-4C9C-8258-7AEE4DC20A8B}" destId="{BEA98FF6-EF7A-4BEB-B957-38FE80AEB607}" srcOrd="3" destOrd="0" parTransId="{BA757756-7260-4BB3-A5C8-C78095EC7EAF}" sibTransId="{82657AE1-70D4-4C75-85BC-579E8A58F607}"/>
    <dgm:cxn modelId="{F3B07A5A-5008-487B-AC46-AB53F69C81F4}" type="presOf" srcId="{FD1EEED1-2577-4F10-89B5-199E2EDA3B5F}" destId="{57B9D617-B691-40AB-8C4C-9D9B1DD47FB8}" srcOrd="0" destOrd="0" presId="urn:microsoft.com/office/officeart/2005/8/layout/StepDownProcess"/>
    <dgm:cxn modelId="{1CD866C1-9869-486F-936A-0F8488EB3C2B}" type="presOf" srcId="{BEA98FF6-EF7A-4BEB-B957-38FE80AEB607}" destId="{9633C61F-72EF-40E9-98D8-A4B0B6893523}" srcOrd="0" destOrd="0" presId="urn:microsoft.com/office/officeart/2005/8/layout/StepDownProcess"/>
    <dgm:cxn modelId="{F645D72F-1B72-4E9B-A346-6D17EA7A6D71}" type="presOf" srcId="{951EF6DC-58CD-4855-81C8-A6203EC11448}" destId="{21554154-AA89-47F3-ACB7-4F70756007F4}" srcOrd="0" destOrd="0" presId="urn:microsoft.com/office/officeart/2005/8/layout/StepDownProcess"/>
    <dgm:cxn modelId="{31B7CB66-DD6E-42F8-8939-DAA7D0546F25}" type="presOf" srcId="{440A0164-9D92-4C9C-8258-7AEE4DC20A8B}" destId="{A8C86794-AC0D-413C-826F-5D600E720A22}" srcOrd="0" destOrd="0" presId="urn:microsoft.com/office/officeart/2005/8/layout/StepDownProcess"/>
    <dgm:cxn modelId="{8D207110-14B9-429D-AD54-7D3A4916A094}" srcId="{440A0164-9D92-4C9C-8258-7AEE4DC20A8B}" destId="{E962EDAA-1A1B-4723-A441-87B3829652C9}" srcOrd="4" destOrd="0" parTransId="{198F1D38-2B7E-42A9-AC48-C8E208A1C09F}" sibTransId="{6083EC82-2440-4B93-AA33-609A8F321732}"/>
    <dgm:cxn modelId="{8B62900C-E4FF-40B3-803F-CBE5C10FB7CE}" type="presParOf" srcId="{A8C86794-AC0D-413C-826F-5D600E720A22}" destId="{82B33F73-391F-46D9-9C1D-62C0E8E808B9}" srcOrd="0" destOrd="0" presId="urn:microsoft.com/office/officeart/2005/8/layout/StepDownProcess"/>
    <dgm:cxn modelId="{06AF8F58-55CD-4411-A685-2E97A019C797}" type="presParOf" srcId="{82B33F73-391F-46D9-9C1D-62C0E8E808B9}" destId="{9FB20C32-ECE0-4614-B4BB-16BBACD7F10D}" srcOrd="0" destOrd="0" presId="urn:microsoft.com/office/officeart/2005/8/layout/StepDownProcess"/>
    <dgm:cxn modelId="{F0F45674-F15D-4581-8451-D29E1748F9B0}" type="presParOf" srcId="{82B33F73-391F-46D9-9C1D-62C0E8E808B9}" destId="{57B9D617-B691-40AB-8C4C-9D9B1DD47FB8}" srcOrd="1" destOrd="0" presId="urn:microsoft.com/office/officeart/2005/8/layout/StepDownProcess"/>
    <dgm:cxn modelId="{3A7A1637-CF67-48D8-B1BA-47A31F31B8E7}" type="presParOf" srcId="{82B33F73-391F-46D9-9C1D-62C0E8E808B9}" destId="{20E1089B-F9D5-40D2-AFAA-B2201C65AE1D}" srcOrd="2" destOrd="0" presId="urn:microsoft.com/office/officeart/2005/8/layout/StepDownProcess"/>
    <dgm:cxn modelId="{53A6B226-EFD9-4162-B250-95929AABC17D}" type="presParOf" srcId="{A8C86794-AC0D-413C-826F-5D600E720A22}" destId="{5E40331C-7615-4727-B1DA-E8AFC2C97817}" srcOrd="1" destOrd="0" presId="urn:microsoft.com/office/officeart/2005/8/layout/StepDownProcess"/>
    <dgm:cxn modelId="{E6AA3471-38DF-47EB-8FE2-7CDBC711CB9C}" type="presParOf" srcId="{A8C86794-AC0D-413C-826F-5D600E720A22}" destId="{3CCD7B61-8A71-4180-9415-DD15C352D255}" srcOrd="2" destOrd="0" presId="urn:microsoft.com/office/officeart/2005/8/layout/StepDownProcess"/>
    <dgm:cxn modelId="{293AB6CF-806E-43CF-967F-80DD5A896FF9}" type="presParOf" srcId="{3CCD7B61-8A71-4180-9415-DD15C352D255}" destId="{5B7BAB15-6436-4481-90C8-C5B6735F9303}" srcOrd="0" destOrd="0" presId="urn:microsoft.com/office/officeart/2005/8/layout/StepDownProcess"/>
    <dgm:cxn modelId="{4F1BEA23-D742-4523-9949-4F8393EC7B02}" type="presParOf" srcId="{3CCD7B61-8A71-4180-9415-DD15C352D255}" destId="{6DDC4E9C-4704-40DE-8212-BF5B85A2B890}" srcOrd="1" destOrd="0" presId="urn:microsoft.com/office/officeart/2005/8/layout/StepDownProcess"/>
    <dgm:cxn modelId="{FFB32CE7-1381-4F2F-9F98-CAB409A615C7}" type="presParOf" srcId="{3CCD7B61-8A71-4180-9415-DD15C352D255}" destId="{E3745834-D361-455E-B7FD-CC0813D27621}" srcOrd="2" destOrd="0" presId="urn:microsoft.com/office/officeart/2005/8/layout/StepDownProcess"/>
    <dgm:cxn modelId="{37D74B68-38F3-4DE8-A9DC-2C56F182B641}" type="presParOf" srcId="{A8C86794-AC0D-413C-826F-5D600E720A22}" destId="{DB8CFF86-D148-4C6D-AE99-D02E1E5F0216}" srcOrd="3" destOrd="0" presId="urn:microsoft.com/office/officeart/2005/8/layout/StepDownProcess"/>
    <dgm:cxn modelId="{2E61C73E-C64F-47DD-9EFC-9D8C94450F4B}" type="presParOf" srcId="{A8C86794-AC0D-413C-826F-5D600E720A22}" destId="{3B10F0DB-4D35-4DC2-B2BE-AB3DE82F4F98}" srcOrd="4" destOrd="0" presId="urn:microsoft.com/office/officeart/2005/8/layout/StepDownProcess"/>
    <dgm:cxn modelId="{89696CCA-399A-4F0F-97BA-0DDF8F11B994}" type="presParOf" srcId="{3B10F0DB-4D35-4DC2-B2BE-AB3DE82F4F98}" destId="{97D36220-AB67-4D43-ABC8-E94155F2343F}" srcOrd="0" destOrd="0" presId="urn:microsoft.com/office/officeart/2005/8/layout/StepDownProcess"/>
    <dgm:cxn modelId="{0FF8E44C-4B35-4F50-B580-49C0A9FAFFA1}" type="presParOf" srcId="{3B10F0DB-4D35-4DC2-B2BE-AB3DE82F4F98}" destId="{21554154-AA89-47F3-ACB7-4F70756007F4}" srcOrd="1" destOrd="0" presId="urn:microsoft.com/office/officeart/2005/8/layout/StepDownProcess"/>
    <dgm:cxn modelId="{46FEEC70-EFED-4037-BA06-A80074544FCB}" type="presParOf" srcId="{3B10F0DB-4D35-4DC2-B2BE-AB3DE82F4F98}" destId="{1DB6AA19-D68D-41D1-B5B5-EFD6319C5C6D}" srcOrd="2" destOrd="0" presId="urn:microsoft.com/office/officeart/2005/8/layout/StepDownProcess"/>
    <dgm:cxn modelId="{79E33A0B-FF66-4B80-A73E-E63444D493C9}" type="presParOf" srcId="{A8C86794-AC0D-413C-826F-5D600E720A22}" destId="{AA8C34BF-C1F7-4A02-B02C-6BFCC6F73942}" srcOrd="5" destOrd="0" presId="urn:microsoft.com/office/officeart/2005/8/layout/StepDownProcess"/>
    <dgm:cxn modelId="{7962CEA7-0D8F-4DE9-8918-2B1FC89C3838}" type="presParOf" srcId="{A8C86794-AC0D-413C-826F-5D600E720A22}" destId="{7FD41A18-B208-4B9A-A3DE-04F8F3948C0F}" srcOrd="6" destOrd="0" presId="urn:microsoft.com/office/officeart/2005/8/layout/StepDownProcess"/>
    <dgm:cxn modelId="{3EFFA596-AF28-4A1F-9430-2B839067AEBE}" type="presParOf" srcId="{7FD41A18-B208-4B9A-A3DE-04F8F3948C0F}" destId="{4BCEA5F8-5128-424F-89AE-0D04139F8D18}" srcOrd="0" destOrd="0" presId="urn:microsoft.com/office/officeart/2005/8/layout/StepDownProcess"/>
    <dgm:cxn modelId="{852948DF-7E6E-4791-98F2-BA18979B9182}" type="presParOf" srcId="{7FD41A18-B208-4B9A-A3DE-04F8F3948C0F}" destId="{9633C61F-72EF-40E9-98D8-A4B0B6893523}" srcOrd="1" destOrd="0" presId="urn:microsoft.com/office/officeart/2005/8/layout/StepDownProcess"/>
    <dgm:cxn modelId="{06512B6D-5BFA-493C-A66A-62850E02A2B4}" type="presParOf" srcId="{7FD41A18-B208-4B9A-A3DE-04F8F3948C0F}" destId="{912CAF41-AA58-4938-A4A2-0DB0656DE7E4}" srcOrd="2" destOrd="0" presId="urn:microsoft.com/office/officeart/2005/8/layout/StepDownProcess"/>
    <dgm:cxn modelId="{72188353-4EF8-48FB-906B-B9AC5DFB9323}" type="presParOf" srcId="{A8C86794-AC0D-413C-826F-5D600E720A22}" destId="{60F7F5F9-3349-4CCB-A69E-4003ECA055F6}" srcOrd="7" destOrd="0" presId="urn:microsoft.com/office/officeart/2005/8/layout/StepDownProcess"/>
    <dgm:cxn modelId="{25AAB33F-322D-4461-B21E-7AB406FBAE3D}" type="presParOf" srcId="{A8C86794-AC0D-413C-826F-5D600E720A22}" destId="{8130A33A-140B-4315-B082-7063A8F7D1D6}" srcOrd="8" destOrd="0" presId="urn:microsoft.com/office/officeart/2005/8/layout/StepDownProcess"/>
    <dgm:cxn modelId="{4519610A-2665-4212-9201-BB8E1DB1A348}" type="presParOf" srcId="{8130A33A-140B-4315-B082-7063A8F7D1D6}" destId="{01338C0C-3BBE-4748-A778-03ACF964C9A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C41D12-B8A2-4209-8B5A-F7CD95A5DF4F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FA600D-2CA7-44B6-8078-80CF695BC7FC}">
      <dgm:prSet phldrT="[Text]" custT="1"/>
      <dgm:spPr/>
      <dgm:t>
        <a:bodyPr/>
        <a:lstStyle/>
        <a:p>
          <a:pPr algn="ctr"/>
          <a:r>
            <a:rPr lang="en-US" sz="2000" dirty="0" smtClean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Obtain Relevant Data</a:t>
          </a:r>
          <a:endParaRPr lang="en-US" sz="2000" dirty="0">
            <a:solidFill>
              <a:schemeClr val="bg1"/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gm:t>
    </dgm:pt>
    <dgm:pt modelId="{723C5C59-7BF8-4A44-8575-50982004929F}" type="parTrans" cxnId="{9E087C96-E477-4950-AB7E-14EF0D6D010F}">
      <dgm:prSet/>
      <dgm:spPr/>
      <dgm:t>
        <a:bodyPr/>
        <a:lstStyle/>
        <a:p>
          <a:endParaRPr lang="en-US"/>
        </a:p>
      </dgm:t>
    </dgm:pt>
    <dgm:pt modelId="{63D50DF6-0BB1-466E-9A82-0A82D7FBB80B}" type="sibTrans" cxnId="{9E087C96-E477-4950-AB7E-14EF0D6D010F}">
      <dgm:prSet/>
      <dgm:spPr/>
      <dgm:t>
        <a:bodyPr/>
        <a:lstStyle/>
        <a:p>
          <a:endParaRPr lang="en-US"/>
        </a:p>
      </dgm:t>
    </dgm:pt>
    <dgm:pt modelId="{50BA7D44-ED0F-41ED-ABEC-9D3FE589C54C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Analyze Data</a:t>
          </a:r>
          <a:endParaRPr lang="en-US" sz="2000" dirty="0">
            <a:solidFill>
              <a:schemeClr val="bg1"/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gm:t>
    </dgm:pt>
    <dgm:pt modelId="{49DDA84E-3280-4AB4-87B2-D91604356D48}" type="parTrans" cxnId="{DA325F95-922D-423D-BACE-922A4D34EACA}">
      <dgm:prSet/>
      <dgm:spPr/>
      <dgm:t>
        <a:bodyPr/>
        <a:lstStyle/>
        <a:p>
          <a:endParaRPr lang="en-US"/>
        </a:p>
      </dgm:t>
    </dgm:pt>
    <dgm:pt modelId="{2BB40E2C-19E3-401E-9E71-BEB4E5A6E900}" type="sibTrans" cxnId="{DA325F95-922D-423D-BACE-922A4D34EACA}">
      <dgm:prSet/>
      <dgm:spPr/>
      <dgm:t>
        <a:bodyPr/>
        <a:lstStyle/>
        <a:p>
          <a:endParaRPr lang="en-US"/>
        </a:p>
      </dgm:t>
    </dgm:pt>
    <dgm:pt modelId="{DF2DF40E-4CE4-47DD-BF2C-798C38AF5DC3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Determine Conclusions</a:t>
          </a:r>
          <a:endParaRPr lang="en-US" sz="2000" dirty="0">
            <a:solidFill>
              <a:schemeClr val="bg1"/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gm:t>
    </dgm:pt>
    <dgm:pt modelId="{7C9C362B-5E9D-4B9A-8EE3-0817F6F2A28B}" type="parTrans" cxnId="{6B4B2711-7B18-4272-BDFC-5FB1C90A6FC8}">
      <dgm:prSet/>
      <dgm:spPr/>
      <dgm:t>
        <a:bodyPr/>
        <a:lstStyle/>
        <a:p>
          <a:endParaRPr lang="en-US"/>
        </a:p>
      </dgm:t>
    </dgm:pt>
    <dgm:pt modelId="{DC0525B5-0481-431C-8FC7-5DD22A772CB2}" type="sibTrans" cxnId="{6B4B2711-7B18-4272-BDFC-5FB1C90A6FC8}">
      <dgm:prSet/>
      <dgm:spPr/>
      <dgm:t>
        <a:bodyPr/>
        <a:lstStyle/>
        <a:p>
          <a:endParaRPr lang="en-US"/>
        </a:p>
      </dgm:t>
    </dgm:pt>
    <dgm:pt modelId="{12FA109F-B77C-43D0-BBDB-5406FA734AA5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Plan Instruction</a:t>
          </a:r>
          <a:endParaRPr lang="en-US" sz="2000" dirty="0">
            <a:solidFill>
              <a:schemeClr val="bg1"/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gm:t>
    </dgm:pt>
    <dgm:pt modelId="{2E8A7FAF-3AAD-42EF-AC33-CAAD8D7F1A59}" type="parTrans" cxnId="{56868804-3D66-43D6-80CD-D7DF53671071}">
      <dgm:prSet/>
      <dgm:spPr/>
      <dgm:t>
        <a:bodyPr/>
        <a:lstStyle/>
        <a:p>
          <a:endParaRPr lang="en-US"/>
        </a:p>
      </dgm:t>
    </dgm:pt>
    <dgm:pt modelId="{93921E6A-706E-4BD3-9C03-7653953B16FA}" type="sibTrans" cxnId="{56868804-3D66-43D6-80CD-D7DF53671071}">
      <dgm:prSet/>
      <dgm:spPr/>
      <dgm:t>
        <a:bodyPr/>
        <a:lstStyle/>
        <a:p>
          <a:endParaRPr lang="en-US"/>
        </a:p>
      </dgm:t>
    </dgm:pt>
    <dgm:pt modelId="{A8573EC1-EAB0-461D-BE4E-7BE9B87879C3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Conduct Assessment</a:t>
          </a:r>
          <a:endParaRPr lang="en-US" sz="2000" dirty="0">
            <a:solidFill>
              <a:schemeClr val="bg1"/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gm:t>
    </dgm:pt>
    <dgm:pt modelId="{B291D67A-7307-4454-BC31-D90E7042EC40}" type="parTrans" cxnId="{6A438C63-635B-402A-9A1F-A9FED56AF786}">
      <dgm:prSet/>
      <dgm:spPr/>
      <dgm:t>
        <a:bodyPr/>
        <a:lstStyle/>
        <a:p>
          <a:endParaRPr lang="en-US"/>
        </a:p>
      </dgm:t>
    </dgm:pt>
    <dgm:pt modelId="{4B7642FC-5B5F-4A7A-A2F6-4D91CBF683E3}" type="sibTrans" cxnId="{6A438C63-635B-402A-9A1F-A9FED56AF786}">
      <dgm:prSet/>
      <dgm:spPr/>
      <dgm:t>
        <a:bodyPr/>
        <a:lstStyle/>
        <a:p>
          <a:endParaRPr lang="en-US"/>
        </a:p>
      </dgm:t>
    </dgm:pt>
    <dgm:pt modelId="{C4D4BC83-AFE7-4F3A-934C-B533D95D90A3}">
      <dgm:prSet custT="1"/>
      <dgm:spPr/>
      <dgm:t>
        <a:bodyPr/>
        <a:lstStyle/>
        <a:p>
          <a:r>
            <a:rPr lang="en-US" sz="2000" dirty="0" smtClean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Implement Instruction</a:t>
          </a:r>
          <a:endParaRPr lang="en-US" sz="2000" dirty="0">
            <a:solidFill>
              <a:schemeClr val="bg1"/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gm:t>
    </dgm:pt>
    <dgm:pt modelId="{01DAA94E-3017-4E11-8B53-F6B3C97589CD}" type="parTrans" cxnId="{0EA48370-9430-4ED5-A730-F54AE3D71B44}">
      <dgm:prSet/>
      <dgm:spPr/>
      <dgm:t>
        <a:bodyPr/>
        <a:lstStyle/>
        <a:p>
          <a:endParaRPr lang="en-US"/>
        </a:p>
      </dgm:t>
    </dgm:pt>
    <dgm:pt modelId="{1EF460BE-0A77-43A7-B3AD-DFCD9FF44BF1}" type="sibTrans" cxnId="{0EA48370-9430-4ED5-A730-F54AE3D71B44}">
      <dgm:prSet/>
      <dgm:spPr/>
      <dgm:t>
        <a:bodyPr/>
        <a:lstStyle/>
        <a:p>
          <a:endParaRPr lang="en-US"/>
        </a:p>
      </dgm:t>
    </dgm:pt>
    <dgm:pt modelId="{68A66E8B-0D75-43BD-88B8-1ED27033BE7E}" type="pres">
      <dgm:prSet presAssocID="{BCC41D12-B8A2-4209-8B5A-F7CD95A5DF4F}" presName="cycle" presStyleCnt="0">
        <dgm:presLayoutVars>
          <dgm:dir/>
          <dgm:resizeHandles val="exact"/>
        </dgm:presLayoutVars>
      </dgm:prSet>
      <dgm:spPr/>
    </dgm:pt>
    <dgm:pt modelId="{B89A97D1-E21C-4AB4-8A1E-160332340000}" type="pres">
      <dgm:prSet presAssocID="{90FA600D-2CA7-44B6-8078-80CF695BC7FC}" presName="dummy" presStyleCnt="0"/>
      <dgm:spPr/>
    </dgm:pt>
    <dgm:pt modelId="{EE12702E-E48E-4718-BE71-33A452CDFE7A}" type="pres">
      <dgm:prSet presAssocID="{90FA600D-2CA7-44B6-8078-80CF695BC7FC}" presName="node" presStyleLbl="revTx" presStyleIdx="0" presStyleCnt="6" custScaleX="208937" custRadScaleRad="104857" custRadScaleInc="626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0B04F6-9E02-42ED-8729-7CD25C6C1606}" type="pres">
      <dgm:prSet presAssocID="{63D50DF6-0BB1-466E-9A82-0A82D7FBB80B}" presName="sibTrans" presStyleLbl="node1" presStyleIdx="0" presStyleCnt="6"/>
      <dgm:spPr/>
    </dgm:pt>
    <dgm:pt modelId="{4852936B-A93F-4F8C-9660-74A7BF7DC960}" type="pres">
      <dgm:prSet presAssocID="{50BA7D44-ED0F-41ED-ABEC-9D3FE589C54C}" presName="dummy" presStyleCnt="0"/>
      <dgm:spPr/>
    </dgm:pt>
    <dgm:pt modelId="{D8FD076D-A3BE-4828-A3A8-8A3905992B5A}" type="pres">
      <dgm:prSet presAssocID="{50BA7D44-ED0F-41ED-ABEC-9D3FE589C54C}" presName="node" presStyleLbl="revTx" presStyleIdx="1" presStyleCnt="6" custScaleX="1489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3F2039-C2C4-4739-BF6B-2F705220C9AF}" type="pres">
      <dgm:prSet presAssocID="{2BB40E2C-19E3-401E-9E71-BEB4E5A6E900}" presName="sibTrans" presStyleLbl="node1" presStyleIdx="1" presStyleCnt="6" custScaleX="100910" custScaleY="101535"/>
      <dgm:spPr/>
    </dgm:pt>
    <dgm:pt modelId="{0B0168C3-7F8D-4321-8924-F32699057FA6}" type="pres">
      <dgm:prSet presAssocID="{DF2DF40E-4CE4-47DD-BF2C-798C38AF5DC3}" presName="dummy" presStyleCnt="0"/>
      <dgm:spPr/>
    </dgm:pt>
    <dgm:pt modelId="{CCB1D93D-C3E4-4420-B58E-77A5B348A324}" type="pres">
      <dgm:prSet presAssocID="{DF2DF40E-4CE4-47DD-BF2C-798C38AF5DC3}" presName="node" presStyleLbl="revTx" presStyleIdx="2" presStyleCnt="6" custScaleX="188871" custRadScaleRad="103487" custRadScaleInc="-21204">
        <dgm:presLayoutVars>
          <dgm:bulletEnabled val="1"/>
        </dgm:presLayoutVars>
      </dgm:prSet>
      <dgm:spPr/>
    </dgm:pt>
    <dgm:pt modelId="{E59684D5-5D3C-488E-BC38-F386BD498333}" type="pres">
      <dgm:prSet presAssocID="{DC0525B5-0481-431C-8FC7-5DD22A772CB2}" presName="sibTrans" presStyleLbl="node1" presStyleIdx="2" presStyleCnt="6"/>
      <dgm:spPr/>
    </dgm:pt>
    <dgm:pt modelId="{0ABF183B-ECF9-4EC6-9BF6-BB203879B2FE}" type="pres">
      <dgm:prSet presAssocID="{12FA109F-B77C-43D0-BBDB-5406FA734AA5}" presName="dummy" presStyleCnt="0"/>
      <dgm:spPr/>
    </dgm:pt>
    <dgm:pt modelId="{A24C3F24-FF99-4538-B911-78D79AC2B576}" type="pres">
      <dgm:prSet presAssocID="{12FA109F-B77C-43D0-BBDB-5406FA734AA5}" presName="node" presStyleLbl="revTx" presStyleIdx="3" presStyleCnt="6" custScaleX="128129">
        <dgm:presLayoutVars>
          <dgm:bulletEnabled val="1"/>
        </dgm:presLayoutVars>
      </dgm:prSet>
      <dgm:spPr/>
    </dgm:pt>
    <dgm:pt modelId="{3CEA67B2-BE2F-4779-AF0D-1D2F6D19FC92}" type="pres">
      <dgm:prSet presAssocID="{93921E6A-706E-4BD3-9C03-7653953B16FA}" presName="sibTrans" presStyleLbl="node1" presStyleIdx="3" presStyleCnt="6"/>
      <dgm:spPr/>
    </dgm:pt>
    <dgm:pt modelId="{3BA02BFD-FE1D-431F-A534-EA21C1EA3EFF}" type="pres">
      <dgm:prSet presAssocID="{C4D4BC83-AFE7-4F3A-934C-B533D95D90A3}" presName="dummy" presStyleCnt="0"/>
      <dgm:spPr/>
    </dgm:pt>
    <dgm:pt modelId="{F279C788-4811-44CE-A81F-FFD1BA19367D}" type="pres">
      <dgm:prSet presAssocID="{C4D4BC83-AFE7-4F3A-934C-B533D95D90A3}" presName="node" presStyleLbl="revTx" presStyleIdx="4" presStyleCnt="6" custScaleX="194575">
        <dgm:presLayoutVars>
          <dgm:bulletEnabled val="1"/>
        </dgm:presLayoutVars>
      </dgm:prSet>
      <dgm:spPr/>
    </dgm:pt>
    <dgm:pt modelId="{CD93D342-AF3D-4EA8-8643-C28430751217}" type="pres">
      <dgm:prSet presAssocID="{1EF460BE-0A77-43A7-B3AD-DFCD9FF44BF1}" presName="sibTrans" presStyleLbl="node1" presStyleIdx="4" presStyleCnt="6"/>
      <dgm:spPr/>
    </dgm:pt>
    <dgm:pt modelId="{54BD2A6D-7336-40E9-A46A-62C1E5D217FB}" type="pres">
      <dgm:prSet presAssocID="{A8573EC1-EAB0-461D-BE4E-7BE9B87879C3}" presName="dummy" presStyleCnt="0"/>
      <dgm:spPr/>
    </dgm:pt>
    <dgm:pt modelId="{3E43A40E-6AFF-4EA6-9036-CE274A55497F}" type="pres">
      <dgm:prSet presAssocID="{A8573EC1-EAB0-461D-BE4E-7BE9B87879C3}" presName="node" presStyleLbl="revTx" presStyleIdx="5" presStyleCnt="6" custScaleX="168413">
        <dgm:presLayoutVars>
          <dgm:bulletEnabled val="1"/>
        </dgm:presLayoutVars>
      </dgm:prSet>
      <dgm:spPr/>
    </dgm:pt>
    <dgm:pt modelId="{45D3E644-C245-4906-9785-2312E8E14A0A}" type="pres">
      <dgm:prSet presAssocID="{4B7642FC-5B5F-4A7A-A2F6-4D91CBF683E3}" presName="sibTrans" presStyleLbl="node1" presStyleIdx="5" presStyleCnt="6" custScaleX="107476"/>
      <dgm:spPr/>
    </dgm:pt>
  </dgm:ptLst>
  <dgm:cxnLst>
    <dgm:cxn modelId="{33432FC0-AB30-4FB6-9DAD-F3C417A9056A}" type="presOf" srcId="{C4D4BC83-AFE7-4F3A-934C-B533D95D90A3}" destId="{F279C788-4811-44CE-A81F-FFD1BA19367D}" srcOrd="0" destOrd="0" presId="urn:microsoft.com/office/officeart/2005/8/layout/cycle1"/>
    <dgm:cxn modelId="{9E087C96-E477-4950-AB7E-14EF0D6D010F}" srcId="{BCC41D12-B8A2-4209-8B5A-F7CD95A5DF4F}" destId="{90FA600D-2CA7-44B6-8078-80CF695BC7FC}" srcOrd="0" destOrd="0" parTransId="{723C5C59-7BF8-4A44-8575-50982004929F}" sibTransId="{63D50DF6-0BB1-466E-9A82-0A82D7FBB80B}"/>
    <dgm:cxn modelId="{DA325F95-922D-423D-BACE-922A4D34EACA}" srcId="{BCC41D12-B8A2-4209-8B5A-F7CD95A5DF4F}" destId="{50BA7D44-ED0F-41ED-ABEC-9D3FE589C54C}" srcOrd="1" destOrd="0" parTransId="{49DDA84E-3280-4AB4-87B2-D91604356D48}" sibTransId="{2BB40E2C-19E3-401E-9E71-BEB4E5A6E900}"/>
    <dgm:cxn modelId="{FF319452-4276-4902-AC9F-87440D17C539}" type="presOf" srcId="{4B7642FC-5B5F-4A7A-A2F6-4D91CBF683E3}" destId="{45D3E644-C245-4906-9785-2312E8E14A0A}" srcOrd="0" destOrd="0" presId="urn:microsoft.com/office/officeart/2005/8/layout/cycle1"/>
    <dgm:cxn modelId="{0EA48370-9430-4ED5-A730-F54AE3D71B44}" srcId="{BCC41D12-B8A2-4209-8B5A-F7CD95A5DF4F}" destId="{C4D4BC83-AFE7-4F3A-934C-B533D95D90A3}" srcOrd="4" destOrd="0" parTransId="{01DAA94E-3017-4E11-8B53-F6B3C97589CD}" sibTransId="{1EF460BE-0A77-43A7-B3AD-DFCD9FF44BF1}"/>
    <dgm:cxn modelId="{56868804-3D66-43D6-80CD-D7DF53671071}" srcId="{BCC41D12-B8A2-4209-8B5A-F7CD95A5DF4F}" destId="{12FA109F-B77C-43D0-BBDB-5406FA734AA5}" srcOrd="3" destOrd="0" parTransId="{2E8A7FAF-3AAD-42EF-AC33-CAAD8D7F1A59}" sibTransId="{93921E6A-706E-4BD3-9C03-7653953B16FA}"/>
    <dgm:cxn modelId="{6A438C63-635B-402A-9A1F-A9FED56AF786}" srcId="{BCC41D12-B8A2-4209-8B5A-F7CD95A5DF4F}" destId="{A8573EC1-EAB0-461D-BE4E-7BE9B87879C3}" srcOrd="5" destOrd="0" parTransId="{B291D67A-7307-4454-BC31-D90E7042EC40}" sibTransId="{4B7642FC-5B5F-4A7A-A2F6-4D91CBF683E3}"/>
    <dgm:cxn modelId="{532E683C-8251-4068-BF1C-2CBF0A08205A}" type="presOf" srcId="{2BB40E2C-19E3-401E-9E71-BEB4E5A6E900}" destId="{413F2039-C2C4-4739-BF6B-2F705220C9AF}" srcOrd="0" destOrd="0" presId="urn:microsoft.com/office/officeart/2005/8/layout/cycle1"/>
    <dgm:cxn modelId="{87E592DA-2A96-4CA5-9512-AD8E7AD9E24E}" type="presOf" srcId="{DC0525B5-0481-431C-8FC7-5DD22A772CB2}" destId="{E59684D5-5D3C-488E-BC38-F386BD498333}" srcOrd="0" destOrd="0" presId="urn:microsoft.com/office/officeart/2005/8/layout/cycle1"/>
    <dgm:cxn modelId="{F1331CFD-B788-4932-9B98-2CD5EF8327B8}" type="presOf" srcId="{90FA600D-2CA7-44B6-8078-80CF695BC7FC}" destId="{EE12702E-E48E-4718-BE71-33A452CDFE7A}" srcOrd="0" destOrd="0" presId="urn:microsoft.com/office/officeart/2005/8/layout/cycle1"/>
    <dgm:cxn modelId="{AC59F922-6D43-442B-BC6D-FCBC0F5229DC}" type="presOf" srcId="{50BA7D44-ED0F-41ED-ABEC-9D3FE589C54C}" destId="{D8FD076D-A3BE-4828-A3A8-8A3905992B5A}" srcOrd="0" destOrd="0" presId="urn:microsoft.com/office/officeart/2005/8/layout/cycle1"/>
    <dgm:cxn modelId="{6184D002-ECF9-4659-AEFA-2E0F3933B575}" type="presOf" srcId="{A8573EC1-EAB0-461D-BE4E-7BE9B87879C3}" destId="{3E43A40E-6AFF-4EA6-9036-CE274A55497F}" srcOrd="0" destOrd="0" presId="urn:microsoft.com/office/officeart/2005/8/layout/cycle1"/>
    <dgm:cxn modelId="{6B4B2711-7B18-4272-BDFC-5FB1C90A6FC8}" srcId="{BCC41D12-B8A2-4209-8B5A-F7CD95A5DF4F}" destId="{DF2DF40E-4CE4-47DD-BF2C-798C38AF5DC3}" srcOrd="2" destOrd="0" parTransId="{7C9C362B-5E9D-4B9A-8EE3-0817F6F2A28B}" sibTransId="{DC0525B5-0481-431C-8FC7-5DD22A772CB2}"/>
    <dgm:cxn modelId="{032DD885-59D1-4FCD-8DBF-BC4E4215FE16}" type="presOf" srcId="{93921E6A-706E-4BD3-9C03-7653953B16FA}" destId="{3CEA67B2-BE2F-4779-AF0D-1D2F6D19FC92}" srcOrd="0" destOrd="0" presId="urn:microsoft.com/office/officeart/2005/8/layout/cycle1"/>
    <dgm:cxn modelId="{6B7D9174-FC8B-4E38-B72F-188A2C5C8482}" type="presOf" srcId="{12FA109F-B77C-43D0-BBDB-5406FA734AA5}" destId="{A24C3F24-FF99-4538-B911-78D79AC2B576}" srcOrd="0" destOrd="0" presId="urn:microsoft.com/office/officeart/2005/8/layout/cycle1"/>
    <dgm:cxn modelId="{F1A8A978-55EF-4B59-ABF4-8AEC8677D118}" type="presOf" srcId="{1EF460BE-0A77-43A7-B3AD-DFCD9FF44BF1}" destId="{CD93D342-AF3D-4EA8-8643-C28430751217}" srcOrd="0" destOrd="0" presId="urn:microsoft.com/office/officeart/2005/8/layout/cycle1"/>
    <dgm:cxn modelId="{B6D54583-DE9D-43F3-B860-1B10FCBDCB58}" type="presOf" srcId="{DF2DF40E-4CE4-47DD-BF2C-798C38AF5DC3}" destId="{CCB1D93D-C3E4-4420-B58E-77A5B348A324}" srcOrd="0" destOrd="0" presId="urn:microsoft.com/office/officeart/2005/8/layout/cycle1"/>
    <dgm:cxn modelId="{CD19FF70-E29A-4C56-8C97-58D540EFB6A8}" type="presOf" srcId="{63D50DF6-0BB1-466E-9A82-0A82D7FBB80B}" destId="{A10B04F6-9E02-42ED-8729-7CD25C6C1606}" srcOrd="0" destOrd="0" presId="urn:microsoft.com/office/officeart/2005/8/layout/cycle1"/>
    <dgm:cxn modelId="{0BAE4327-DCE9-4B09-901A-CF65AE963119}" type="presOf" srcId="{BCC41D12-B8A2-4209-8B5A-F7CD95A5DF4F}" destId="{68A66E8B-0D75-43BD-88B8-1ED27033BE7E}" srcOrd="0" destOrd="0" presId="urn:microsoft.com/office/officeart/2005/8/layout/cycle1"/>
    <dgm:cxn modelId="{57C403F8-12AD-47EB-8386-8A9F79FBD419}" type="presParOf" srcId="{68A66E8B-0D75-43BD-88B8-1ED27033BE7E}" destId="{B89A97D1-E21C-4AB4-8A1E-160332340000}" srcOrd="0" destOrd="0" presId="urn:microsoft.com/office/officeart/2005/8/layout/cycle1"/>
    <dgm:cxn modelId="{3B1AD3BE-B761-49E7-9F3C-06134D2A6404}" type="presParOf" srcId="{68A66E8B-0D75-43BD-88B8-1ED27033BE7E}" destId="{EE12702E-E48E-4718-BE71-33A452CDFE7A}" srcOrd="1" destOrd="0" presId="urn:microsoft.com/office/officeart/2005/8/layout/cycle1"/>
    <dgm:cxn modelId="{52BFF9D6-77E0-490E-8CA0-3AE41612B7D4}" type="presParOf" srcId="{68A66E8B-0D75-43BD-88B8-1ED27033BE7E}" destId="{A10B04F6-9E02-42ED-8729-7CD25C6C1606}" srcOrd="2" destOrd="0" presId="urn:microsoft.com/office/officeart/2005/8/layout/cycle1"/>
    <dgm:cxn modelId="{695F3E02-A0F6-4FD1-B8E5-C85250410E8B}" type="presParOf" srcId="{68A66E8B-0D75-43BD-88B8-1ED27033BE7E}" destId="{4852936B-A93F-4F8C-9660-74A7BF7DC960}" srcOrd="3" destOrd="0" presId="urn:microsoft.com/office/officeart/2005/8/layout/cycle1"/>
    <dgm:cxn modelId="{C3854D41-E914-4BEA-A237-F1C593D52B23}" type="presParOf" srcId="{68A66E8B-0D75-43BD-88B8-1ED27033BE7E}" destId="{D8FD076D-A3BE-4828-A3A8-8A3905992B5A}" srcOrd="4" destOrd="0" presId="urn:microsoft.com/office/officeart/2005/8/layout/cycle1"/>
    <dgm:cxn modelId="{5F8311E8-0F6C-4F6F-A49A-CD7A02C2368E}" type="presParOf" srcId="{68A66E8B-0D75-43BD-88B8-1ED27033BE7E}" destId="{413F2039-C2C4-4739-BF6B-2F705220C9AF}" srcOrd="5" destOrd="0" presId="urn:microsoft.com/office/officeart/2005/8/layout/cycle1"/>
    <dgm:cxn modelId="{A40254C1-FA41-4A0B-AE17-B26FB84B4621}" type="presParOf" srcId="{68A66E8B-0D75-43BD-88B8-1ED27033BE7E}" destId="{0B0168C3-7F8D-4321-8924-F32699057FA6}" srcOrd="6" destOrd="0" presId="urn:microsoft.com/office/officeart/2005/8/layout/cycle1"/>
    <dgm:cxn modelId="{727468D0-92B2-43C2-AC03-00087A830772}" type="presParOf" srcId="{68A66E8B-0D75-43BD-88B8-1ED27033BE7E}" destId="{CCB1D93D-C3E4-4420-B58E-77A5B348A324}" srcOrd="7" destOrd="0" presId="urn:microsoft.com/office/officeart/2005/8/layout/cycle1"/>
    <dgm:cxn modelId="{32B46378-1263-413D-AD74-5739F3ECCBEC}" type="presParOf" srcId="{68A66E8B-0D75-43BD-88B8-1ED27033BE7E}" destId="{E59684D5-5D3C-488E-BC38-F386BD498333}" srcOrd="8" destOrd="0" presId="urn:microsoft.com/office/officeart/2005/8/layout/cycle1"/>
    <dgm:cxn modelId="{B16BF68B-CF04-4A4B-BFE2-9C41864146CC}" type="presParOf" srcId="{68A66E8B-0D75-43BD-88B8-1ED27033BE7E}" destId="{0ABF183B-ECF9-4EC6-9BF6-BB203879B2FE}" srcOrd="9" destOrd="0" presId="urn:microsoft.com/office/officeart/2005/8/layout/cycle1"/>
    <dgm:cxn modelId="{DB0BF782-027C-443A-8B69-88BEB1BF1304}" type="presParOf" srcId="{68A66E8B-0D75-43BD-88B8-1ED27033BE7E}" destId="{A24C3F24-FF99-4538-B911-78D79AC2B576}" srcOrd="10" destOrd="0" presId="urn:microsoft.com/office/officeart/2005/8/layout/cycle1"/>
    <dgm:cxn modelId="{744B602C-B722-4245-AC2B-F4B4D5E327FC}" type="presParOf" srcId="{68A66E8B-0D75-43BD-88B8-1ED27033BE7E}" destId="{3CEA67B2-BE2F-4779-AF0D-1D2F6D19FC92}" srcOrd="11" destOrd="0" presId="urn:microsoft.com/office/officeart/2005/8/layout/cycle1"/>
    <dgm:cxn modelId="{B7C84A65-7F71-485A-8FC5-B652A7340A37}" type="presParOf" srcId="{68A66E8B-0D75-43BD-88B8-1ED27033BE7E}" destId="{3BA02BFD-FE1D-431F-A534-EA21C1EA3EFF}" srcOrd="12" destOrd="0" presId="urn:microsoft.com/office/officeart/2005/8/layout/cycle1"/>
    <dgm:cxn modelId="{20AD09E3-A3CA-4B7E-842D-B5FB99595C76}" type="presParOf" srcId="{68A66E8B-0D75-43BD-88B8-1ED27033BE7E}" destId="{F279C788-4811-44CE-A81F-FFD1BA19367D}" srcOrd="13" destOrd="0" presId="urn:microsoft.com/office/officeart/2005/8/layout/cycle1"/>
    <dgm:cxn modelId="{82CA4142-0854-4896-A663-9B8A76E719CE}" type="presParOf" srcId="{68A66E8B-0D75-43BD-88B8-1ED27033BE7E}" destId="{CD93D342-AF3D-4EA8-8643-C28430751217}" srcOrd="14" destOrd="0" presId="urn:microsoft.com/office/officeart/2005/8/layout/cycle1"/>
    <dgm:cxn modelId="{7C30F64C-51BE-40CB-85EA-AF7C74AA4920}" type="presParOf" srcId="{68A66E8B-0D75-43BD-88B8-1ED27033BE7E}" destId="{54BD2A6D-7336-40E9-A46A-62C1E5D217FB}" srcOrd="15" destOrd="0" presId="urn:microsoft.com/office/officeart/2005/8/layout/cycle1"/>
    <dgm:cxn modelId="{239C3284-288C-433D-B54F-BEC4CFAA13DA}" type="presParOf" srcId="{68A66E8B-0D75-43BD-88B8-1ED27033BE7E}" destId="{3E43A40E-6AFF-4EA6-9036-CE274A55497F}" srcOrd="16" destOrd="0" presId="urn:microsoft.com/office/officeart/2005/8/layout/cycle1"/>
    <dgm:cxn modelId="{B1096D6C-B5B7-40A2-9835-E831D0A38766}" type="presParOf" srcId="{68A66E8B-0D75-43BD-88B8-1ED27033BE7E}" destId="{45D3E644-C245-4906-9785-2312E8E14A0A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31329C-CD7E-4BCD-ADE9-9E5B98B33B3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F2CB8E-2D22-4A41-BEB2-05B6080D09EE}">
      <dgm:prSet phldrT="[Text]" custT="1"/>
      <dgm:spPr/>
      <dgm:t>
        <a:bodyPr/>
        <a:lstStyle/>
        <a:p>
          <a:r>
            <a:rPr lang="en-US" sz="2400" dirty="0" smtClean="0">
              <a:solidFill>
                <a:srgbClr val="00206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Participation</a:t>
          </a:r>
          <a:endParaRPr lang="en-US" sz="2400" dirty="0">
            <a:solidFill>
              <a:srgbClr val="002060"/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gm:t>
    </dgm:pt>
    <dgm:pt modelId="{EB5BD8FE-D82D-46F6-88AB-6D36B0AAACA1}" type="parTrans" cxnId="{788C8D71-58F9-45D2-AD26-B0E538A9E161}">
      <dgm:prSet/>
      <dgm:spPr/>
      <dgm:t>
        <a:bodyPr/>
        <a:lstStyle/>
        <a:p>
          <a:endParaRPr lang="en-US"/>
        </a:p>
      </dgm:t>
    </dgm:pt>
    <dgm:pt modelId="{396932D3-A138-4A7B-A37B-CA9245E02CD8}" type="sibTrans" cxnId="{788C8D71-58F9-45D2-AD26-B0E538A9E161}">
      <dgm:prSet/>
      <dgm:spPr/>
      <dgm:t>
        <a:bodyPr/>
        <a:lstStyle/>
        <a:p>
          <a:endParaRPr lang="en-US"/>
        </a:p>
      </dgm:t>
    </dgm:pt>
    <dgm:pt modelId="{B330A660-A901-4435-B188-A2F68AB5E376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600" dirty="0" smtClean="0">
              <a:solidFill>
                <a:srgbClr val="00206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Referrals </a:t>
          </a:r>
          <a:endParaRPr lang="en-US" sz="1600" dirty="0">
            <a:solidFill>
              <a:srgbClr val="002060"/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gm:t>
    </dgm:pt>
    <dgm:pt modelId="{FE7A4296-F955-4D9D-92E0-5277912FEE5E}" type="parTrans" cxnId="{24F2981B-119A-41CB-8B8B-6F79912C50D7}">
      <dgm:prSet/>
      <dgm:spPr/>
      <dgm:t>
        <a:bodyPr/>
        <a:lstStyle/>
        <a:p>
          <a:endParaRPr lang="en-US"/>
        </a:p>
      </dgm:t>
    </dgm:pt>
    <dgm:pt modelId="{3B3F919E-C075-456B-BAD9-013844C8A992}" type="sibTrans" cxnId="{24F2981B-119A-41CB-8B8B-6F79912C50D7}">
      <dgm:prSet/>
      <dgm:spPr/>
      <dgm:t>
        <a:bodyPr/>
        <a:lstStyle/>
        <a:p>
          <a:endParaRPr lang="en-US"/>
        </a:p>
      </dgm:t>
    </dgm:pt>
    <dgm:pt modelId="{02566CD7-1A9B-4C6D-A139-1A94C030B16C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600" dirty="0" smtClean="0">
              <a:solidFill>
                <a:srgbClr val="00206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Eligibility</a:t>
          </a:r>
          <a:endParaRPr lang="en-US" sz="1600" dirty="0">
            <a:solidFill>
              <a:srgbClr val="002060"/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gm:t>
    </dgm:pt>
    <dgm:pt modelId="{22AAEAB7-5FB9-4490-86A5-1BE6A6AFA7E1}" type="parTrans" cxnId="{44A6DBE0-758E-447C-B9D5-34B4452CBAE4}">
      <dgm:prSet/>
      <dgm:spPr/>
      <dgm:t>
        <a:bodyPr/>
        <a:lstStyle/>
        <a:p>
          <a:endParaRPr lang="en-US"/>
        </a:p>
      </dgm:t>
    </dgm:pt>
    <dgm:pt modelId="{AD217D7B-541D-43CE-8959-7D05D0F3C4D8}" type="sibTrans" cxnId="{44A6DBE0-758E-447C-B9D5-34B4452CBAE4}">
      <dgm:prSet/>
      <dgm:spPr/>
      <dgm:t>
        <a:bodyPr/>
        <a:lstStyle/>
        <a:p>
          <a:endParaRPr lang="en-US"/>
        </a:p>
      </dgm:t>
    </dgm:pt>
    <dgm:pt modelId="{64E9C9BA-EBED-46FF-9FA2-8E291F46E345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2">
                  <a:lumMod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Service Dosage </a:t>
          </a:r>
          <a:endParaRPr lang="en-US" sz="2400" dirty="0">
            <a:solidFill>
              <a:schemeClr val="tx2">
                <a:lumMod val="25000"/>
              </a:schemeClr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gm:t>
    </dgm:pt>
    <dgm:pt modelId="{08BAB38D-B5AA-4790-BCF2-25C04CE55436}" type="parTrans" cxnId="{533FE0EA-90D2-478C-B19B-8CB6F11B9475}">
      <dgm:prSet/>
      <dgm:spPr/>
      <dgm:t>
        <a:bodyPr/>
        <a:lstStyle/>
        <a:p>
          <a:endParaRPr lang="en-US"/>
        </a:p>
      </dgm:t>
    </dgm:pt>
    <dgm:pt modelId="{862D1E57-BDEB-40EA-B272-A9594BBDE368}" type="sibTrans" cxnId="{533FE0EA-90D2-478C-B19B-8CB6F11B9475}">
      <dgm:prSet/>
      <dgm:spPr/>
      <dgm:t>
        <a:bodyPr/>
        <a:lstStyle/>
        <a:p>
          <a:endParaRPr lang="en-US"/>
        </a:p>
      </dgm:t>
    </dgm:pt>
    <dgm:pt modelId="{22AE3850-CA45-4DA8-8AB6-5586BECBD905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600" dirty="0" smtClean="0">
              <a:solidFill>
                <a:schemeClr val="tx2">
                  <a:lumMod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Planned</a:t>
          </a:r>
          <a:endParaRPr lang="en-US" sz="1600" dirty="0">
            <a:solidFill>
              <a:schemeClr val="tx2">
                <a:lumMod val="25000"/>
              </a:schemeClr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gm:t>
    </dgm:pt>
    <dgm:pt modelId="{0FC8A826-E256-4EDF-90CC-044160B3161A}" type="parTrans" cxnId="{B00C45EB-44BC-458F-B316-2D2CB7565202}">
      <dgm:prSet/>
      <dgm:spPr/>
      <dgm:t>
        <a:bodyPr/>
        <a:lstStyle/>
        <a:p>
          <a:endParaRPr lang="en-US"/>
        </a:p>
      </dgm:t>
    </dgm:pt>
    <dgm:pt modelId="{96640CBE-D0C4-4F98-A2F0-EDA146805406}" type="sibTrans" cxnId="{B00C45EB-44BC-458F-B316-2D2CB7565202}">
      <dgm:prSet/>
      <dgm:spPr/>
      <dgm:t>
        <a:bodyPr/>
        <a:lstStyle/>
        <a:p>
          <a:endParaRPr lang="en-US"/>
        </a:p>
      </dgm:t>
    </dgm:pt>
    <dgm:pt modelId="{DBCEF36E-FAE2-425C-9A20-3102735E1E64}">
      <dgm:prSet phldrT="[Text]" custT="1"/>
      <dgm:spPr/>
      <dgm:t>
        <a:bodyPr/>
        <a:lstStyle/>
        <a:p>
          <a:r>
            <a:rPr lang="en-US" sz="24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Fidelity</a:t>
          </a:r>
          <a:endParaRPr lang="en-US" sz="2400" dirty="0"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gm:t>
    </dgm:pt>
    <dgm:pt modelId="{BC8EBCC9-5C99-4C5F-A6E7-E4ABA98FC404}" type="parTrans" cxnId="{625461BF-F849-4BDF-9CF3-96D5C2A9A62A}">
      <dgm:prSet/>
      <dgm:spPr/>
      <dgm:t>
        <a:bodyPr/>
        <a:lstStyle/>
        <a:p>
          <a:endParaRPr lang="en-US"/>
        </a:p>
      </dgm:t>
    </dgm:pt>
    <dgm:pt modelId="{E2A29BE2-8845-479E-8C13-5FF7FB3727B9}" type="sibTrans" cxnId="{625461BF-F849-4BDF-9CF3-96D5C2A9A62A}">
      <dgm:prSet/>
      <dgm:spPr/>
      <dgm:t>
        <a:bodyPr/>
        <a:lstStyle/>
        <a:p>
          <a:endParaRPr lang="en-US"/>
        </a:p>
      </dgm:t>
    </dgm:pt>
    <dgm:pt modelId="{F7486CE8-48C3-4684-A150-4952132253BB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Planned Content</a:t>
          </a:r>
          <a:endParaRPr lang="en-US" sz="1600" dirty="0"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gm:t>
    </dgm:pt>
    <dgm:pt modelId="{3994392B-16F1-4059-92F2-2E9FD4203DB7}" type="parTrans" cxnId="{473DCEA6-D6EB-4AC9-B692-FB1DBE8943CD}">
      <dgm:prSet/>
      <dgm:spPr/>
      <dgm:t>
        <a:bodyPr/>
        <a:lstStyle/>
        <a:p>
          <a:endParaRPr lang="en-US"/>
        </a:p>
      </dgm:t>
    </dgm:pt>
    <dgm:pt modelId="{DA92F0F1-AA15-4AA9-ABB0-42C00083ED71}" type="sibTrans" cxnId="{473DCEA6-D6EB-4AC9-B692-FB1DBE8943CD}">
      <dgm:prSet/>
      <dgm:spPr/>
      <dgm:t>
        <a:bodyPr/>
        <a:lstStyle/>
        <a:p>
          <a:endParaRPr lang="en-US"/>
        </a:p>
      </dgm:t>
    </dgm:pt>
    <dgm:pt modelId="{5CF92B5D-4A5C-49B5-8CEC-05E2616D9BA6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Content Covered</a:t>
          </a:r>
          <a:endParaRPr lang="en-US" sz="1600" dirty="0"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gm:t>
    </dgm:pt>
    <dgm:pt modelId="{917474AF-0D06-4BC1-BC1C-3A1588C86F0F}" type="parTrans" cxnId="{C9A08976-0EA3-4BA2-B5E7-C9BB93F33A10}">
      <dgm:prSet/>
      <dgm:spPr/>
      <dgm:t>
        <a:bodyPr/>
        <a:lstStyle/>
        <a:p>
          <a:endParaRPr lang="en-US"/>
        </a:p>
      </dgm:t>
    </dgm:pt>
    <dgm:pt modelId="{8CCD6207-C133-48A9-B03F-97F2C22DCC76}" type="sibTrans" cxnId="{C9A08976-0EA3-4BA2-B5E7-C9BB93F33A10}">
      <dgm:prSet/>
      <dgm:spPr/>
      <dgm:t>
        <a:bodyPr/>
        <a:lstStyle/>
        <a:p>
          <a:endParaRPr lang="en-US"/>
        </a:p>
      </dgm:t>
    </dgm:pt>
    <dgm:pt modelId="{C79AB57A-84AA-4A91-A28C-B23C74414D02}">
      <dgm:prSet custT="1"/>
      <dgm:spPr/>
      <dgm:t>
        <a:bodyPr/>
        <a:lstStyle/>
        <a:p>
          <a:r>
            <a:rPr lang="en-US" sz="2400" dirty="0" smtClean="0">
              <a:solidFill>
                <a:schemeClr val="tx2">
                  <a:lumMod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Compatibility</a:t>
          </a:r>
          <a:endParaRPr lang="en-US" sz="2400" dirty="0">
            <a:solidFill>
              <a:schemeClr val="tx2">
                <a:lumMod val="25000"/>
              </a:schemeClr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gm:t>
    </dgm:pt>
    <dgm:pt modelId="{7B313015-B3C3-47B0-96E8-1BA42E601089}" type="parTrans" cxnId="{8A439B26-0EF6-4EDA-B318-9EDFEED033A9}">
      <dgm:prSet/>
      <dgm:spPr/>
      <dgm:t>
        <a:bodyPr/>
        <a:lstStyle/>
        <a:p>
          <a:endParaRPr lang="en-US"/>
        </a:p>
      </dgm:t>
    </dgm:pt>
    <dgm:pt modelId="{9518F4DC-EC7C-4945-8102-6C94962A0AB5}" type="sibTrans" cxnId="{8A439B26-0EF6-4EDA-B318-9EDFEED033A9}">
      <dgm:prSet/>
      <dgm:spPr/>
      <dgm:t>
        <a:bodyPr/>
        <a:lstStyle/>
        <a:p>
          <a:endParaRPr lang="en-US"/>
        </a:p>
      </dgm:t>
    </dgm:pt>
    <dgm:pt modelId="{391B1C95-8242-45CB-83AC-D70B00A88324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600" dirty="0" smtClean="0">
              <a:solidFill>
                <a:schemeClr val="tx2">
                  <a:lumMod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Context</a:t>
          </a:r>
          <a:endParaRPr lang="en-US" sz="1600" dirty="0">
            <a:solidFill>
              <a:schemeClr val="tx2">
                <a:lumMod val="25000"/>
              </a:schemeClr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gm:t>
    </dgm:pt>
    <dgm:pt modelId="{F1A4ED2D-BC3B-41B5-BB1F-37422FBF2113}" type="parTrans" cxnId="{2FA145CB-AAC6-44AB-8985-EC2552FEDDE3}">
      <dgm:prSet/>
      <dgm:spPr/>
      <dgm:t>
        <a:bodyPr/>
        <a:lstStyle/>
        <a:p>
          <a:endParaRPr lang="en-US"/>
        </a:p>
      </dgm:t>
    </dgm:pt>
    <dgm:pt modelId="{D3A3A136-F3B0-4769-AC8C-48D134C32244}" type="sibTrans" cxnId="{2FA145CB-AAC6-44AB-8985-EC2552FEDDE3}">
      <dgm:prSet/>
      <dgm:spPr/>
      <dgm:t>
        <a:bodyPr/>
        <a:lstStyle/>
        <a:p>
          <a:endParaRPr lang="en-US"/>
        </a:p>
      </dgm:t>
    </dgm:pt>
    <dgm:pt modelId="{4398B31A-3AF0-4A37-AF59-09698A2F50D6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600" dirty="0" smtClean="0">
              <a:solidFill>
                <a:schemeClr val="tx2">
                  <a:lumMod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Value System</a:t>
          </a:r>
          <a:endParaRPr lang="en-US" sz="1600" dirty="0">
            <a:solidFill>
              <a:schemeClr val="tx2">
                <a:lumMod val="25000"/>
              </a:schemeClr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gm:t>
    </dgm:pt>
    <dgm:pt modelId="{B813A057-BB1B-4480-BEBD-D4926AD62CCD}" type="parTrans" cxnId="{8CBA73F4-FEC3-45D3-9618-A184F7E8461A}">
      <dgm:prSet/>
      <dgm:spPr/>
      <dgm:t>
        <a:bodyPr/>
        <a:lstStyle/>
        <a:p>
          <a:endParaRPr lang="en-US"/>
        </a:p>
      </dgm:t>
    </dgm:pt>
    <dgm:pt modelId="{C0229C03-CC47-4B75-8C48-DADB590BE33C}" type="sibTrans" cxnId="{8CBA73F4-FEC3-45D3-9618-A184F7E8461A}">
      <dgm:prSet/>
      <dgm:spPr/>
      <dgm:t>
        <a:bodyPr/>
        <a:lstStyle/>
        <a:p>
          <a:endParaRPr lang="en-US"/>
        </a:p>
      </dgm:t>
    </dgm:pt>
    <dgm:pt modelId="{49211014-9112-40D9-8B01-36D951C2E375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600" dirty="0" smtClean="0">
              <a:solidFill>
                <a:srgbClr val="00206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Enrollment/Engagement</a:t>
          </a:r>
          <a:endParaRPr lang="en-US" sz="1600" dirty="0">
            <a:solidFill>
              <a:srgbClr val="002060"/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gm:t>
    </dgm:pt>
    <dgm:pt modelId="{0116E08C-0270-4C73-9F60-B364F52BB232}" type="parTrans" cxnId="{66C5C43B-BDB7-4AE4-9C54-F23A574C302F}">
      <dgm:prSet/>
      <dgm:spPr/>
      <dgm:t>
        <a:bodyPr/>
        <a:lstStyle/>
        <a:p>
          <a:endParaRPr lang="en-US"/>
        </a:p>
      </dgm:t>
    </dgm:pt>
    <dgm:pt modelId="{1FD53221-0F9E-4DDA-ABB5-7294F3443607}" type="sibTrans" cxnId="{66C5C43B-BDB7-4AE4-9C54-F23A574C302F}">
      <dgm:prSet/>
      <dgm:spPr/>
      <dgm:t>
        <a:bodyPr/>
        <a:lstStyle/>
        <a:p>
          <a:endParaRPr lang="en-US"/>
        </a:p>
      </dgm:t>
    </dgm:pt>
    <dgm:pt modelId="{4D47D768-6B2B-43DD-A457-6619D1E1AF8A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600" dirty="0" smtClean="0">
              <a:solidFill>
                <a:schemeClr val="tx2">
                  <a:lumMod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Completed</a:t>
          </a:r>
          <a:endParaRPr lang="en-US" sz="1600" dirty="0">
            <a:solidFill>
              <a:schemeClr val="tx2">
                <a:lumMod val="25000"/>
              </a:schemeClr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gm:t>
    </dgm:pt>
    <dgm:pt modelId="{653837E9-2C42-4D05-AB2D-075E782826F0}" type="parTrans" cxnId="{0AEA3572-C41E-41F3-ABAA-FCEFFBC4F9AA}">
      <dgm:prSet/>
      <dgm:spPr/>
      <dgm:t>
        <a:bodyPr/>
        <a:lstStyle/>
        <a:p>
          <a:endParaRPr lang="en-US"/>
        </a:p>
      </dgm:t>
    </dgm:pt>
    <dgm:pt modelId="{DECF22C5-2089-41CB-B32D-40E04AD7A563}" type="sibTrans" cxnId="{0AEA3572-C41E-41F3-ABAA-FCEFFBC4F9AA}">
      <dgm:prSet/>
      <dgm:spPr/>
      <dgm:t>
        <a:bodyPr/>
        <a:lstStyle/>
        <a:p>
          <a:endParaRPr lang="en-US"/>
        </a:p>
      </dgm:t>
    </dgm:pt>
    <dgm:pt modelId="{F9D1C42B-F7AE-42C3-89B0-CD9DBE8DE181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600" dirty="0" smtClean="0">
              <a:solidFill>
                <a:schemeClr val="tx2">
                  <a:lumMod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Expectations</a:t>
          </a:r>
          <a:endParaRPr lang="en-US" sz="1600" dirty="0">
            <a:solidFill>
              <a:schemeClr val="tx2">
                <a:lumMod val="25000"/>
              </a:schemeClr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gm:t>
    </dgm:pt>
    <dgm:pt modelId="{64C8A41D-DF63-48E8-94AF-F341E1EEFE73}" type="parTrans" cxnId="{C4FD21EB-1FCC-4D5A-998F-C3AB72584D58}">
      <dgm:prSet/>
      <dgm:spPr/>
      <dgm:t>
        <a:bodyPr/>
        <a:lstStyle/>
        <a:p>
          <a:endParaRPr lang="en-US"/>
        </a:p>
      </dgm:t>
    </dgm:pt>
    <dgm:pt modelId="{0900264F-B458-4F7B-A77B-EAFF5D39EF29}" type="sibTrans" cxnId="{C4FD21EB-1FCC-4D5A-998F-C3AB72584D58}">
      <dgm:prSet/>
      <dgm:spPr/>
      <dgm:t>
        <a:bodyPr/>
        <a:lstStyle/>
        <a:p>
          <a:endParaRPr lang="en-US"/>
        </a:p>
      </dgm:t>
    </dgm:pt>
    <dgm:pt modelId="{C8E5026C-CB4C-4548-843F-E95CA194793F}" type="pres">
      <dgm:prSet presAssocID="{FA31329C-CD7E-4BCD-ADE9-9E5B98B33B3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7A4BA3B-A5D1-4424-8401-4C761FAD83C0}" type="pres">
      <dgm:prSet presAssocID="{29F2CB8E-2D22-4A41-BEB2-05B6080D09EE}" presName="circle1" presStyleLbl="node1" presStyleIdx="0" presStyleCnt="4"/>
      <dgm:spPr>
        <a:solidFill>
          <a:srgbClr val="002060"/>
        </a:solidFill>
      </dgm:spPr>
    </dgm:pt>
    <dgm:pt modelId="{AEA7DB08-4C27-4248-86DE-8199BB7FA929}" type="pres">
      <dgm:prSet presAssocID="{29F2CB8E-2D22-4A41-BEB2-05B6080D09EE}" presName="space" presStyleCnt="0"/>
      <dgm:spPr/>
    </dgm:pt>
    <dgm:pt modelId="{B09F9FB8-8484-4D83-BBF9-32986FF126AE}" type="pres">
      <dgm:prSet presAssocID="{29F2CB8E-2D22-4A41-BEB2-05B6080D09EE}" presName="rect1" presStyleLbl="alignAcc1" presStyleIdx="0" presStyleCnt="4"/>
      <dgm:spPr/>
    </dgm:pt>
    <dgm:pt modelId="{BD268146-2844-451D-9362-40B3F795034C}" type="pres">
      <dgm:prSet presAssocID="{64E9C9BA-EBED-46FF-9FA2-8E291F46E345}" presName="vertSpace2" presStyleLbl="node1" presStyleIdx="0" presStyleCnt="4"/>
      <dgm:spPr/>
    </dgm:pt>
    <dgm:pt modelId="{3416175A-C565-4387-A094-FC30E1A3720C}" type="pres">
      <dgm:prSet presAssocID="{64E9C9BA-EBED-46FF-9FA2-8E291F46E345}" presName="circle2" presStyleLbl="node1" presStyleIdx="1" presStyleCnt="4"/>
      <dgm:spPr/>
    </dgm:pt>
    <dgm:pt modelId="{75D791DB-034A-4879-8BAA-104D13F0637C}" type="pres">
      <dgm:prSet presAssocID="{64E9C9BA-EBED-46FF-9FA2-8E291F46E345}" presName="rect2" presStyleLbl="alignAcc1" presStyleIdx="1" presStyleCnt="4" custScaleY="93798"/>
      <dgm:spPr/>
    </dgm:pt>
    <dgm:pt modelId="{B4A6F451-65E8-48C0-8B56-9CC6578D5F79}" type="pres">
      <dgm:prSet presAssocID="{DBCEF36E-FAE2-425C-9A20-3102735E1E64}" presName="vertSpace3" presStyleLbl="node1" presStyleIdx="1" presStyleCnt="4"/>
      <dgm:spPr/>
    </dgm:pt>
    <dgm:pt modelId="{68806B26-F78B-4FA6-ACDA-E25410DCCAED}" type="pres">
      <dgm:prSet presAssocID="{DBCEF36E-FAE2-425C-9A20-3102735E1E64}" presName="circle3" presStyleLbl="node1" presStyleIdx="2" presStyleCnt="4"/>
      <dgm:spPr>
        <a:solidFill>
          <a:schemeClr val="bg1"/>
        </a:solidFill>
      </dgm:spPr>
    </dgm:pt>
    <dgm:pt modelId="{8D9883F1-EFBD-452B-AA0C-FBFA318E7776}" type="pres">
      <dgm:prSet presAssocID="{DBCEF36E-FAE2-425C-9A20-3102735E1E64}" presName="rect3" presStyleLbl="alignAcc1" presStyleIdx="2" presStyleCnt="4" custLinFactNeighborY="2632"/>
      <dgm:spPr/>
    </dgm:pt>
    <dgm:pt modelId="{6160564E-A584-4B84-BCB4-C7725DDFA58C}" type="pres">
      <dgm:prSet presAssocID="{C79AB57A-84AA-4A91-A28C-B23C74414D02}" presName="vertSpace4" presStyleLbl="node1" presStyleIdx="2" presStyleCnt="4"/>
      <dgm:spPr/>
    </dgm:pt>
    <dgm:pt modelId="{4A1E3CE2-BB9D-411D-B156-73AA9923E1A9}" type="pres">
      <dgm:prSet presAssocID="{C79AB57A-84AA-4A91-A28C-B23C74414D02}" presName="circle4" presStyleLbl="node1" presStyleIdx="3" presStyleCnt="4"/>
      <dgm:spPr/>
    </dgm:pt>
    <dgm:pt modelId="{3DDEF068-6FE1-4134-A1B2-B391F476A493}" type="pres">
      <dgm:prSet presAssocID="{C79AB57A-84AA-4A91-A28C-B23C74414D02}" presName="rect4" presStyleLbl="alignAcc1" presStyleIdx="3" presStyleCnt="4" custScaleY="106529" custLinFactNeighborX="1786" custLinFactNeighborY="3922"/>
      <dgm:spPr/>
      <dgm:t>
        <a:bodyPr/>
        <a:lstStyle/>
        <a:p>
          <a:endParaRPr lang="en-US"/>
        </a:p>
      </dgm:t>
    </dgm:pt>
    <dgm:pt modelId="{B104607D-E488-436C-AF91-B1FA8BEDFD13}" type="pres">
      <dgm:prSet presAssocID="{29F2CB8E-2D22-4A41-BEB2-05B6080D09EE}" presName="rect1ParTx" presStyleLbl="alignAcc1" presStyleIdx="3" presStyleCnt="4">
        <dgm:presLayoutVars>
          <dgm:chMax val="1"/>
          <dgm:bulletEnabled val="1"/>
        </dgm:presLayoutVars>
      </dgm:prSet>
      <dgm:spPr/>
    </dgm:pt>
    <dgm:pt modelId="{060ADEC3-4EE5-418A-849D-F8041F6E2C24}" type="pres">
      <dgm:prSet presAssocID="{29F2CB8E-2D22-4A41-BEB2-05B6080D09EE}" presName="rect1ChTx" presStyleLbl="alignAcc1" presStyleIdx="3" presStyleCnt="4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8F7473-8006-47CF-9B4C-7DC55D3B03CC}" type="pres">
      <dgm:prSet presAssocID="{64E9C9BA-EBED-46FF-9FA2-8E291F46E345}" presName="rect2ParTx" presStyleLbl="alignAcc1" presStyleIdx="3" presStyleCnt="4">
        <dgm:presLayoutVars>
          <dgm:chMax val="1"/>
          <dgm:bulletEnabled val="1"/>
        </dgm:presLayoutVars>
      </dgm:prSet>
      <dgm:spPr/>
    </dgm:pt>
    <dgm:pt modelId="{6EAF31D2-BD61-4EAB-9C39-045459A10CA1}" type="pres">
      <dgm:prSet presAssocID="{64E9C9BA-EBED-46FF-9FA2-8E291F46E345}" presName="rect2ChTx" presStyleLbl="alignAcc1" presStyleIdx="3" presStyleCnt="4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EF9C03-0E15-47C3-8D5E-2A5E86BAC381}" type="pres">
      <dgm:prSet presAssocID="{DBCEF36E-FAE2-425C-9A20-3102735E1E64}" presName="rect3ParTx" presStyleLbl="alignAcc1" presStyleIdx="3" presStyleCnt="4">
        <dgm:presLayoutVars>
          <dgm:chMax val="1"/>
          <dgm:bulletEnabled val="1"/>
        </dgm:presLayoutVars>
      </dgm:prSet>
      <dgm:spPr/>
    </dgm:pt>
    <dgm:pt modelId="{D00AA6A9-F65A-4E43-AD90-C4A18238282C}" type="pres">
      <dgm:prSet presAssocID="{DBCEF36E-FAE2-425C-9A20-3102735E1E64}" presName="rect3ChTx" presStyleLbl="alignAcc1" presStyleIdx="3" presStyleCnt="4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048CB-3187-4C1C-B845-477C6B2258BB}" type="pres">
      <dgm:prSet presAssocID="{C79AB57A-84AA-4A91-A28C-B23C74414D02}" presName="rect4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95190F-F008-4120-857B-5A3A90B29061}" type="pres">
      <dgm:prSet presAssocID="{C79AB57A-84AA-4A91-A28C-B23C74414D02}" presName="rect4ChTx" presStyleLbl="alignAcc1" presStyleIdx="3" presStyleCnt="4" custScaleY="1023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B195C0-5B36-4DAE-A700-1F8E7A8D79A9}" type="presOf" srcId="{64E9C9BA-EBED-46FF-9FA2-8E291F46E345}" destId="{A88F7473-8006-47CF-9B4C-7DC55D3B03CC}" srcOrd="1" destOrd="0" presId="urn:microsoft.com/office/officeart/2005/8/layout/target3"/>
    <dgm:cxn modelId="{66C5C43B-BDB7-4AE4-9C54-F23A574C302F}" srcId="{29F2CB8E-2D22-4A41-BEB2-05B6080D09EE}" destId="{49211014-9112-40D9-8B01-36D951C2E375}" srcOrd="2" destOrd="0" parTransId="{0116E08C-0270-4C73-9F60-B364F52BB232}" sibTransId="{1FD53221-0F9E-4DDA-ABB5-7294F3443607}"/>
    <dgm:cxn modelId="{473DCEA6-D6EB-4AC9-B692-FB1DBE8943CD}" srcId="{DBCEF36E-FAE2-425C-9A20-3102735E1E64}" destId="{F7486CE8-48C3-4684-A150-4952132253BB}" srcOrd="0" destOrd="0" parTransId="{3994392B-16F1-4059-92F2-2E9FD4203DB7}" sibTransId="{DA92F0F1-AA15-4AA9-ABB0-42C00083ED71}"/>
    <dgm:cxn modelId="{2B8161C2-122C-4309-9E6C-DDF7AF1E4A8A}" type="presOf" srcId="{DBCEF36E-FAE2-425C-9A20-3102735E1E64}" destId="{C6EF9C03-0E15-47C3-8D5E-2A5E86BAC381}" srcOrd="1" destOrd="0" presId="urn:microsoft.com/office/officeart/2005/8/layout/target3"/>
    <dgm:cxn modelId="{2681B0C8-2C9D-4715-81C0-668937C3F597}" type="presOf" srcId="{FA31329C-CD7E-4BCD-ADE9-9E5B98B33B39}" destId="{C8E5026C-CB4C-4548-843F-E95CA194793F}" srcOrd="0" destOrd="0" presId="urn:microsoft.com/office/officeart/2005/8/layout/target3"/>
    <dgm:cxn modelId="{30F8ED69-B91D-4961-8D01-7018E1EF7A6C}" type="presOf" srcId="{391B1C95-8242-45CB-83AC-D70B00A88324}" destId="{5595190F-F008-4120-857B-5A3A90B29061}" srcOrd="0" destOrd="0" presId="urn:microsoft.com/office/officeart/2005/8/layout/target3"/>
    <dgm:cxn modelId="{C9A08976-0EA3-4BA2-B5E7-C9BB93F33A10}" srcId="{DBCEF36E-FAE2-425C-9A20-3102735E1E64}" destId="{5CF92B5D-4A5C-49B5-8CEC-05E2616D9BA6}" srcOrd="1" destOrd="0" parTransId="{917474AF-0D06-4BC1-BC1C-3A1588C86F0F}" sibTransId="{8CCD6207-C133-48A9-B03F-97F2C22DCC76}"/>
    <dgm:cxn modelId="{24F2981B-119A-41CB-8B8B-6F79912C50D7}" srcId="{29F2CB8E-2D22-4A41-BEB2-05B6080D09EE}" destId="{B330A660-A901-4435-B188-A2F68AB5E376}" srcOrd="0" destOrd="0" parTransId="{FE7A4296-F955-4D9D-92E0-5277912FEE5E}" sibTransId="{3B3F919E-C075-456B-BAD9-013844C8A992}"/>
    <dgm:cxn modelId="{35252283-A60F-4A17-876C-3295A5D3F1B3}" type="presOf" srcId="{C79AB57A-84AA-4A91-A28C-B23C74414D02}" destId="{3DDEF068-6FE1-4134-A1B2-B391F476A493}" srcOrd="0" destOrd="0" presId="urn:microsoft.com/office/officeart/2005/8/layout/target3"/>
    <dgm:cxn modelId="{5ABCD2A5-A160-429B-8C35-43FBA7EAA0AA}" type="presOf" srcId="{5CF92B5D-4A5C-49B5-8CEC-05E2616D9BA6}" destId="{D00AA6A9-F65A-4E43-AD90-C4A18238282C}" srcOrd="0" destOrd="1" presId="urn:microsoft.com/office/officeart/2005/8/layout/target3"/>
    <dgm:cxn modelId="{8CBA73F4-FEC3-45D3-9618-A184F7E8461A}" srcId="{C79AB57A-84AA-4A91-A28C-B23C74414D02}" destId="{4398B31A-3AF0-4A37-AF59-09698A2F50D6}" srcOrd="2" destOrd="0" parTransId="{B813A057-BB1B-4480-BEBD-D4926AD62CCD}" sibTransId="{C0229C03-CC47-4B75-8C48-DADB590BE33C}"/>
    <dgm:cxn modelId="{F7B86B95-850A-4939-8485-AB2B4E9202C7}" type="presOf" srcId="{4D47D768-6B2B-43DD-A457-6619D1E1AF8A}" destId="{6EAF31D2-BD61-4EAB-9C39-045459A10CA1}" srcOrd="0" destOrd="1" presId="urn:microsoft.com/office/officeart/2005/8/layout/target3"/>
    <dgm:cxn modelId="{F5E6426A-8F8F-4B42-BEAF-F65F9086356F}" type="presOf" srcId="{DBCEF36E-FAE2-425C-9A20-3102735E1E64}" destId="{8D9883F1-EFBD-452B-AA0C-FBFA318E7776}" srcOrd="0" destOrd="0" presId="urn:microsoft.com/office/officeart/2005/8/layout/target3"/>
    <dgm:cxn modelId="{82CBC42A-B63B-469B-ABE5-00A7E4E06346}" type="presOf" srcId="{B330A660-A901-4435-B188-A2F68AB5E376}" destId="{060ADEC3-4EE5-418A-849D-F8041F6E2C24}" srcOrd="0" destOrd="0" presId="urn:microsoft.com/office/officeart/2005/8/layout/target3"/>
    <dgm:cxn modelId="{26F4FEA5-A1E5-4D25-858F-4E708F7DD54B}" type="presOf" srcId="{4398B31A-3AF0-4A37-AF59-09698A2F50D6}" destId="{5595190F-F008-4120-857B-5A3A90B29061}" srcOrd="0" destOrd="2" presId="urn:microsoft.com/office/officeart/2005/8/layout/target3"/>
    <dgm:cxn modelId="{EBCA60D3-FD77-4B93-9D34-73D7503479A5}" type="presOf" srcId="{22AE3850-CA45-4DA8-8AB6-5586BECBD905}" destId="{6EAF31D2-BD61-4EAB-9C39-045459A10CA1}" srcOrd="0" destOrd="0" presId="urn:microsoft.com/office/officeart/2005/8/layout/target3"/>
    <dgm:cxn modelId="{B00C45EB-44BC-458F-B316-2D2CB7565202}" srcId="{64E9C9BA-EBED-46FF-9FA2-8E291F46E345}" destId="{22AE3850-CA45-4DA8-8AB6-5586BECBD905}" srcOrd="0" destOrd="0" parTransId="{0FC8A826-E256-4EDF-90CC-044160B3161A}" sibTransId="{96640CBE-D0C4-4F98-A2F0-EDA146805406}"/>
    <dgm:cxn modelId="{8A439B26-0EF6-4EDA-B318-9EDFEED033A9}" srcId="{FA31329C-CD7E-4BCD-ADE9-9E5B98B33B39}" destId="{C79AB57A-84AA-4A91-A28C-B23C74414D02}" srcOrd="3" destOrd="0" parTransId="{7B313015-B3C3-47B0-96E8-1BA42E601089}" sibTransId="{9518F4DC-EC7C-4945-8102-6C94962A0AB5}"/>
    <dgm:cxn modelId="{02D4F7B9-A832-4754-B3BB-47A9650410BF}" type="presOf" srcId="{02566CD7-1A9B-4C6D-A139-1A94C030B16C}" destId="{060ADEC3-4EE5-418A-849D-F8041F6E2C24}" srcOrd="0" destOrd="1" presId="urn:microsoft.com/office/officeart/2005/8/layout/target3"/>
    <dgm:cxn modelId="{13F87231-C5C6-4B65-A069-D5A0F5F0A76E}" type="presOf" srcId="{29F2CB8E-2D22-4A41-BEB2-05B6080D09EE}" destId="{B104607D-E488-436C-AF91-B1FA8BEDFD13}" srcOrd="1" destOrd="0" presId="urn:microsoft.com/office/officeart/2005/8/layout/target3"/>
    <dgm:cxn modelId="{2FA145CB-AAC6-44AB-8985-EC2552FEDDE3}" srcId="{C79AB57A-84AA-4A91-A28C-B23C74414D02}" destId="{391B1C95-8242-45CB-83AC-D70B00A88324}" srcOrd="0" destOrd="0" parTransId="{F1A4ED2D-BC3B-41B5-BB1F-37422FBF2113}" sibTransId="{D3A3A136-F3B0-4769-AC8C-48D134C32244}"/>
    <dgm:cxn modelId="{CC7A4595-5AC1-4E7C-9649-FE9A00DEB771}" type="presOf" srcId="{29F2CB8E-2D22-4A41-BEB2-05B6080D09EE}" destId="{B09F9FB8-8484-4D83-BBF9-32986FF126AE}" srcOrd="0" destOrd="0" presId="urn:microsoft.com/office/officeart/2005/8/layout/target3"/>
    <dgm:cxn modelId="{E6068210-0285-48E5-A8F4-A179C6C710E0}" type="presOf" srcId="{F9D1C42B-F7AE-42C3-89B0-CD9DBE8DE181}" destId="{5595190F-F008-4120-857B-5A3A90B29061}" srcOrd="0" destOrd="1" presId="urn:microsoft.com/office/officeart/2005/8/layout/target3"/>
    <dgm:cxn modelId="{44A6DBE0-758E-447C-B9D5-34B4452CBAE4}" srcId="{29F2CB8E-2D22-4A41-BEB2-05B6080D09EE}" destId="{02566CD7-1A9B-4C6D-A139-1A94C030B16C}" srcOrd="1" destOrd="0" parTransId="{22AAEAB7-5FB9-4490-86A5-1BE6A6AFA7E1}" sibTransId="{AD217D7B-541D-43CE-8959-7D05D0F3C4D8}"/>
    <dgm:cxn modelId="{0AEA3572-C41E-41F3-ABAA-FCEFFBC4F9AA}" srcId="{64E9C9BA-EBED-46FF-9FA2-8E291F46E345}" destId="{4D47D768-6B2B-43DD-A457-6619D1E1AF8A}" srcOrd="1" destOrd="0" parTransId="{653837E9-2C42-4D05-AB2D-075E782826F0}" sibTransId="{DECF22C5-2089-41CB-B32D-40E04AD7A563}"/>
    <dgm:cxn modelId="{C4FD21EB-1FCC-4D5A-998F-C3AB72584D58}" srcId="{C79AB57A-84AA-4A91-A28C-B23C74414D02}" destId="{F9D1C42B-F7AE-42C3-89B0-CD9DBE8DE181}" srcOrd="1" destOrd="0" parTransId="{64C8A41D-DF63-48E8-94AF-F341E1EEFE73}" sibTransId="{0900264F-B458-4F7B-A77B-EAFF5D39EF29}"/>
    <dgm:cxn modelId="{788C8D71-58F9-45D2-AD26-B0E538A9E161}" srcId="{FA31329C-CD7E-4BCD-ADE9-9E5B98B33B39}" destId="{29F2CB8E-2D22-4A41-BEB2-05B6080D09EE}" srcOrd="0" destOrd="0" parTransId="{EB5BD8FE-D82D-46F6-88AB-6D36B0AAACA1}" sibTransId="{396932D3-A138-4A7B-A37B-CA9245E02CD8}"/>
    <dgm:cxn modelId="{533FE0EA-90D2-478C-B19B-8CB6F11B9475}" srcId="{FA31329C-CD7E-4BCD-ADE9-9E5B98B33B39}" destId="{64E9C9BA-EBED-46FF-9FA2-8E291F46E345}" srcOrd="1" destOrd="0" parTransId="{08BAB38D-B5AA-4790-BCF2-25C04CE55436}" sibTransId="{862D1E57-BDEB-40EA-B272-A9594BBDE368}"/>
    <dgm:cxn modelId="{6B115AF8-751E-45E0-A25A-63A3B20671C1}" type="presOf" srcId="{64E9C9BA-EBED-46FF-9FA2-8E291F46E345}" destId="{75D791DB-034A-4879-8BAA-104D13F0637C}" srcOrd="0" destOrd="0" presId="urn:microsoft.com/office/officeart/2005/8/layout/target3"/>
    <dgm:cxn modelId="{921AF5E0-4B1E-4BCD-9D0B-DFE87F1D6CD3}" type="presOf" srcId="{49211014-9112-40D9-8B01-36D951C2E375}" destId="{060ADEC3-4EE5-418A-849D-F8041F6E2C24}" srcOrd="0" destOrd="2" presId="urn:microsoft.com/office/officeart/2005/8/layout/target3"/>
    <dgm:cxn modelId="{9EDCD8F3-B383-427F-AA7D-4EFBC9E3AA13}" type="presOf" srcId="{C79AB57A-84AA-4A91-A28C-B23C74414D02}" destId="{052048CB-3187-4C1C-B845-477C6B2258BB}" srcOrd="1" destOrd="0" presId="urn:microsoft.com/office/officeart/2005/8/layout/target3"/>
    <dgm:cxn modelId="{F4480044-0BED-44F3-BD41-DCDBB93DF87D}" type="presOf" srcId="{F7486CE8-48C3-4684-A150-4952132253BB}" destId="{D00AA6A9-F65A-4E43-AD90-C4A18238282C}" srcOrd="0" destOrd="0" presId="urn:microsoft.com/office/officeart/2005/8/layout/target3"/>
    <dgm:cxn modelId="{625461BF-F849-4BDF-9CF3-96D5C2A9A62A}" srcId="{FA31329C-CD7E-4BCD-ADE9-9E5B98B33B39}" destId="{DBCEF36E-FAE2-425C-9A20-3102735E1E64}" srcOrd="2" destOrd="0" parTransId="{BC8EBCC9-5C99-4C5F-A6E7-E4ABA98FC404}" sibTransId="{E2A29BE2-8845-479E-8C13-5FF7FB3727B9}"/>
    <dgm:cxn modelId="{4F4FBEFB-A252-4B7A-BAA8-7CE4071A351D}" type="presParOf" srcId="{C8E5026C-CB4C-4548-843F-E95CA194793F}" destId="{87A4BA3B-A5D1-4424-8401-4C761FAD83C0}" srcOrd="0" destOrd="0" presId="urn:microsoft.com/office/officeart/2005/8/layout/target3"/>
    <dgm:cxn modelId="{AE4867E8-D21C-499F-850F-04E29E490D54}" type="presParOf" srcId="{C8E5026C-CB4C-4548-843F-E95CA194793F}" destId="{AEA7DB08-4C27-4248-86DE-8199BB7FA929}" srcOrd="1" destOrd="0" presId="urn:microsoft.com/office/officeart/2005/8/layout/target3"/>
    <dgm:cxn modelId="{F93A4016-A530-435E-A7D5-67F3E5AB5F6A}" type="presParOf" srcId="{C8E5026C-CB4C-4548-843F-E95CA194793F}" destId="{B09F9FB8-8484-4D83-BBF9-32986FF126AE}" srcOrd="2" destOrd="0" presId="urn:microsoft.com/office/officeart/2005/8/layout/target3"/>
    <dgm:cxn modelId="{60E01CA9-CB92-4226-BD90-084006B2A397}" type="presParOf" srcId="{C8E5026C-CB4C-4548-843F-E95CA194793F}" destId="{BD268146-2844-451D-9362-40B3F795034C}" srcOrd="3" destOrd="0" presId="urn:microsoft.com/office/officeart/2005/8/layout/target3"/>
    <dgm:cxn modelId="{C4920609-F876-4887-A4FC-0BD248B16CCD}" type="presParOf" srcId="{C8E5026C-CB4C-4548-843F-E95CA194793F}" destId="{3416175A-C565-4387-A094-FC30E1A3720C}" srcOrd="4" destOrd="0" presId="urn:microsoft.com/office/officeart/2005/8/layout/target3"/>
    <dgm:cxn modelId="{ECB77EB6-8620-4B47-B68D-97DCAEDDB795}" type="presParOf" srcId="{C8E5026C-CB4C-4548-843F-E95CA194793F}" destId="{75D791DB-034A-4879-8BAA-104D13F0637C}" srcOrd="5" destOrd="0" presId="urn:microsoft.com/office/officeart/2005/8/layout/target3"/>
    <dgm:cxn modelId="{E997CD03-7EE8-4DFD-9DBC-51C459B8E925}" type="presParOf" srcId="{C8E5026C-CB4C-4548-843F-E95CA194793F}" destId="{B4A6F451-65E8-48C0-8B56-9CC6578D5F79}" srcOrd="6" destOrd="0" presId="urn:microsoft.com/office/officeart/2005/8/layout/target3"/>
    <dgm:cxn modelId="{923C21CF-2AA8-407D-892E-DB83214F3E8F}" type="presParOf" srcId="{C8E5026C-CB4C-4548-843F-E95CA194793F}" destId="{68806B26-F78B-4FA6-ACDA-E25410DCCAED}" srcOrd="7" destOrd="0" presId="urn:microsoft.com/office/officeart/2005/8/layout/target3"/>
    <dgm:cxn modelId="{DAB065D9-D8C7-48DC-8489-0498CB65578A}" type="presParOf" srcId="{C8E5026C-CB4C-4548-843F-E95CA194793F}" destId="{8D9883F1-EFBD-452B-AA0C-FBFA318E7776}" srcOrd="8" destOrd="0" presId="urn:microsoft.com/office/officeart/2005/8/layout/target3"/>
    <dgm:cxn modelId="{EFC2EA4A-59FE-4835-98A8-E922EEAA8F2E}" type="presParOf" srcId="{C8E5026C-CB4C-4548-843F-E95CA194793F}" destId="{6160564E-A584-4B84-BCB4-C7725DDFA58C}" srcOrd="9" destOrd="0" presId="urn:microsoft.com/office/officeart/2005/8/layout/target3"/>
    <dgm:cxn modelId="{138D373C-2342-4CE9-A024-2E0AA2E0ED51}" type="presParOf" srcId="{C8E5026C-CB4C-4548-843F-E95CA194793F}" destId="{4A1E3CE2-BB9D-411D-B156-73AA9923E1A9}" srcOrd="10" destOrd="0" presId="urn:microsoft.com/office/officeart/2005/8/layout/target3"/>
    <dgm:cxn modelId="{66E8633D-C0BF-4E03-A403-18EC65DE3D0C}" type="presParOf" srcId="{C8E5026C-CB4C-4548-843F-E95CA194793F}" destId="{3DDEF068-6FE1-4134-A1B2-B391F476A493}" srcOrd="11" destOrd="0" presId="urn:microsoft.com/office/officeart/2005/8/layout/target3"/>
    <dgm:cxn modelId="{E83B7770-7603-4B51-8A7A-F601BA88F914}" type="presParOf" srcId="{C8E5026C-CB4C-4548-843F-E95CA194793F}" destId="{B104607D-E488-436C-AF91-B1FA8BEDFD13}" srcOrd="12" destOrd="0" presId="urn:microsoft.com/office/officeart/2005/8/layout/target3"/>
    <dgm:cxn modelId="{4D41A1B0-C54C-4565-A472-17230FB5C893}" type="presParOf" srcId="{C8E5026C-CB4C-4548-843F-E95CA194793F}" destId="{060ADEC3-4EE5-418A-849D-F8041F6E2C24}" srcOrd="13" destOrd="0" presId="urn:microsoft.com/office/officeart/2005/8/layout/target3"/>
    <dgm:cxn modelId="{19FB36A7-4C44-4718-9E00-4F9CEB6FDF08}" type="presParOf" srcId="{C8E5026C-CB4C-4548-843F-E95CA194793F}" destId="{A88F7473-8006-47CF-9B4C-7DC55D3B03CC}" srcOrd="14" destOrd="0" presId="urn:microsoft.com/office/officeart/2005/8/layout/target3"/>
    <dgm:cxn modelId="{BA5B549F-B45C-4335-9C53-030D24BA7D28}" type="presParOf" srcId="{C8E5026C-CB4C-4548-843F-E95CA194793F}" destId="{6EAF31D2-BD61-4EAB-9C39-045459A10CA1}" srcOrd="15" destOrd="0" presId="urn:microsoft.com/office/officeart/2005/8/layout/target3"/>
    <dgm:cxn modelId="{DFD1CD34-8D18-447A-8724-4A2A81E20B57}" type="presParOf" srcId="{C8E5026C-CB4C-4548-843F-E95CA194793F}" destId="{C6EF9C03-0E15-47C3-8D5E-2A5E86BAC381}" srcOrd="16" destOrd="0" presId="urn:microsoft.com/office/officeart/2005/8/layout/target3"/>
    <dgm:cxn modelId="{7FF1F892-A63B-494F-ACA6-BF60451954C7}" type="presParOf" srcId="{C8E5026C-CB4C-4548-843F-E95CA194793F}" destId="{D00AA6A9-F65A-4E43-AD90-C4A18238282C}" srcOrd="17" destOrd="0" presId="urn:microsoft.com/office/officeart/2005/8/layout/target3"/>
    <dgm:cxn modelId="{9940A0BA-E7B9-4112-9E68-34A8D83CA0BE}" type="presParOf" srcId="{C8E5026C-CB4C-4548-843F-E95CA194793F}" destId="{052048CB-3187-4C1C-B845-477C6B2258BB}" srcOrd="18" destOrd="0" presId="urn:microsoft.com/office/officeart/2005/8/layout/target3"/>
    <dgm:cxn modelId="{7004A3BA-B3A5-46C4-B3A2-7AABE288D3A1}" type="presParOf" srcId="{C8E5026C-CB4C-4548-843F-E95CA194793F}" destId="{5595190F-F008-4120-857B-5A3A90B29061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58C344-A870-4502-9B8B-254C8A87071C}" type="doc">
      <dgm:prSet loTypeId="urn:microsoft.com/office/officeart/2005/8/layout/target3" loCatId="relationship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10E1166C-6E89-4546-AF21-BCD8A99EDF53}">
      <dgm:prSet phldrT="[Text]"/>
      <dgm:spPr>
        <a:xfrm>
          <a:off x="4000500" y="0"/>
          <a:ext cx="13068300" cy="80010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3333CC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Participation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E470F927-021A-46A3-A84F-7892D696EF0D}" type="parTrans" cxnId="{FED7FD97-B7FD-42E3-BD61-B1B687816C93}">
      <dgm:prSet/>
      <dgm:spPr/>
      <dgm:t>
        <a:bodyPr/>
        <a:lstStyle/>
        <a:p>
          <a:endParaRPr lang="en-US"/>
        </a:p>
      </dgm:t>
    </dgm:pt>
    <dgm:pt modelId="{B452DF06-3BC6-4020-A1EC-A4F92024A637}" type="sibTrans" cxnId="{FED7FD97-B7FD-42E3-BD61-B1B687816C93}">
      <dgm:prSet/>
      <dgm:spPr/>
      <dgm:t>
        <a:bodyPr/>
        <a:lstStyle/>
        <a:p>
          <a:endParaRPr lang="en-US"/>
        </a:p>
      </dgm:t>
    </dgm:pt>
    <dgm:pt modelId="{0BB0AEAF-4066-456B-BF60-869481C66F4B}">
      <dgm:prSet phldrT="[Text]"/>
      <dgm:spPr>
        <a:xfrm>
          <a:off x="10534650" y="0"/>
          <a:ext cx="6534150" cy="17002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Referral sources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3AC3F0B1-56BD-428D-B98D-6AF27A28B034}" type="parTrans" cxnId="{F465DA1A-0A4B-4E71-BF13-84ACC5480F41}">
      <dgm:prSet/>
      <dgm:spPr/>
      <dgm:t>
        <a:bodyPr/>
        <a:lstStyle/>
        <a:p>
          <a:endParaRPr lang="en-US"/>
        </a:p>
      </dgm:t>
    </dgm:pt>
    <dgm:pt modelId="{88F3620E-A9BA-4308-87AA-CA290533C3B5}" type="sibTrans" cxnId="{F465DA1A-0A4B-4E71-BF13-84ACC5480F41}">
      <dgm:prSet/>
      <dgm:spPr/>
      <dgm:t>
        <a:bodyPr/>
        <a:lstStyle/>
        <a:p>
          <a:endParaRPr lang="en-US"/>
        </a:p>
      </dgm:t>
    </dgm:pt>
    <dgm:pt modelId="{3080BD3D-79AD-4032-B453-64D03E016A56}">
      <dgm:prSet phldrT="[Text]"/>
      <dgm:spPr>
        <a:xfrm>
          <a:off x="4000500" y="1700212"/>
          <a:ext cx="13068300" cy="5900737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Dose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8986270D-46D3-483D-8779-FE65D83F9400}" type="parTrans" cxnId="{31F9AE9A-A5D8-4805-8FF1-858B21964C72}">
      <dgm:prSet/>
      <dgm:spPr/>
      <dgm:t>
        <a:bodyPr/>
        <a:lstStyle/>
        <a:p>
          <a:endParaRPr lang="en-US"/>
        </a:p>
      </dgm:t>
    </dgm:pt>
    <dgm:pt modelId="{6BC8BC0B-1F88-41AD-9CA4-E01A45388C9B}" type="sibTrans" cxnId="{31F9AE9A-A5D8-4805-8FF1-858B21964C72}">
      <dgm:prSet/>
      <dgm:spPr/>
      <dgm:t>
        <a:bodyPr/>
        <a:lstStyle/>
        <a:p>
          <a:endParaRPr lang="en-US"/>
        </a:p>
      </dgm:t>
    </dgm:pt>
    <dgm:pt modelId="{187B3E25-905B-48D8-93FB-13BB940018B0}">
      <dgm:prSet phldrT="[Text]"/>
      <dgm:spPr>
        <a:xfrm>
          <a:off x="10534650" y="1700212"/>
          <a:ext cx="6534150" cy="17002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Scheduled visits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698A0AC9-2FFE-4C7D-830E-0D000C7AF0E6}" type="parTrans" cxnId="{6BF28876-1659-4C76-B0E4-86A62D03A7B5}">
      <dgm:prSet/>
      <dgm:spPr/>
      <dgm:t>
        <a:bodyPr/>
        <a:lstStyle/>
        <a:p>
          <a:endParaRPr lang="en-US"/>
        </a:p>
      </dgm:t>
    </dgm:pt>
    <dgm:pt modelId="{FA3A03B4-D545-4E03-B837-F74B870DB163}" type="sibTrans" cxnId="{6BF28876-1659-4C76-B0E4-86A62D03A7B5}">
      <dgm:prSet/>
      <dgm:spPr/>
      <dgm:t>
        <a:bodyPr/>
        <a:lstStyle/>
        <a:p>
          <a:endParaRPr lang="en-US"/>
        </a:p>
      </dgm:t>
    </dgm:pt>
    <dgm:pt modelId="{726C00B3-CF69-48E7-8943-E9901975DE61}">
      <dgm:prSet phldrT="[Text]"/>
      <dgm:spPr>
        <a:xfrm>
          <a:off x="10534650" y="1700212"/>
          <a:ext cx="6534150" cy="17002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Completed visits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EF8B01D9-F887-477D-8303-AB453A6CE2E9}" type="parTrans" cxnId="{84CF4631-FC54-41FB-909C-FAD302238F34}">
      <dgm:prSet/>
      <dgm:spPr/>
      <dgm:t>
        <a:bodyPr/>
        <a:lstStyle/>
        <a:p>
          <a:endParaRPr lang="en-US"/>
        </a:p>
      </dgm:t>
    </dgm:pt>
    <dgm:pt modelId="{9FB38947-4DEF-46B1-A10F-5D34EBA0CA9C}" type="sibTrans" cxnId="{84CF4631-FC54-41FB-909C-FAD302238F34}">
      <dgm:prSet/>
      <dgm:spPr/>
      <dgm:t>
        <a:bodyPr/>
        <a:lstStyle/>
        <a:p>
          <a:endParaRPr lang="en-US"/>
        </a:p>
      </dgm:t>
    </dgm:pt>
    <dgm:pt modelId="{1EACAC47-1304-404F-AAC9-ECC765824FF1}">
      <dgm:prSet phldrT="[Text]"/>
      <dgm:spPr>
        <a:xfrm>
          <a:off x="4000500" y="3429004"/>
          <a:ext cx="13068300" cy="3800475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Fidelity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7964C783-56D6-46AA-AB8F-5B3802629504}" type="parTrans" cxnId="{C63AF3D8-C76F-42E0-81F7-827DC446945D}">
      <dgm:prSet/>
      <dgm:spPr/>
      <dgm:t>
        <a:bodyPr/>
        <a:lstStyle/>
        <a:p>
          <a:endParaRPr lang="en-US"/>
        </a:p>
      </dgm:t>
    </dgm:pt>
    <dgm:pt modelId="{5ABEDB75-6EB3-4292-AFE4-9D4B9E23D5A2}" type="sibTrans" cxnId="{C63AF3D8-C76F-42E0-81F7-827DC446945D}">
      <dgm:prSet/>
      <dgm:spPr/>
      <dgm:t>
        <a:bodyPr/>
        <a:lstStyle/>
        <a:p>
          <a:endParaRPr lang="en-US"/>
        </a:p>
      </dgm:t>
    </dgm:pt>
    <dgm:pt modelId="{4258CDA4-FE1E-487D-A8A1-40BCF62E396E}">
      <dgm:prSet phldrT="[Text]"/>
      <dgm:spPr>
        <a:xfrm>
          <a:off x="10534650" y="3400424"/>
          <a:ext cx="6534150" cy="17002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Prescribed elements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80823BD5-F475-49AA-BD5F-E5575C307687}" type="parTrans" cxnId="{5B8DC3E8-DFF4-4E16-8D6B-E84C08977E7F}">
      <dgm:prSet/>
      <dgm:spPr/>
      <dgm:t>
        <a:bodyPr/>
        <a:lstStyle/>
        <a:p>
          <a:endParaRPr lang="en-US"/>
        </a:p>
      </dgm:t>
    </dgm:pt>
    <dgm:pt modelId="{797E024B-12E6-4ECD-BFA1-BB3ACF69CE19}" type="sibTrans" cxnId="{5B8DC3E8-DFF4-4E16-8D6B-E84C08977E7F}">
      <dgm:prSet/>
      <dgm:spPr/>
      <dgm:t>
        <a:bodyPr/>
        <a:lstStyle/>
        <a:p>
          <a:endParaRPr lang="en-US"/>
        </a:p>
      </dgm:t>
    </dgm:pt>
    <dgm:pt modelId="{E78DD20E-B4EA-479A-9E7D-F4A20B2988B4}">
      <dgm:prSet phldrT="[Text]"/>
      <dgm:spPr>
        <a:xfrm>
          <a:off x="10534650" y="0"/>
          <a:ext cx="6534150" cy="17002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Enrollment status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FA03DFC1-5E81-425E-9C63-11AA91162065}" type="parTrans" cxnId="{91DBA438-1671-4DE8-B0CA-165C15573A82}">
      <dgm:prSet/>
      <dgm:spPr/>
      <dgm:t>
        <a:bodyPr/>
        <a:lstStyle/>
        <a:p>
          <a:endParaRPr lang="en-US"/>
        </a:p>
      </dgm:t>
    </dgm:pt>
    <dgm:pt modelId="{3A2EC19B-FD1B-4797-B5FA-5CAC9FE12CFA}" type="sibTrans" cxnId="{91DBA438-1671-4DE8-B0CA-165C15573A82}">
      <dgm:prSet/>
      <dgm:spPr/>
      <dgm:t>
        <a:bodyPr/>
        <a:lstStyle/>
        <a:p>
          <a:endParaRPr lang="en-US"/>
        </a:p>
      </dgm:t>
    </dgm:pt>
    <dgm:pt modelId="{8B338D79-404E-44A5-80EF-ED2EC7B3F985}">
      <dgm:prSet/>
      <dgm:spPr>
        <a:xfrm>
          <a:off x="4000500" y="5079996"/>
          <a:ext cx="13068300" cy="1700212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AAE2CA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Compatibility 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14A5E56D-D692-46A3-A20B-7D1216E2D5C5}" type="parTrans" cxnId="{CEFCF5AF-FEE1-4356-A11D-CAB3BBE1BD22}">
      <dgm:prSet/>
      <dgm:spPr/>
      <dgm:t>
        <a:bodyPr/>
        <a:lstStyle/>
        <a:p>
          <a:endParaRPr lang="en-US"/>
        </a:p>
      </dgm:t>
    </dgm:pt>
    <dgm:pt modelId="{30074F58-09B6-4A75-8DB3-5DE9822738EF}" type="sibTrans" cxnId="{CEFCF5AF-FEE1-4356-A11D-CAB3BBE1BD22}">
      <dgm:prSet/>
      <dgm:spPr/>
      <dgm:t>
        <a:bodyPr/>
        <a:lstStyle/>
        <a:p>
          <a:endParaRPr lang="en-US"/>
        </a:p>
      </dgm:t>
    </dgm:pt>
    <dgm:pt modelId="{FA464254-2EA4-4A94-8640-55992D86F950}">
      <dgm:prSet/>
      <dgm:spPr>
        <a:xfrm>
          <a:off x="10534650" y="3400424"/>
          <a:ext cx="6534150" cy="17002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5C123C91-8063-4DEC-88C8-719539816443}" type="parTrans" cxnId="{526E7C4C-21AC-461B-9435-C91E6F472F3D}">
      <dgm:prSet/>
      <dgm:spPr/>
      <dgm:t>
        <a:bodyPr/>
        <a:lstStyle/>
        <a:p>
          <a:endParaRPr lang="en-US"/>
        </a:p>
      </dgm:t>
    </dgm:pt>
    <dgm:pt modelId="{B21192AF-D92D-48BF-8022-A30B095D3A06}" type="sibTrans" cxnId="{526E7C4C-21AC-461B-9435-C91E6F472F3D}">
      <dgm:prSet/>
      <dgm:spPr/>
      <dgm:t>
        <a:bodyPr/>
        <a:lstStyle/>
        <a:p>
          <a:endParaRPr lang="en-US"/>
        </a:p>
      </dgm:t>
    </dgm:pt>
    <dgm:pt modelId="{94B331C8-D844-473F-B2EF-5BC875485407}">
      <dgm:prSet/>
      <dgm:spPr>
        <a:xfrm>
          <a:off x="10534650" y="5100637"/>
          <a:ext cx="6534150" cy="17002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Context of needs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24660FD3-493B-442B-AE20-3E01BEC5A502}" type="parTrans" cxnId="{04360A52-5F56-4E38-819A-3308A84AC8FE}">
      <dgm:prSet/>
      <dgm:spPr/>
      <dgm:t>
        <a:bodyPr/>
        <a:lstStyle/>
        <a:p>
          <a:endParaRPr lang="en-US"/>
        </a:p>
      </dgm:t>
    </dgm:pt>
    <dgm:pt modelId="{E9FDF893-7EA5-4431-ADD1-2911358BF9D1}" type="sibTrans" cxnId="{04360A52-5F56-4E38-819A-3308A84AC8FE}">
      <dgm:prSet/>
      <dgm:spPr/>
      <dgm:t>
        <a:bodyPr/>
        <a:lstStyle/>
        <a:p>
          <a:endParaRPr lang="en-US"/>
        </a:p>
      </dgm:t>
    </dgm:pt>
    <dgm:pt modelId="{4C9246E8-7376-43B6-BA72-19F8AA8D2A57}">
      <dgm:prSet phldrT="[Text]"/>
      <dgm:spPr>
        <a:xfrm>
          <a:off x="10534650" y="0"/>
          <a:ext cx="6534150" cy="17002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Eligibility status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A6BDD3C5-8A57-42EE-AAF7-9B3A6C07D25F}" type="sibTrans" cxnId="{2B802D63-1617-48CC-9C6A-278016FA87BA}">
      <dgm:prSet/>
      <dgm:spPr/>
      <dgm:t>
        <a:bodyPr/>
        <a:lstStyle/>
        <a:p>
          <a:endParaRPr lang="en-US"/>
        </a:p>
      </dgm:t>
    </dgm:pt>
    <dgm:pt modelId="{01D6450B-4809-4782-AA6C-ECEFF2CB6962}" type="parTrans" cxnId="{2B802D63-1617-48CC-9C6A-278016FA87BA}">
      <dgm:prSet/>
      <dgm:spPr/>
      <dgm:t>
        <a:bodyPr/>
        <a:lstStyle/>
        <a:p>
          <a:endParaRPr lang="en-US"/>
        </a:p>
      </dgm:t>
    </dgm:pt>
    <dgm:pt modelId="{1249A05D-0AC7-4EBB-9D6F-2E6D2C2D68FD}">
      <dgm:prSet/>
      <dgm:spPr>
        <a:xfrm>
          <a:off x="10534650" y="5100637"/>
          <a:ext cx="6534150" cy="17002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Expectations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7C056698-9AAF-4EE4-83E0-35C4E465FD82}" type="parTrans" cxnId="{7A43CAF3-7368-4955-90AF-F6F5E97E5232}">
      <dgm:prSet/>
      <dgm:spPr/>
      <dgm:t>
        <a:bodyPr/>
        <a:lstStyle/>
        <a:p>
          <a:endParaRPr lang="en-US"/>
        </a:p>
      </dgm:t>
    </dgm:pt>
    <dgm:pt modelId="{4BDD2D9E-C662-467C-A9D9-35C637233600}" type="sibTrans" cxnId="{7A43CAF3-7368-4955-90AF-F6F5E97E5232}">
      <dgm:prSet/>
      <dgm:spPr/>
      <dgm:t>
        <a:bodyPr/>
        <a:lstStyle/>
        <a:p>
          <a:endParaRPr lang="en-US"/>
        </a:p>
      </dgm:t>
    </dgm:pt>
    <dgm:pt modelId="{FB298CA9-B284-41B9-89F5-5FF10CF46734}">
      <dgm:prSet/>
      <dgm:spPr>
        <a:xfrm>
          <a:off x="10534650" y="5100637"/>
          <a:ext cx="6534150" cy="17002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Values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1C32955F-44B9-4FF6-812A-0911C99F3F36}" type="parTrans" cxnId="{1A52860E-A1F7-41BE-9B1A-BB13A02A87FE}">
      <dgm:prSet/>
      <dgm:spPr/>
      <dgm:t>
        <a:bodyPr/>
        <a:lstStyle/>
        <a:p>
          <a:endParaRPr lang="en-US"/>
        </a:p>
      </dgm:t>
    </dgm:pt>
    <dgm:pt modelId="{19C819D0-155B-42B0-8589-B6E1E3A324C8}" type="sibTrans" cxnId="{1A52860E-A1F7-41BE-9B1A-BB13A02A87FE}">
      <dgm:prSet/>
      <dgm:spPr/>
      <dgm:t>
        <a:bodyPr/>
        <a:lstStyle/>
        <a:p>
          <a:endParaRPr lang="en-US"/>
        </a:p>
      </dgm:t>
    </dgm:pt>
    <dgm:pt modelId="{607276ED-2EA2-41B5-B542-CF8BD5CC6972}">
      <dgm:prSet phldrT="[Text]"/>
      <dgm:spPr>
        <a:xfrm>
          <a:off x="10534650" y="3400424"/>
          <a:ext cx="6534150" cy="17002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Planned content covered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7C8B8F52-3DC4-4919-9236-FB1364743A0F}" type="parTrans" cxnId="{EBF587B4-4A2B-420F-96FA-C48AA21C4212}">
      <dgm:prSet/>
      <dgm:spPr/>
      <dgm:t>
        <a:bodyPr/>
        <a:lstStyle/>
        <a:p>
          <a:endParaRPr lang="en-US"/>
        </a:p>
      </dgm:t>
    </dgm:pt>
    <dgm:pt modelId="{69D14486-F3A5-48D8-8BBE-B0B4086BEC8B}" type="sibTrans" cxnId="{EBF587B4-4A2B-420F-96FA-C48AA21C4212}">
      <dgm:prSet/>
      <dgm:spPr/>
      <dgm:t>
        <a:bodyPr/>
        <a:lstStyle/>
        <a:p>
          <a:endParaRPr lang="en-US"/>
        </a:p>
      </dgm:t>
    </dgm:pt>
    <dgm:pt modelId="{D385086A-AAA2-4893-A215-2498C74871B3}" type="pres">
      <dgm:prSet presAssocID="{E758C344-A870-4502-9B8B-254C8A87071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1428C3-FC86-4281-9FA6-6A84B5450EE5}" type="pres">
      <dgm:prSet presAssocID="{10E1166C-6E89-4546-AF21-BCD8A99EDF53}" presName="circle1" presStyleLbl="node1" presStyleIdx="0" presStyleCnt="4"/>
      <dgm:spPr>
        <a:xfrm>
          <a:off x="0" y="0"/>
          <a:ext cx="8001000" cy="8001000"/>
        </a:xfrm>
        <a:prstGeom prst="pie">
          <a:avLst>
            <a:gd name="adj1" fmla="val 5400000"/>
            <a:gd name="adj2" fmla="val 16200000"/>
          </a:avLst>
        </a:prstGeom>
        <a:solidFill>
          <a:srgbClr val="3333CC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67D86CF4-73CB-4E76-BA7D-B1E691A18D71}" type="pres">
      <dgm:prSet presAssocID="{10E1166C-6E89-4546-AF21-BCD8A99EDF53}" presName="space" presStyleCnt="0"/>
      <dgm:spPr/>
    </dgm:pt>
    <dgm:pt modelId="{9AB014A4-DC2F-41D7-A7AC-C9BBB00B2674}" type="pres">
      <dgm:prSet presAssocID="{10E1166C-6E89-4546-AF21-BCD8A99EDF53}" presName="rect1" presStyleLbl="alignAcc1" presStyleIdx="0" presStyleCnt="4"/>
      <dgm:spPr/>
      <dgm:t>
        <a:bodyPr/>
        <a:lstStyle/>
        <a:p>
          <a:endParaRPr lang="en-US"/>
        </a:p>
      </dgm:t>
    </dgm:pt>
    <dgm:pt modelId="{84D9702E-98E8-46D4-93FA-666577D0F2AA}" type="pres">
      <dgm:prSet presAssocID="{3080BD3D-79AD-4032-B453-64D03E016A56}" presName="vertSpace2" presStyleLbl="node1" presStyleIdx="0" presStyleCnt="4"/>
      <dgm:spPr/>
    </dgm:pt>
    <dgm:pt modelId="{28B5991B-4B12-42FD-A11F-4289DA0DCFCD}" type="pres">
      <dgm:prSet presAssocID="{3080BD3D-79AD-4032-B453-64D03E016A56}" presName="circle2" presStyleLbl="node1" presStyleIdx="1" presStyleCnt="4"/>
      <dgm:spPr>
        <a:xfrm>
          <a:off x="1050131" y="1700212"/>
          <a:ext cx="5900737" cy="5900737"/>
        </a:xfrm>
        <a:prstGeom prst="pie">
          <a:avLst>
            <a:gd name="adj1" fmla="val 5400000"/>
            <a:gd name="adj2" fmla="val 16200000"/>
          </a:avLst>
        </a:prstGeo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8C526C50-4F5C-41A8-9B31-33CD84EA6FDF}" type="pres">
      <dgm:prSet presAssocID="{3080BD3D-79AD-4032-B453-64D03E016A56}" presName="rect2" presStyleLbl="alignAcc1" presStyleIdx="1" presStyleCnt="4" custScaleX="100000"/>
      <dgm:spPr/>
      <dgm:t>
        <a:bodyPr/>
        <a:lstStyle/>
        <a:p>
          <a:endParaRPr lang="en-US"/>
        </a:p>
      </dgm:t>
    </dgm:pt>
    <dgm:pt modelId="{E566A1A2-C3E6-489D-830E-77FD318D65BF}" type="pres">
      <dgm:prSet presAssocID="{1EACAC47-1304-404F-AAC9-ECC765824FF1}" presName="vertSpace3" presStyleLbl="node1" presStyleIdx="1" presStyleCnt="4"/>
      <dgm:spPr/>
    </dgm:pt>
    <dgm:pt modelId="{9E16A129-52D5-4BC3-A5EB-43CB063038F2}" type="pres">
      <dgm:prSet presAssocID="{1EACAC47-1304-404F-AAC9-ECC765824FF1}" presName="circle3" presStyleLbl="node1" presStyleIdx="2" presStyleCnt="4"/>
      <dgm:spPr>
        <a:xfrm>
          <a:off x="2100262" y="3400424"/>
          <a:ext cx="3800475" cy="3800475"/>
        </a:xfrm>
        <a:prstGeom prst="pie">
          <a:avLst>
            <a:gd name="adj1" fmla="val 5400000"/>
            <a:gd name="adj2" fmla="val 16200000"/>
          </a:avLst>
        </a:prstGeom>
        <a:solidFill>
          <a:srgbClr val="000000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5868AF20-7A84-4B1C-B50F-D68DAAACC23B}" type="pres">
      <dgm:prSet presAssocID="{1EACAC47-1304-404F-AAC9-ECC765824FF1}" presName="rect3" presStyleLbl="alignAcc1" presStyleIdx="2" presStyleCnt="4" custLinFactNeighborX="1190" custLinFactNeighborY="752"/>
      <dgm:spPr/>
      <dgm:t>
        <a:bodyPr/>
        <a:lstStyle/>
        <a:p>
          <a:endParaRPr lang="en-US"/>
        </a:p>
      </dgm:t>
    </dgm:pt>
    <dgm:pt modelId="{AF57D1F0-293B-4D0E-B41D-84218EB8A852}" type="pres">
      <dgm:prSet presAssocID="{8B338D79-404E-44A5-80EF-ED2EC7B3F985}" presName="vertSpace4" presStyleLbl="node1" presStyleIdx="2" presStyleCnt="4"/>
      <dgm:spPr/>
    </dgm:pt>
    <dgm:pt modelId="{C85C750F-4B7F-4F70-BB5D-2D29531788D1}" type="pres">
      <dgm:prSet presAssocID="{8B338D79-404E-44A5-80EF-ED2EC7B3F985}" presName="circle4" presStyleLbl="node1" presStyleIdx="3" presStyleCnt="4"/>
      <dgm:spPr>
        <a:xfrm>
          <a:off x="3150393" y="5100637"/>
          <a:ext cx="1700212" cy="1700212"/>
        </a:xfrm>
        <a:prstGeom prst="pie">
          <a:avLst>
            <a:gd name="adj1" fmla="val 5400000"/>
            <a:gd name="adj2" fmla="val 16200000"/>
          </a:avLst>
        </a:prstGeom>
        <a:solidFill>
          <a:srgbClr val="AAE2CA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FFEA3958-9E34-4BF3-B80A-ACEBB37EF309}" type="pres">
      <dgm:prSet presAssocID="{8B338D79-404E-44A5-80EF-ED2EC7B3F985}" presName="rect4" presStyleLbl="alignAcc1" presStyleIdx="3" presStyleCnt="4" custLinFactNeighborY="-1214"/>
      <dgm:spPr/>
      <dgm:t>
        <a:bodyPr/>
        <a:lstStyle/>
        <a:p>
          <a:endParaRPr lang="en-US"/>
        </a:p>
      </dgm:t>
    </dgm:pt>
    <dgm:pt modelId="{071B10AA-D337-4A6C-B07C-6255EF4B89AD}" type="pres">
      <dgm:prSet presAssocID="{10E1166C-6E89-4546-AF21-BCD8A99EDF53}" presName="rect1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59E33-3241-4BAA-94D2-CFCF37FAE73A}" type="pres">
      <dgm:prSet presAssocID="{10E1166C-6E89-4546-AF21-BCD8A99EDF53}" presName="rect1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41986-60A2-4F4C-9F63-5760A1948BA7}" type="pres">
      <dgm:prSet presAssocID="{3080BD3D-79AD-4032-B453-64D03E016A56}" presName="rect2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4926A-217B-487C-9753-B4F79420AD16}" type="pres">
      <dgm:prSet presAssocID="{3080BD3D-79AD-4032-B453-64D03E016A56}" presName="rect2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FF8EF2-5CA9-4232-9652-A10AE66B1135}" type="pres">
      <dgm:prSet presAssocID="{1EACAC47-1304-404F-AAC9-ECC765824FF1}" presName="rect3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4B3949-10AF-4FF2-B5D2-798ED662BA09}" type="pres">
      <dgm:prSet presAssocID="{1EACAC47-1304-404F-AAC9-ECC765824FF1}" presName="rect3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B2DFDF-F3DA-4D2A-B65F-BAB7F848E8A6}" type="pres">
      <dgm:prSet presAssocID="{8B338D79-404E-44A5-80EF-ED2EC7B3F985}" presName="rect4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5CD50-1235-4AFA-86D0-650FE232C3CD}" type="pres">
      <dgm:prSet presAssocID="{8B338D79-404E-44A5-80EF-ED2EC7B3F985}" presName="rect4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00D5C7-4215-4C7C-B2AC-DAC8D7154E4F}" type="presOf" srcId="{E758C344-A870-4502-9B8B-254C8A87071C}" destId="{D385086A-AAA2-4893-A215-2498C74871B3}" srcOrd="0" destOrd="0" presId="urn:microsoft.com/office/officeart/2005/8/layout/target3"/>
    <dgm:cxn modelId="{1A52860E-A1F7-41BE-9B1A-BB13A02A87FE}" srcId="{8B338D79-404E-44A5-80EF-ED2EC7B3F985}" destId="{FB298CA9-B284-41B9-89F5-5FF10CF46734}" srcOrd="2" destOrd="0" parTransId="{1C32955F-44B9-4FF6-812A-0911C99F3F36}" sibTransId="{19C819D0-155B-42B0-8589-B6E1E3A324C8}"/>
    <dgm:cxn modelId="{31F9AE9A-A5D8-4805-8FF1-858B21964C72}" srcId="{E758C344-A870-4502-9B8B-254C8A87071C}" destId="{3080BD3D-79AD-4032-B453-64D03E016A56}" srcOrd="1" destOrd="0" parTransId="{8986270D-46D3-483D-8779-FE65D83F9400}" sibTransId="{6BC8BC0B-1F88-41AD-9CA4-E01A45388C9B}"/>
    <dgm:cxn modelId="{7FBD7AFC-6C99-4D91-B1BC-BC2509321DDE}" type="presOf" srcId="{3080BD3D-79AD-4032-B453-64D03E016A56}" destId="{86441986-60A2-4F4C-9F63-5760A1948BA7}" srcOrd="1" destOrd="0" presId="urn:microsoft.com/office/officeart/2005/8/layout/target3"/>
    <dgm:cxn modelId="{FE61B46F-071B-47A3-A8B6-CD860E54AC63}" type="presOf" srcId="{FB298CA9-B284-41B9-89F5-5FF10CF46734}" destId="{1335CD50-1235-4AFA-86D0-650FE232C3CD}" srcOrd="0" destOrd="2" presId="urn:microsoft.com/office/officeart/2005/8/layout/target3"/>
    <dgm:cxn modelId="{2B802D63-1617-48CC-9C6A-278016FA87BA}" srcId="{0BB0AEAF-4066-456B-BF60-869481C66F4B}" destId="{4C9246E8-7376-43B6-BA72-19F8AA8D2A57}" srcOrd="0" destOrd="0" parTransId="{01D6450B-4809-4782-AA6C-ECEFF2CB6962}" sibTransId="{A6BDD3C5-8A57-42EE-AAF7-9B3A6C07D25F}"/>
    <dgm:cxn modelId="{96B66B53-F773-4211-A0FB-61B3C3BAC022}" type="presOf" srcId="{726C00B3-CF69-48E7-8943-E9901975DE61}" destId="{0D84926A-217B-487C-9753-B4F79420AD16}" srcOrd="0" destOrd="1" presId="urn:microsoft.com/office/officeart/2005/8/layout/target3"/>
    <dgm:cxn modelId="{6517AB0D-C366-45E8-AD54-27FB6CBC032C}" type="presOf" srcId="{4258CDA4-FE1E-487D-A8A1-40BCF62E396E}" destId="{BC4B3949-10AF-4FF2-B5D2-798ED662BA09}" srcOrd="0" destOrd="0" presId="urn:microsoft.com/office/officeart/2005/8/layout/target3"/>
    <dgm:cxn modelId="{C878ED12-216E-4B42-94BC-964A1BC37FC1}" type="presOf" srcId="{0BB0AEAF-4066-456B-BF60-869481C66F4B}" destId="{D9059E33-3241-4BAA-94D2-CFCF37FAE73A}" srcOrd="0" destOrd="0" presId="urn:microsoft.com/office/officeart/2005/8/layout/target3"/>
    <dgm:cxn modelId="{7A43CAF3-7368-4955-90AF-F6F5E97E5232}" srcId="{8B338D79-404E-44A5-80EF-ED2EC7B3F985}" destId="{1249A05D-0AC7-4EBB-9D6F-2E6D2C2D68FD}" srcOrd="1" destOrd="0" parTransId="{7C056698-9AAF-4EE4-83E0-35C4E465FD82}" sibTransId="{4BDD2D9E-C662-467C-A9D9-35C637233600}"/>
    <dgm:cxn modelId="{2AAC9377-67AA-4B47-A692-7464E3B6BD1F}" type="presOf" srcId="{10E1166C-6E89-4546-AF21-BCD8A99EDF53}" destId="{9AB014A4-DC2F-41D7-A7AC-C9BBB00B2674}" srcOrd="0" destOrd="0" presId="urn:microsoft.com/office/officeart/2005/8/layout/target3"/>
    <dgm:cxn modelId="{C63AF3D8-C76F-42E0-81F7-827DC446945D}" srcId="{E758C344-A870-4502-9B8B-254C8A87071C}" destId="{1EACAC47-1304-404F-AAC9-ECC765824FF1}" srcOrd="2" destOrd="0" parTransId="{7964C783-56D6-46AA-AB8F-5B3802629504}" sibTransId="{5ABEDB75-6EB3-4292-AFE4-9D4B9E23D5A2}"/>
    <dgm:cxn modelId="{4186EB17-DB89-4CCB-B156-EDEF0EC7ED5F}" type="presOf" srcId="{4C9246E8-7376-43B6-BA72-19F8AA8D2A57}" destId="{D9059E33-3241-4BAA-94D2-CFCF37FAE73A}" srcOrd="0" destOrd="1" presId="urn:microsoft.com/office/officeart/2005/8/layout/target3"/>
    <dgm:cxn modelId="{EDB69E65-5F24-4039-8F96-12B7A048D0D4}" type="presOf" srcId="{3080BD3D-79AD-4032-B453-64D03E016A56}" destId="{8C526C50-4F5C-41A8-9B31-33CD84EA6FDF}" srcOrd="0" destOrd="0" presId="urn:microsoft.com/office/officeart/2005/8/layout/target3"/>
    <dgm:cxn modelId="{8CA6840A-373F-4B52-A6A5-7F56245FEE35}" type="presOf" srcId="{607276ED-2EA2-41B5-B542-CF8BD5CC6972}" destId="{BC4B3949-10AF-4FF2-B5D2-798ED662BA09}" srcOrd="0" destOrd="1" presId="urn:microsoft.com/office/officeart/2005/8/layout/target3"/>
    <dgm:cxn modelId="{E401F0C8-1A68-4257-85B7-A2B9E508CDE0}" type="presOf" srcId="{FA464254-2EA4-4A94-8640-55992D86F950}" destId="{BC4B3949-10AF-4FF2-B5D2-798ED662BA09}" srcOrd="0" destOrd="2" presId="urn:microsoft.com/office/officeart/2005/8/layout/target3"/>
    <dgm:cxn modelId="{7D2275DD-0B6F-4DB2-8B32-D11ED1839B53}" type="presOf" srcId="{E78DD20E-B4EA-479A-9E7D-F4A20B2988B4}" destId="{D9059E33-3241-4BAA-94D2-CFCF37FAE73A}" srcOrd="0" destOrd="2" presId="urn:microsoft.com/office/officeart/2005/8/layout/target3"/>
    <dgm:cxn modelId="{983A112F-C926-4323-B956-0FE8D5465E26}" type="presOf" srcId="{8B338D79-404E-44A5-80EF-ED2EC7B3F985}" destId="{FFEA3958-9E34-4BF3-B80A-ACEBB37EF309}" srcOrd="0" destOrd="0" presId="urn:microsoft.com/office/officeart/2005/8/layout/target3"/>
    <dgm:cxn modelId="{EBF587B4-4A2B-420F-96FA-C48AA21C4212}" srcId="{4258CDA4-FE1E-487D-A8A1-40BCF62E396E}" destId="{607276ED-2EA2-41B5-B542-CF8BD5CC6972}" srcOrd="0" destOrd="0" parTransId="{7C8B8F52-3DC4-4919-9236-FB1364743A0F}" sibTransId="{69D14486-F3A5-48D8-8BBE-B0B4086BEC8B}"/>
    <dgm:cxn modelId="{CF5F77AE-CA24-41FC-9402-34F09EA24CCB}" type="presOf" srcId="{10E1166C-6E89-4546-AF21-BCD8A99EDF53}" destId="{071B10AA-D337-4A6C-B07C-6255EF4B89AD}" srcOrd="1" destOrd="0" presId="urn:microsoft.com/office/officeart/2005/8/layout/target3"/>
    <dgm:cxn modelId="{095EA67F-F541-408B-97B3-9A56C89102A4}" type="presOf" srcId="{1EACAC47-1304-404F-AAC9-ECC765824FF1}" destId="{5868AF20-7A84-4B1C-B50F-D68DAAACC23B}" srcOrd="0" destOrd="0" presId="urn:microsoft.com/office/officeart/2005/8/layout/target3"/>
    <dgm:cxn modelId="{6BF28876-1659-4C76-B0E4-86A62D03A7B5}" srcId="{3080BD3D-79AD-4032-B453-64D03E016A56}" destId="{187B3E25-905B-48D8-93FB-13BB940018B0}" srcOrd="0" destOrd="0" parTransId="{698A0AC9-2FFE-4C7D-830E-0D000C7AF0E6}" sibTransId="{FA3A03B4-D545-4E03-B837-F74B870DB163}"/>
    <dgm:cxn modelId="{84CF4631-FC54-41FB-909C-FAD302238F34}" srcId="{187B3E25-905B-48D8-93FB-13BB940018B0}" destId="{726C00B3-CF69-48E7-8943-E9901975DE61}" srcOrd="0" destOrd="0" parTransId="{EF8B01D9-F887-477D-8303-AB453A6CE2E9}" sibTransId="{9FB38947-4DEF-46B1-A10F-5D34EBA0CA9C}"/>
    <dgm:cxn modelId="{5B8DC3E8-DFF4-4E16-8D6B-E84C08977E7F}" srcId="{1EACAC47-1304-404F-AAC9-ECC765824FF1}" destId="{4258CDA4-FE1E-487D-A8A1-40BCF62E396E}" srcOrd="0" destOrd="0" parTransId="{80823BD5-F475-49AA-BD5F-E5575C307687}" sibTransId="{797E024B-12E6-4ECD-BFA1-BB3ACF69CE19}"/>
    <dgm:cxn modelId="{A14F4D54-57E6-4946-A189-A9B7F707F980}" type="presOf" srcId="{94B331C8-D844-473F-B2EF-5BC875485407}" destId="{1335CD50-1235-4AFA-86D0-650FE232C3CD}" srcOrd="0" destOrd="0" presId="urn:microsoft.com/office/officeart/2005/8/layout/target3"/>
    <dgm:cxn modelId="{89876C79-83F4-4A80-890A-0678BD6EA006}" type="presOf" srcId="{8B338D79-404E-44A5-80EF-ED2EC7B3F985}" destId="{6CB2DFDF-F3DA-4D2A-B65F-BAB7F848E8A6}" srcOrd="1" destOrd="0" presId="urn:microsoft.com/office/officeart/2005/8/layout/target3"/>
    <dgm:cxn modelId="{04360A52-5F56-4E38-819A-3308A84AC8FE}" srcId="{8B338D79-404E-44A5-80EF-ED2EC7B3F985}" destId="{94B331C8-D844-473F-B2EF-5BC875485407}" srcOrd="0" destOrd="0" parTransId="{24660FD3-493B-442B-AE20-3E01BEC5A502}" sibTransId="{E9FDF893-7EA5-4431-ADD1-2911358BF9D1}"/>
    <dgm:cxn modelId="{CEFCF5AF-FEE1-4356-A11D-CAB3BBE1BD22}" srcId="{E758C344-A870-4502-9B8B-254C8A87071C}" destId="{8B338D79-404E-44A5-80EF-ED2EC7B3F985}" srcOrd="3" destOrd="0" parTransId="{14A5E56D-D692-46A3-A20B-7D1216E2D5C5}" sibTransId="{30074F58-09B6-4A75-8DB3-5DE9822738EF}"/>
    <dgm:cxn modelId="{526E7C4C-21AC-461B-9435-C91E6F472F3D}" srcId="{1EACAC47-1304-404F-AAC9-ECC765824FF1}" destId="{FA464254-2EA4-4A94-8640-55992D86F950}" srcOrd="1" destOrd="0" parTransId="{5C123C91-8063-4DEC-88C8-719539816443}" sibTransId="{B21192AF-D92D-48BF-8022-A30B095D3A06}"/>
    <dgm:cxn modelId="{91DBA438-1671-4DE8-B0CA-165C15573A82}" srcId="{4C9246E8-7376-43B6-BA72-19F8AA8D2A57}" destId="{E78DD20E-B4EA-479A-9E7D-F4A20B2988B4}" srcOrd="0" destOrd="0" parTransId="{FA03DFC1-5E81-425E-9C63-11AA91162065}" sibTransId="{3A2EC19B-FD1B-4797-B5FA-5CAC9FE12CFA}"/>
    <dgm:cxn modelId="{2A385A2E-3C78-41FB-9896-D5578A067559}" type="presOf" srcId="{187B3E25-905B-48D8-93FB-13BB940018B0}" destId="{0D84926A-217B-487C-9753-B4F79420AD16}" srcOrd="0" destOrd="0" presId="urn:microsoft.com/office/officeart/2005/8/layout/target3"/>
    <dgm:cxn modelId="{FD7EC149-A7BC-4306-9F72-298431138DAC}" type="presOf" srcId="{1EACAC47-1304-404F-AAC9-ECC765824FF1}" destId="{13FF8EF2-5CA9-4232-9652-A10AE66B1135}" srcOrd="1" destOrd="0" presId="urn:microsoft.com/office/officeart/2005/8/layout/target3"/>
    <dgm:cxn modelId="{028CAD2A-F2FA-40D1-83F5-65D9FEB91901}" type="presOf" srcId="{1249A05D-0AC7-4EBB-9D6F-2E6D2C2D68FD}" destId="{1335CD50-1235-4AFA-86D0-650FE232C3CD}" srcOrd="0" destOrd="1" presId="urn:microsoft.com/office/officeart/2005/8/layout/target3"/>
    <dgm:cxn modelId="{FED7FD97-B7FD-42E3-BD61-B1B687816C93}" srcId="{E758C344-A870-4502-9B8B-254C8A87071C}" destId="{10E1166C-6E89-4546-AF21-BCD8A99EDF53}" srcOrd="0" destOrd="0" parTransId="{E470F927-021A-46A3-A84F-7892D696EF0D}" sibTransId="{B452DF06-3BC6-4020-A1EC-A4F92024A637}"/>
    <dgm:cxn modelId="{F465DA1A-0A4B-4E71-BF13-84ACC5480F41}" srcId="{10E1166C-6E89-4546-AF21-BCD8A99EDF53}" destId="{0BB0AEAF-4066-456B-BF60-869481C66F4B}" srcOrd="0" destOrd="0" parTransId="{3AC3F0B1-56BD-428D-B98D-6AF27A28B034}" sibTransId="{88F3620E-A9BA-4308-87AA-CA290533C3B5}"/>
    <dgm:cxn modelId="{CE4DDD60-582F-4278-B589-5E0C5F4D4616}" type="presParOf" srcId="{D385086A-AAA2-4893-A215-2498C74871B3}" destId="{C01428C3-FC86-4281-9FA6-6A84B5450EE5}" srcOrd="0" destOrd="0" presId="urn:microsoft.com/office/officeart/2005/8/layout/target3"/>
    <dgm:cxn modelId="{B76A04F0-2E50-41ED-A33B-82EEB0BB6C21}" type="presParOf" srcId="{D385086A-AAA2-4893-A215-2498C74871B3}" destId="{67D86CF4-73CB-4E76-BA7D-B1E691A18D71}" srcOrd="1" destOrd="0" presId="urn:microsoft.com/office/officeart/2005/8/layout/target3"/>
    <dgm:cxn modelId="{4D470468-B909-4CDC-852F-E5DE96530B85}" type="presParOf" srcId="{D385086A-AAA2-4893-A215-2498C74871B3}" destId="{9AB014A4-DC2F-41D7-A7AC-C9BBB00B2674}" srcOrd="2" destOrd="0" presId="urn:microsoft.com/office/officeart/2005/8/layout/target3"/>
    <dgm:cxn modelId="{F55DE258-AA4E-4CDA-8C80-7BE8D396424D}" type="presParOf" srcId="{D385086A-AAA2-4893-A215-2498C74871B3}" destId="{84D9702E-98E8-46D4-93FA-666577D0F2AA}" srcOrd="3" destOrd="0" presId="urn:microsoft.com/office/officeart/2005/8/layout/target3"/>
    <dgm:cxn modelId="{933ED76C-50A9-407D-8083-6258350B2C6B}" type="presParOf" srcId="{D385086A-AAA2-4893-A215-2498C74871B3}" destId="{28B5991B-4B12-42FD-A11F-4289DA0DCFCD}" srcOrd="4" destOrd="0" presId="urn:microsoft.com/office/officeart/2005/8/layout/target3"/>
    <dgm:cxn modelId="{AA4D7C32-95E8-429F-BB9E-A2AC1FDF5444}" type="presParOf" srcId="{D385086A-AAA2-4893-A215-2498C74871B3}" destId="{8C526C50-4F5C-41A8-9B31-33CD84EA6FDF}" srcOrd="5" destOrd="0" presId="urn:microsoft.com/office/officeart/2005/8/layout/target3"/>
    <dgm:cxn modelId="{B1FE236C-CA9E-445F-9008-AF76450DD871}" type="presParOf" srcId="{D385086A-AAA2-4893-A215-2498C74871B3}" destId="{E566A1A2-C3E6-489D-830E-77FD318D65BF}" srcOrd="6" destOrd="0" presId="urn:microsoft.com/office/officeart/2005/8/layout/target3"/>
    <dgm:cxn modelId="{746372CE-1468-4951-A21D-7E4AC9610712}" type="presParOf" srcId="{D385086A-AAA2-4893-A215-2498C74871B3}" destId="{9E16A129-52D5-4BC3-A5EB-43CB063038F2}" srcOrd="7" destOrd="0" presId="urn:microsoft.com/office/officeart/2005/8/layout/target3"/>
    <dgm:cxn modelId="{A87A6B37-C261-4A22-866E-FEBA67718662}" type="presParOf" srcId="{D385086A-AAA2-4893-A215-2498C74871B3}" destId="{5868AF20-7A84-4B1C-B50F-D68DAAACC23B}" srcOrd="8" destOrd="0" presId="urn:microsoft.com/office/officeart/2005/8/layout/target3"/>
    <dgm:cxn modelId="{3E30D76F-54F3-42B9-AE05-1F2240D792B4}" type="presParOf" srcId="{D385086A-AAA2-4893-A215-2498C74871B3}" destId="{AF57D1F0-293B-4D0E-B41D-84218EB8A852}" srcOrd="9" destOrd="0" presId="urn:microsoft.com/office/officeart/2005/8/layout/target3"/>
    <dgm:cxn modelId="{B3E6EF32-5E2C-4501-82AF-D05858F9059B}" type="presParOf" srcId="{D385086A-AAA2-4893-A215-2498C74871B3}" destId="{C85C750F-4B7F-4F70-BB5D-2D29531788D1}" srcOrd="10" destOrd="0" presId="urn:microsoft.com/office/officeart/2005/8/layout/target3"/>
    <dgm:cxn modelId="{75131FCC-34EB-4405-8867-2AAF5231F126}" type="presParOf" srcId="{D385086A-AAA2-4893-A215-2498C74871B3}" destId="{FFEA3958-9E34-4BF3-B80A-ACEBB37EF309}" srcOrd="11" destOrd="0" presId="urn:microsoft.com/office/officeart/2005/8/layout/target3"/>
    <dgm:cxn modelId="{9E385260-CDBD-4B39-B5EA-C8ECD967C057}" type="presParOf" srcId="{D385086A-AAA2-4893-A215-2498C74871B3}" destId="{071B10AA-D337-4A6C-B07C-6255EF4B89AD}" srcOrd="12" destOrd="0" presId="urn:microsoft.com/office/officeart/2005/8/layout/target3"/>
    <dgm:cxn modelId="{F5EA85E5-95BB-4AB4-844A-D39100A98B68}" type="presParOf" srcId="{D385086A-AAA2-4893-A215-2498C74871B3}" destId="{D9059E33-3241-4BAA-94D2-CFCF37FAE73A}" srcOrd="13" destOrd="0" presId="urn:microsoft.com/office/officeart/2005/8/layout/target3"/>
    <dgm:cxn modelId="{60487E4D-FE3F-4E01-8B59-DEDA0CAA711B}" type="presParOf" srcId="{D385086A-AAA2-4893-A215-2498C74871B3}" destId="{86441986-60A2-4F4C-9F63-5760A1948BA7}" srcOrd="14" destOrd="0" presId="urn:microsoft.com/office/officeart/2005/8/layout/target3"/>
    <dgm:cxn modelId="{19B314C7-B0CD-4EEE-A7EB-282991671607}" type="presParOf" srcId="{D385086A-AAA2-4893-A215-2498C74871B3}" destId="{0D84926A-217B-487C-9753-B4F79420AD16}" srcOrd="15" destOrd="0" presId="urn:microsoft.com/office/officeart/2005/8/layout/target3"/>
    <dgm:cxn modelId="{468D852C-3F00-4F31-9F20-3B5C662D34A4}" type="presParOf" srcId="{D385086A-AAA2-4893-A215-2498C74871B3}" destId="{13FF8EF2-5CA9-4232-9652-A10AE66B1135}" srcOrd="16" destOrd="0" presId="urn:microsoft.com/office/officeart/2005/8/layout/target3"/>
    <dgm:cxn modelId="{6CD9B1D4-78A1-48A7-BFCF-A6CE37CE2608}" type="presParOf" srcId="{D385086A-AAA2-4893-A215-2498C74871B3}" destId="{BC4B3949-10AF-4FF2-B5D2-798ED662BA09}" srcOrd="17" destOrd="0" presId="urn:microsoft.com/office/officeart/2005/8/layout/target3"/>
    <dgm:cxn modelId="{8555E5E6-3121-47DC-B6FC-A1D5314267E5}" type="presParOf" srcId="{D385086A-AAA2-4893-A215-2498C74871B3}" destId="{6CB2DFDF-F3DA-4D2A-B65F-BAB7F848E8A6}" srcOrd="18" destOrd="0" presId="urn:microsoft.com/office/officeart/2005/8/layout/target3"/>
    <dgm:cxn modelId="{2181FF7B-F8A1-4246-936E-A0BF98B57EE9}" type="presParOf" srcId="{D385086A-AAA2-4893-A215-2498C74871B3}" destId="{1335CD50-1235-4AFA-86D0-650FE232C3CD}" srcOrd="19" destOrd="0" presId="urn:microsoft.com/office/officeart/2005/8/layout/target3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758C344-A870-4502-9B8B-254C8A87071C}" type="doc">
      <dgm:prSet loTypeId="urn:microsoft.com/office/officeart/2005/8/layout/target3" loCatId="relationship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10E1166C-6E89-4546-AF21-BCD8A99EDF53}">
      <dgm:prSet phldrT="[Text]"/>
      <dgm:spPr>
        <a:xfrm>
          <a:off x="4000500" y="0"/>
          <a:ext cx="13068300" cy="8001000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3333CC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Participation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E470F927-021A-46A3-A84F-7892D696EF0D}" type="parTrans" cxnId="{FED7FD97-B7FD-42E3-BD61-B1B687816C93}">
      <dgm:prSet/>
      <dgm:spPr/>
      <dgm:t>
        <a:bodyPr/>
        <a:lstStyle/>
        <a:p>
          <a:endParaRPr lang="en-US"/>
        </a:p>
      </dgm:t>
    </dgm:pt>
    <dgm:pt modelId="{B452DF06-3BC6-4020-A1EC-A4F92024A637}" type="sibTrans" cxnId="{FED7FD97-B7FD-42E3-BD61-B1B687816C93}">
      <dgm:prSet/>
      <dgm:spPr/>
      <dgm:t>
        <a:bodyPr/>
        <a:lstStyle/>
        <a:p>
          <a:endParaRPr lang="en-US"/>
        </a:p>
      </dgm:t>
    </dgm:pt>
    <dgm:pt modelId="{0BB0AEAF-4066-456B-BF60-869481C66F4B}">
      <dgm:prSet phldrT="[Text]"/>
      <dgm:spPr>
        <a:xfrm>
          <a:off x="10534650" y="0"/>
          <a:ext cx="6534150" cy="1700212"/>
        </a:xfr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Referral sources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3AC3F0B1-56BD-428D-B98D-6AF27A28B034}" type="parTrans" cxnId="{F465DA1A-0A4B-4E71-BF13-84ACC5480F41}">
      <dgm:prSet/>
      <dgm:spPr/>
      <dgm:t>
        <a:bodyPr/>
        <a:lstStyle/>
        <a:p>
          <a:endParaRPr lang="en-US"/>
        </a:p>
      </dgm:t>
    </dgm:pt>
    <dgm:pt modelId="{88F3620E-A9BA-4308-87AA-CA290533C3B5}" type="sibTrans" cxnId="{F465DA1A-0A4B-4E71-BF13-84ACC5480F41}">
      <dgm:prSet/>
      <dgm:spPr/>
      <dgm:t>
        <a:bodyPr/>
        <a:lstStyle/>
        <a:p>
          <a:endParaRPr lang="en-US"/>
        </a:p>
      </dgm:t>
    </dgm:pt>
    <dgm:pt modelId="{3080BD3D-79AD-4032-B453-64D03E016A56}">
      <dgm:prSet phldrT="[Text]"/>
      <dgm:spPr>
        <a:xfrm>
          <a:off x="4000500" y="1700212"/>
          <a:ext cx="13068300" cy="5900737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Dose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8986270D-46D3-483D-8779-FE65D83F9400}" type="parTrans" cxnId="{31F9AE9A-A5D8-4805-8FF1-858B21964C72}">
      <dgm:prSet/>
      <dgm:spPr/>
      <dgm:t>
        <a:bodyPr/>
        <a:lstStyle/>
        <a:p>
          <a:endParaRPr lang="en-US"/>
        </a:p>
      </dgm:t>
    </dgm:pt>
    <dgm:pt modelId="{6BC8BC0B-1F88-41AD-9CA4-E01A45388C9B}" type="sibTrans" cxnId="{31F9AE9A-A5D8-4805-8FF1-858B21964C72}">
      <dgm:prSet/>
      <dgm:spPr/>
      <dgm:t>
        <a:bodyPr/>
        <a:lstStyle/>
        <a:p>
          <a:endParaRPr lang="en-US"/>
        </a:p>
      </dgm:t>
    </dgm:pt>
    <dgm:pt modelId="{187B3E25-905B-48D8-93FB-13BB940018B0}">
      <dgm:prSet phldrT="[Text]"/>
      <dgm:spPr>
        <a:xfrm>
          <a:off x="10534650" y="1700212"/>
          <a:ext cx="6534150" cy="1700212"/>
        </a:xfr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Scheduled visits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698A0AC9-2FFE-4C7D-830E-0D000C7AF0E6}" type="parTrans" cxnId="{6BF28876-1659-4C76-B0E4-86A62D03A7B5}">
      <dgm:prSet/>
      <dgm:spPr/>
      <dgm:t>
        <a:bodyPr/>
        <a:lstStyle/>
        <a:p>
          <a:endParaRPr lang="en-US"/>
        </a:p>
      </dgm:t>
    </dgm:pt>
    <dgm:pt modelId="{FA3A03B4-D545-4E03-B837-F74B870DB163}" type="sibTrans" cxnId="{6BF28876-1659-4C76-B0E4-86A62D03A7B5}">
      <dgm:prSet/>
      <dgm:spPr/>
      <dgm:t>
        <a:bodyPr/>
        <a:lstStyle/>
        <a:p>
          <a:endParaRPr lang="en-US"/>
        </a:p>
      </dgm:t>
    </dgm:pt>
    <dgm:pt modelId="{726C00B3-CF69-48E7-8943-E9901975DE61}">
      <dgm:prSet phldrT="[Text]"/>
      <dgm:spPr>
        <a:xfrm>
          <a:off x="10534650" y="1700212"/>
          <a:ext cx="6534150" cy="1700212"/>
        </a:xfr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Completed visits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EF8B01D9-F887-477D-8303-AB453A6CE2E9}" type="parTrans" cxnId="{84CF4631-FC54-41FB-909C-FAD302238F34}">
      <dgm:prSet/>
      <dgm:spPr/>
      <dgm:t>
        <a:bodyPr/>
        <a:lstStyle/>
        <a:p>
          <a:endParaRPr lang="en-US"/>
        </a:p>
      </dgm:t>
    </dgm:pt>
    <dgm:pt modelId="{9FB38947-4DEF-46B1-A10F-5D34EBA0CA9C}" type="sibTrans" cxnId="{84CF4631-FC54-41FB-909C-FAD302238F34}">
      <dgm:prSet/>
      <dgm:spPr/>
      <dgm:t>
        <a:bodyPr/>
        <a:lstStyle/>
        <a:p>
          <a:endParaRPr lang="en-US"/>
        </a:p>
      </dgm:t>
    </dgm:pt>
    <dgm:pt modelId="{1EACAC47-1304-404F-AAC9-ECC765824FF1}">
      <dgm:prSet phldrT="[Text]"/>
      <dgm:spPr>
        <a:xfrm>
          <a:off x="4000500" y="3429004"/>
          <a:ext cx="13068300" cy="3800475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Fidelity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7964C783-56D6-46AA-AB8F-5B3802629504}" type="parTrans" cxnId="{C63AF3D8-C76F-42E0-81F7-827DC446945D}">
      <dgm:prSet/>
      <dgm:spPr/>
      <dgm:t>
        <a:bodyPr/>
        <a:lstStyle/>
        <a:p>
          <a:endParaRPr lang="en-US"/>
        </a:p>
      </dgm:t>
    </dgm:pt>
    <dgm:pt modelId="{5ABEDB75-6EB3-4292-AFE4-9D4B9E23D5A2}" type="sibTrans" cxnId="{C63AF3D8-C76F-42E0-81F7-827DC446945D}">
      <dgm:prSet/>
      <dgm:spPr/>
      <dgm:t>
        <a:bodyPr/>
        <a:lstStyle/>
        <a:p>
          <a:endParaRPr lang="en-US"/>
        </a:p>
      </dgm:t>
    </dgm:pt>
    <dgm:pt modelId="{4258CDA4-FE1E-487D-A8A1-40BCF62E396E}">
      <dgm:prSet phldrT="[Text]"/>
      <dgm:spPr>
        <a:xfrm>
          <a:off x="10534650" y="3400424"/>
          <a:ext cx="6534150" cy="1700212"/>
        </a:xfr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Prescribed elements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80823BD5-F475-49AA-BD5F-E5575C307687}" type="parTrans" cxnId="{5B8DC3E8-DFF4-4E16-8D6B-E84C08977E7F}">
      <dgm:prSet/>
      <dgm:spPr/>
      <dgm:t>
        <a:bodyPr/>
        <a:lstStyle/>
        <a:p>
          <a:endParaRPr lang="en-US"/>
        </a:p>
      </dgm:t>
    </dgm:pt>
    <dgm:pt modelId="{797E024B-12E6-4ECD-BFA1-BB3ACF69CE19}" type="sibTrans" cxnId="{5B8DC3E8-DFF4-4E16-8D6B-E84C08977E7F}">
      <dgm:prSet/>
      <dgm:spPr/>
      <dgm:t>
        <a:bodyPr/>
        <a:lstStyle/>
        <a:p>
          <a:endParaRPr lang="en-US"/>
        </a:p>
      </dgm:t>
    </dgm:pt>
    <dgm:pt modelId="{E78DD20E-B4EA-479A-9E7D-F4A20B2988B4}">
      <dgm:prSet phldrT="[Text]"/>
      <dgm:spPr>
        <a:xfrm>
          <a:off x="10534650" y="0"/>
          <a:ext cx="6534150" cy="1700212"/>
        </a:xfr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Enrollment status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FA03DFC1-5E81-425E-9C63-11AA91162065}" type="parTrans" cxnId="{91DBA438-1671-4DE8-B0CA-165C15573A82}">
      <dgm:prSet/>
      <dgm:spPr/>
      <dgm:t>
        <a:bodyPr/>
        <a:lstStyle/>
        <a:p>
          <a:endParaRPr lang="en-US"/>
        </a:p>
      </dgm:t>
    </dgm:pt>
    <dgm:pt modelId="{3A2EC19B-FD1B-4797-B5FA-5CAC9FE12CFA}" type="sibTrans" cxnId="{91DBA438-1671-4DE8-B0CA-165C15573A82}">
      <dgm:prSet/>
      <dgm:spPr/>
      <dgm:t>
        <a:bodyPr/>
        <a:lstStyle/>
        <a:p>
          <a:endParaRPr lang="en-US"/>
        </a:p>
      </dgm:t>
    </dgm:pt>
    <dgm:pt modelId="{8B338D79-404E-44A5-80EF-ED2EC7B3F985}">
      <dgm:prSet/>
      <dgm:spPr>
        <a:xfrm>
          <a:off x="4000500" y="5079996"/>
          <a:ext cx="13068300" cy="1700212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AAE2CA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Compatibility 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14A5E56D-D692-46A3-A20B-7D1216E2D5C5}" type="parTrans" cxnId="{CEFCF5AF-FEE1-4356-A11D-CAB3BBE1BD22}">
      <dgm:prSet/>
      <dgm:spPr/>
      <dgm:t>
        <a:bodyPr/>
        <a:lstStyle/>
        <a:p>
          <a:endParaRPr lang="en-US"/>
        </a:p>
      </dgm:t>
    </dgm:pt>
    <dgm:pt modelId="{30074F58-09B6-4A75-8DB3-5DE9822738EF}" type="sibTrans" cxnId="{CEFCF5AF-FEE1-4356-A11D-CAB3BBE1BD22}">
      <dgm:prSet/>
      <dgm:spPr/>
      <dgm:t>
        <a:bodyPr/>
        <a:lstStyle/>
        <a:p>
          <a:endParaRPr lang="en-US"/>
        </a:p>
      </dgm:t>
    </dgm:pt>
    <dgm:pt modelId="{FA464254-2EA4-4A94-8640-55992D86F950}">
      <dgm:prSet/>
      <dgm:spPr>
        <a:xfrm>
          <a:off x="10534650" y="3400424"/>
          <a:ext cx="6534150" cy="1700212"/>
        </a:xfr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5C123C91-8063-4DEC-88C8-719539816443}" type="parTrans" cxnId="{526E7C4C-21AC-461B-9435-C91E6F472F3D}">
      <dgm:prSet/>
      <dgm:spPr/>
      <dgm:t>
        <a:bodyPr/>
        <a:lstStyle/>
        <a:p>
          <a:endParaRPr lang="en-US"/>
        </a:p>
      </dgm:t>
    </dgm:pt>
    <dgm:pt modelId="{B21192AF-D92D-48BF-8022-A30B095D3A06}" type="sibTrans" cxnId="{526E7C4C-21AC-461B-9435-C91E6F472F3D}">
      <dgm:prSet/>
      <dgm:spPr/>
      <dgm:t>
        <a:bodyPr/>
        <a:lstStyle/>
        <a:p>
          <a:endParaRPr lang="en-US"/>
        </a:p>
      </dgm:t>
    </dgm:pt>
    <dgm:pt modelId="{94B331C8-D844-473F-B2EF-5BC875485407}">
      <dgm:prSet/>
      <dgm:spPr>
        <a:xfrm>
          <a:off x="10534650" y="5100637"/>
          <a:ext cx="6534150" cy="1700212"/>
        </a:xfr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Context of needs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24660FD3-493B-442B-AE20-3E01BEC5A502}" type="parTrans" cxnId="{04360A52-5F56-4E38-819A-3308A84AC8FE}">
      <dgm:prSet/>
      <dgm:spPr/>
      <dgm:t>
        <a:bodyPr/>
        <a:lstStyle/>
        <a:p>
          <a:endParaRPr lang="en-US"/>
        </a:p>
      </dgm:t>
    </dgm:pt>
    <dgm:pt modelId="{E9FDF893-7EA5-4431-ADD1-2911358BF9D1}" type="sibTrans" cxnId="{04360A52-5F56-4E38-819A-3308A84AC8FE}">
      <dgm:prSet/>
      <dgm:spPr/>
      <dgm:t>
        <a:bodyPr/>
        <a:lstStyle/>
        <a:p>
          <a:endParaRPr lang="en-US"/>
        </a:p>
      </dgm:t>
    </dgm:pt>
    <dgm:pt modelId="{4C9246E8-7376-43B6-BA72-19F8AA8D2A57}">
      <dgm:prSet phldrT="[Text]"/>
      <dgm:spPr>
        <a:xfrm>
          <a:off x="10534650" y="0"/>
          <a:ext cx="6534150" cy="1700212"/>
        </a:xfr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Eligibility status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A6BDD3C5-8A57-42EE-AAF7-9B3A6C07D25F}" type="sibTrans" cxnId="{2B802D63-1617-48CC-9C6A-278016FA87BA}">
      <dgm:prSet/>
      <dgm:spPr/>
      <dgm:t>
        <a:bodyPr/>
        <a:lstStyle/>
        <a:p>
          <a:endParaRPr lang="en-US"/>
        </a:p>
      </dgm:t>
    </dgm:pt>
    <dgm:pt modelId="{01D6450B-4809-4782-AA6C-ECEFF2CB6962}" type="parTrans" cxnId="{2B802D63-1617-48CC-9C6A-278016FA87BA}">
      <dgm:prSet/>
      <dgm:spPr/>
      <dgm:t>
        <a:bodyPr/>
        <a:lstStyle/>
        <a:p>
          <a:endParaRPr lang="en-US"/>
        </a:p>
      </dgm:t>
    </dgm:pt>
    <dgm:pt modelId="{1249A05D-0AC7-4EBB-9D6F-2E6D2C2D68FD}">
      <dgm:prSet/>
      <dgm:spPr>
        <a:xfrm>
          <a:off x="10534650" y="5100637"/>
          <a:ext cx="6534150" cy="1700212"/>
        </a:xfr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Expectations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7C056698-9AAF-4EE4-83E0-35C4E465FD82}" type="parTrans" cxnId="{7A43CAF3-7368-4955-90AF-F6F5E97E5232}">
      <dgm:prSet/>
      <dgm:spPr/>
      <dgm:t>
        <a:bodyPr/>
        <a:lstStyle/>
        <a:p>
          <a:endParaRPr lang="en-US"/>
        </a:p>
      </dgm:t>
    </dgm:pt>
    <dgm:pt modelId="{4BDD2D9E-C662-467C-A9D9-35C637233600}" type="sibTrans" cxnId="{7A43CAF3-7368-4955-90AF-F6F5E97E5232}">
      <dgm:prSet/>
      <dgm:spPr/>
      <dgm:t>
        <a:bodyPr/>
        <a:lstStyle/>
        <a:p>
          <a:endParaRPr lang="en-US"/>
        </a:p>
      </dgm:t>
    </dgm:pt>
    <dgm:pt modelId="{FB298CA9-B284-41B9-89F5-5FF10CF46734}">
      <dgm:prSet/>
      <dgm:spPr>
        <a:xfrm>
          <a:off x="10534650" y="5100637"/>
          <a:ext cx="6534150" cy="1700212"/>
        </a:xfr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Values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1C32955F-44B9-4FF6-812A-0911C99F3F36}" type="parTrans" cxnId="{1A52860E-A1F7-41BE-9B1A-BB13A02A87FE}">
      <dgm:prSet/>
      <dgm:spPr/>
      <dgm:t>
        <a:bodyPr/>
        <a:lstStyle/>
        <a:p>
          <a:endParaRPr lang="en-US"/>
        </a:p>
      </dgm:t>
    </dgm:pt>
    <dgm:pt modelId="{19C819D0-155B-42B0-8589-B6E1E3A324C8}" type="sibTrans" cxnId="{1A52860E-A1F7-41BE-9B1A-BB13A02A87FE}">
      <dgm:prSet/>
      <dgm:spPr/>
      <dgm:t>
        <a:bodyPr/>
        <a:lstStyle/>
        <a:p>
          <a:endParaRPr lang="en-US"/>
        </a:p>
      </dgm:t>
    </dgm:pt>
    <dgm:pt modelId="{607276ED-2EA2-41B5-B542-CF8BD5CC6972}">
      <dgm:prSet phldrT="[Text]"/>
      <dgm:spPr>
        <a:xfrm>
          <a:off x="10534650" y="3400424"/>
          <a:ext cx="6534150" cy="1700212"/>
        </a:xfr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Planned content covered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7C8B8F52-3DC4-4919-9236-FB1364743A0F}" type="parTrans" cxnId="{EBF587B4-4A2B-420F-96FA-C48AA21C4212}">
      <dgm:prSet/>
      <dgm:spPr/>
      <dgm:t>
        <a:bodyPr/>
        <a:lstStyle/>
        <a:p>
          <a:endParaRPr lang="en-US"/>
        </a:p>
      </dgm:t>
    </dgm:pt>
    <dgm:pt modelId="{69D14486-F3A5-48D8-8BBE-B0B4086BEC8B}" type="sibTrans" cxnId="{EBF587B4-4A2B-420F-96FA-C48AA21C4212}">
      <dgm:prSet/>
      <dgm:spPr/>
      <dgm:t>
        <a:bodyPr/>
        <a:lstStyle/>
        <a:p>
          <a:endParaRPr lang="en-US"/>
        </a:p>
      </dgm:t>
    </dgm:pt>
    <dgm:pt modelId="{D385086A-AAA2-4893-A215-2498C74871B3}" type="pres">
      <dgm:prSet presAssocID="{E758C344-A870-4502-9B8B-254C8A87071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1428C3-FC86-4281-9FA6-6A84B5450EE5}" type="pres">
      <dgm:prSet presAssocID="{10E1166C-6E89-4546-AF21-BCD8A99EDF53}" presName="circle1" presStyleLbl="node1" presStyleIdx="0" presStyleCnt="4"/>
      <dgm:spPr>
        <a:xfrm>
          <a:off x="0" y="0"/>
          <a:ext cx="8001000" cy="8001000"/>
        </a:xfrm>
        <a:prstGeom prst="pie">
          <a:avLst>
            <a:gd name="adj1" fmla="val 5400000"/>
            <a:gd name="adj2" fmla="val 16200000"/>
          </a:avLst>
        </a:prstGeom>
        <a:solidFill>
          <a:srgbClr val="3333CC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67D86CF4-73CB-4E76-BA7D-B1E691A18D71}" type="pres">
      <dgm:prSet presAssocID="{10E1166C-6E89-4546-AF21-BCD8A99EDF53}" presName="space" presStyleCnt="0"/>
      <dgm:spPr/>
    </dgm:pt>
    <dgm:pt modelId="{9AB014A4-DC2F-41D7-A7AC-C9BBB00B2674}" type="pres">
      <dgm:prSet presAssocID="{10E1166C-6E89-4546-AF21-BCD8A99EDF53}" presName="rect1" presStyleLbl="alignAcc1" presStyleIdx="0" presStyleCnt="4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4D9702E-98E8-46D4-93FA-666577D0F2AA}" type="pres">
      <dgm:prSet presAssocID="{3080BD3D-79AD-4032-B453-64D03E016A56}" presName="vertSpace2" presStyleLbl="node1" presStyleIdx="0" presStyleCnt="4"/>
      <dgm:spPr/>
    </dgm:pt>
    <dgm:pt modelId="{28B5991B-4B12-42FD-A11F-4289DA0DCFCD}" type="pres">
      <dgm:prSet presAssocID="{3080BD3D-79AD-4032-B453-64D03E016A56}" presName="circle2" presStyleLbl="node1" presStyleIdx="1" presStyleCnt="4"/>
      <dgm:spPr>
        <a:xfrm>
          <a:off x="1050131" y="1700212"/>
          <a:ext cx="5900737" cy="5900737"/>
        </a:xfrm>
        <a:prstGeom prst="pie">
          <a:avLst>
            <a:gd name="adj1" fmla="val 5400000"/>
            <a:gd name="adj2" fmla="val 16200000"/>
          </a:avLst>
        </a:prstGeo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8C526C50-4F5C-41A8-9B31-33CD84EA6FDF}" type="pres">
      <dgm:prSet presAssocID="{3080BD3D-79AD-4032-B453-64D03E016A56}" presName="rect2" presStyleLbl="alignAcc1" presStyleIdx="1" presStyleCnt="4" custScaleX="100000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566A1A2-C3E6-489D-830E-77FD318D65BF}" type="pres">
      <dgm:prSet presAssocID="{1EACAC47-1304-404F-AAC9-ECC765824FF1}" presName="vertSpace3" presStyleLbl="node1" presStyleIdx="1" presStyleCnt="4"/>
      <dgm:spPr/>
    </dgm:pt>
    <dgm:pt modelId="{9E16A129-52D5-4BC3-A5EB-43CB063038F2}" type="pres">
      <dgm:prSet presAssocID="{1EACAC47-1304-404F-AAC9-ECC765824FF1}" presName="circle3" presStyleLbl="node1" presStyleIdx="2" presStyleCnt="4"/>
      <dgm:spPr>
        <a:xfrm>
          <a:off x="2100262" y="3400424"/>
          <a:ext cx="3800475" cy="3800475"/>
        </a:xfrm>
        <a:prstGeom prst="pie">
          <a:avLst>
            <a:gd name="adj1" fmla="val 5400000"/>
            <a:gd name="adj2" fmla="val 16200000"/>
          </a:avLst>
        </a:prstGeom>
        <a:solidFill>
          <a:srgbClr val="000000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5868AF20-7A84-4B1C-B50F-D68DAAACC23B}" type="pres">
      <dgm:prSet presAssocID="{1EACAC47-1304-404F-AAC9-ECC765824FF1}" presName="rect3" presStyleLbl="alignAcc1" presStyleIdx="2" presStyleCnt="4" custLinFactNeighborX="1190" custLinFactNeighborY="752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F57D1F0-293B-4D0E-B41D-84218EB8A852}" type="pres">
      <dgm:prSet presAssocID="{8B338D79-404E-44A5-80EF-ED2EC7B3F985}" presName="vertSpace4" presStyleLbl="node1" presStyleIdx="2" presStyleCnt="4"/>
      <dgm:spPr/>
    </dgm:pt>
    <dgm:pt modelId="{C85C750F-4B7F-4F70-BB5D-2D29531788D1}" type="pres">
      <dgm:prSet presAssocID="{8B338D79-404E-44A5-80EF-ED2EC7B3F985}" presName="circle4" presStyleLbl="node1" presStyleIdx="3" presStyleCnt="4"/>
      <dgm:spPr>
        <a:xfrm>
          <a:off x="3150393" y="5100637"/>
          <a:ext cx="1700212" cy="1700212"/>
        </a:xfrm>
        <a:prstGeom prst="pie">
          <a:avLst>
            <a:gd name="adj1" fmla="val 5400000"/>
            <a:gd name="adj2" fmla="val 16200000"/>
          </a:avLst>
        </a:prstGeom>
        <a:solidFill>
          <a:srgbClr val="AAE2CA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FFEA3958-9E34-4BF3-B80A-ACEBB37EF309}" type="pres">
      <dgm:prSet presAssocID="{8B338D79-404E-44A5-80EF-ED2EC7B3F985}" presName="rect4" presStyleLbl="alignAcc1" presStyleIdx="3" presStyleCnt="4" custLinFactNeighborY="-1214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071B10AA-D337-4A6C-B07C-6255EF4B89AD}" type="pres">
      <dgm:prSet presAssocID="{10E1166C-6E89-4546-AF21-BCD8A99EDF53}" presName="rect1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59E33-3241-4BAA-94D2-CFCF37FAE73A}" type="pres">
      <dgm:prSet presAssocID="{10E1166C-6E89-4546-AF21-BCD8A99EDF53}" presName="rect1ChTx" presStyleLbl="alignAcc1" presStyleIdx="3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6441986-60A2-4F4C-9F63-5760A1948BA7}" type="pres">
      <dgm:prSet presAssocID="{3080BD3D-79AD-4032-B453-64D03E016A56}" presName="rect2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4926A-217B-487C-9753-B4F79420AD16}" type="pres">
      <dgm:prSet presAssocID="{3080BD3D-79AD-4032-B453-64D03E016A56}" presName="rect2ChTx" presStyleLbl="alignAcc1" presStyleIdx="3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13FF8EF2-5CA9-4232-9652-A10AE66B1135}" type="pres">
      <dgm:prSet presAssocID="{1EACAC47-1304-404F-AAC9-ECC765824FF1}" presName="rect3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4B3949-10AF-4FF2-B5D2-798ED662BA09}" type="pres">
      <dgm:prSet presAssocID="{1EACAC47-1304-404F-AAC9-ECC765824FF1}" presName="rect3ChTx" presStyleLbl="alignAcc1" presStyleIdx="3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6CB2DFDF-F3DA-4D2A-B65F-BAB7F848E8A6}" type="pres">
      <dgm:prSet presAssocID="{8B338D79-404E-44A5-80EF-ED2EC7B3F985}" presName="rect4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5CD50-1235-4AFA-86D0-650FE232C3CD}" type="pres">
      <dgm:prSet presAssocID="{8B338D79-404E-44A5-80EF-ED2EC7B3F985}" presName="rect4ChTx" presStyleLbl="alignAcc1" presStyleIdx="3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1A52860E-A1F7-41BE-9B1A-BB13A02A87FE}" srcId="{8B338D79-404E-44A5-80EF-ED2EC7B3F985}" destId="{FB298CA9-B284-41B9-89F5-5FF10CF46734}" srcOrd="2" destOrd="0" parTransId="{1C32955F-44B9-4FF6-812A-0911C99F3F36}" sibTransId="{19C819D0-155B-42B0-8589-B6E1E3A324C8}"/>
    <dgm:cxn modelId="{31F9AE9A-A5D8-4805-8FF1-858B21964C72}" srcId="{E758C344-A870-4502-9B8B-254C8A87071C}" destId="{3080BD3D-79AD-4032-B453-64D03E016A56}" srcOrd="1" destOrd="0" parTransId="{8986270D-46D3-483D-8779-FE65D83F9400}" sibTransId="{6BC8BC0B-1F88-41AD-9CA4-E01A45388C9B}"/>
    <dgm:cxn modelId="{7AE61EFF-0853-48A0-94CB-87FF2E99E4A4}" type="presOf" srcId="{4C9246E8-7376-43B6-BA72-19F8AA8D2A57}" destId="{D9059E33-3241-4BAA-94D2-CFCF37FAE73A}" srcOrd="0" destOrd="1" presId="urn:microsoft.com/office/officeart/2005/8/layout/target3"/>
    <dgm:cxn modelId="{2B802D63-1617-48CC-9C6A-278016FA87BA}" srcId="{0BB0AEAF-4066-456B-BF60-869481C66F4B}" destId="{4C9246E8-7376-43B6-BA72-19F8AA8D2A57}" srcOrd="0" destOrd="0" parTransId="{01D6450B-4809-4782-AA6C-ECEFF2CB6962}" sibTransId="{A6BDD3C5-8A57-42EE-AAF7-9B3A6C07D25F}"/>
    <dgm:cxn modelId="{FA6D03FB-0EC0-4211-9AB7-4B1A1CC3B6A1}" type="presOf" srcId="{1249A05D-0AC7-4EBB-9D6F-2E6D2C2D68FD}" destId="{1335CD50-1235-4AFA-86D0-650FE232C3CD}" srcOrd="0" destOrd="1" presId="urn:microsoft.com/office/officeart/2005/8/layout/target3"/>
    <dgm:cxn modelId="{A735F200-2D62-4493-81A6-2EAF5528B84C}" type="presOf" srcId="{1EACAC47-1304-404F-AAC9-ECC765824FF1}" destId="{13FF8EF2-5CA9-4232-9652-A10AE66B1135}" srcOrd="1" destOrd="0" presId="urn:microsoft.com/office/officeart/2005/8/layout/target3"/>
    <dgm:cxn modelId="{895668C0-EB73-4DF1-A848-8A8D5D977968}" type="presOf" srcId="{E758C344-A870-4502-9B8B-254C8A87071C}" destId="{D385086A-AAA2-4893-A215-2498C74871B3}" srcOrd="0" destOrd="0" presId="urn:microsoft.com/office/officeart/2005/8/layout/target3"/>
    <dgm:cxn modelId="{220024BD-ED7B-46B3-B3E1-5AB19E006F37}" type="presOf" srcId="{10E1166C-6E89-4546-AF21-BCD8A99EDF53}" destId="{071B10AA-D337-4A6C-B07C-6255EF4B89AD}" srcOrd="1" destOrd="0" presId="urn:microsoft.com/office/officeart/2005/8/layout/target3"/>
    <dgm:cxn modelId="{91B67F55-B351-4412-91C4-1A9163D70B38}" type="presOf" srcId="{8B338D79-404E-44A5-80EF-ED2EC7B3F985}" destId="{FFEA3958-9E34-4BF3-B80A-ACEBB37EF309}" srcOrd="0" destOrd="0" presId="urn:microsoft.com/office/officeart/2005/8/layout/target3"/>
    <dgm:cxn modelId="{7A43CAF3-7368-4955-90AF-F6F5E97E5232}" srcId="{8B338D79-404E-44A5-80EF-ED2EC7B3F985}" destId="{1249A05D-0AC7-4EBB-9D6F-2E6D2C2D68FD}" srcOrd="1" destOrd="0" parTransId="{7C056698-9AAF-4EE4-83E0-35C4E465FD82}" sibTransId="{4BDD2D9E-C662-467C-A9D9-35C637233600}"/>
    <dgm:cxn modelId="{D62C5173-51DA-4C52-99F1-14BF1649EC58}" type="presOf" srcId="{3080BD3D-79AD-4032-B453-64D03E016A56}" destId="{8C526C50-4F5C-41A8-9B31-33CD84EA6FDF}" srcOrd="0" destOrd="0" presId="urn:microsoft.com/office/officeart/2005/8/layout/target3"/>
    <dgm:cxn modelId="{C63AF3D8-C76F-42E0-81F7-827DC446945D}" srcId="{E758C344-A870-4502-9B8B-254C8A87071C}" destId="{1EACAC47-1304-404F-AAC9-ECC765824FF1}" srcOrd="2" destOrd="0" parTransId="{7964C783-56D6-46AA-AB8F-5B3802629504}" sibTransId="{5ABEDB75-6EB3-4292-AFE4-9D4B9E23D5A2}"/>
    <dgm:cxn modelId="{3D66B64D-2579-4511-B6D3-05FB5C83F7D0}" type="presOf" srcId="{10E1166C-6E89-4546-AF21-BCD8A99EDF53}" destId="{9AB014A4-DC2F-41D7-A7AC-C9BBB00B2674}" srcOrd="0" destOrd="0" presId="urn:microsoft.com/office/officeart/2005/8/layout/target3"/>
    <dgm:cxn modelId="{F1E59608-9B7B-44AA-AF50-A48A808B485F}" type="presOf" srcId="{E78DD20E-B4EA-479A-9E7D-F4A20B2988B4}" destId="{D9059E33-3241-4BAA-94D2-CFCF37FAE73A}" srcOrd="0" destOrd="2" presId="urn:microsoft.com/office/officeart/2005/8/layout/target3"/>
    <dgm:cxn modelId="{C9772587-19A3-4899-9A9B-4EB69A53BF60}" type="presOf" srcId="{FA464254-2EA4-4A94-8640-55992D86F950}" destId="{BC4B3949-10AF-4FF2-B5D2-798ED662BA09}" srcOrd="0" destOrd="2" presId="urn:microsoft.com/office/officeart/2005/8/layout/target3"/>
    <dgm:cxn modelId="{EA72344E-7CE2-4C50-9FD5-C132C2390C62}" type="presOf" srcId="{726C00B3-CF69-48E7-8943-E9901975DE61}" destId="{0D84926A-217B-487C-9753-B4F79420AD16}" srcOrd="0" destOrd="1" presId="urn:microsoft.com/office/officeart/2005/8/layout/target3"/>
    <dgm:cxn modelId="{EC72353F-9C3D-41E2-879F-F621AA555F1B}" type="presOf" srcId="{187B3E25-905B-48D8-93FB-13BB940018B0}" destId="{0D84926A-217B-487C-9753-B4F79420AD16}" srcOrd="0" destOrd="0" presId="urn:microsoft.com/office/officeart/2005/8/layout/target3"/>
    <dgm:cxn modelId="{EBF587B4-4A2B-420F-96FA-C48AA21C4212}" srcId="{4258CDA4-FE1E-487D-A8A1-40BCF62E396E}" destId="{607276ED-2EA2-41B5-B542-CF8BD5CC6972}" srcOrd="0" destOrd="0" parTransId="{7C8B8F52-3DC4-4919-9236-FB1364743A0F}" sibTransId="{69D14486-F3A5-48D8-8BBE-B0B4086BEC8B}"/>
    <dgm:cxn modelId="{6BF28876-1659-4C76-B0E4-86A62D03A7B5}" srcId="{3080BD3D-79AD-4032-B453-64D03E016A56}" destId="{187B3E25-905B-48D8-93FB-13BB940018B0}" srcOrd="0" destOrd="0" parTransId="{698A0AC9-2FFE-4C7D-830E-0D000C7AF0E6}" sibTransId="{FA3A03B4-D545-4E03-B837-F74B870DB163}"/>
    <dgm:cxn modelId="{9330745C-C55B-4633-A0D4-D435309DCC39}" type="presOf" srcId="{0BB0AEAF-4066-456B-BF60-869481C66F4B}" destId="{D9059E33-3241-4BAA-94D2-CFCF37FAE73A}" srcOrd="0" destOrd="0" presId="urn:microsoft.com/office/officeart/2005/8/layout/target3"/>
    <dgm:cxn modelId="{84CF4631-FC54-41FB-909C-FAD302238F34}" srcId="{187B3E25-905B-48D8-93FB-13BB940018B0}" destId="{726C00B3-CF69-48E7-8943-E9901975DE61}" srcOrd="0" destOrd="0" parTransId="{EF8B01D9-F887-477D-8303-AB453A6CE2E9}" sibTransId="{9FB38947-4DEF-46B1-A10F-5D34EBA0CA9C}"/>
    <dgm:cxn modelId="{5B8DC3E8-DFF4-4E16-8D6B-E84C08977E7F}" srcId="{1EACAC47-1304-404F-AAC9-ECC765824FF1}" destId="{4258CDA4-FE1E-487D-A8A1-40BCF62E396E}" srcOrd="0" destOrd="0" parTransId="{80823BD5-F475-49AA-BD5F-E5575C307687}" sibTransId="{797E024B-12E6-4ECD-BFA1-BB3ACF69CE19}"/>
    <dgm:cxn modelId="{060C616E-BD29-49BD-8730-AFE93713872F}" type="presOf" srcId="{FB298CA9-B284-41B9-89F5-5FF10CF46734}" destId="{1335CD50-1235-4AFA-86D0-650FE232C3CD}" srcOrd="0" destOrd="2" presId="urn:microsoft.com/office/officeart/2005/8/layout/target3"/>
    <dgm:cxn modelId="{FABBF1BC-1B64-4B9E-AB64-45B009CA2964}" type="presOf" srcId="{1EACAC47-1304-404F-AAC9-ECC765824FF1}" destId="{5868AF20-7A84-4B1C-B50F-D68DAAACC23B}" srcOrd="0" destOrd="0" presId="urn:microsoft.com/office/officeart/2005/8/layout/target3"/>
    <dgm:cxn modelId="{04360A52-5F56-4E38-819A-3308A84AC8FE}" srcId="{8B338D79-404E-44A5-80EF-ED2EC7B3F985}" destId="{94B331C8-D844-473F-B2EF-5BC875485407}" srcOrd="0" destOrd="0" parTransId="{24660FD3-493B-442B-AE20-3E01BEC5A502}" sibTransId="{E9FDF893-7EA5-4431-ADD1-2911358BF9D1}"/>
    <dgm:cxn modelId="{CEFCF5AF-FEE1-4356-A11D-CAB3BBE1BD22}" srcId="{E758C344-A870-4502-9B8B-254C8A87071C}" destId="{8B338D79-404E-44A5-80EF-ED2EC7B3F985}" srcOrd="3" destOrd="0" parTransId="{14A5E56D-D692-46A3-A20B-7D1216E2D5C5}" sibTransId="{30074F58-09B6-4A75-8DB3-5DE9822738EF}"/>
    <dgm:cxn modelId="{07308AAE-7C7E-4D90-9900-9A53D169E892}" type="presOf" srcId="{94B331C8-D844-473F-B2EF-5BC875485407}" destId="{1335CD50-1235-4AFA-86D0-650FE232C3CD}" srcOrd="0" destOrd="0" presId="urn:microsoft.com/office/officeart/2005/8/layout/target3"/>
    <dgm:cxn modelId="{526E7C4C-21AC-461B-9435-C91E6F472F3D}" srcId="{1EACAC47-1304-404F-AAC9-ECC765824FF1}" destId="{FA464254-2EA4-4A94-8640-55992D86F950}" srcOrd="1" destOrd="0" parTransId="{5C123C91-8063-4DEC-88C8-719539816443}" sibTransId="{B21192AF-D92D-48BF-8022-A30B095D3A06}"/>
    <dgm:cxn modelId="{91DBA438-1671-4DE8-B0CA-165C15573A82}" srcId="{4C9246E8-7376-43B6-BA72-19F8AA8D2A57}" destId="{E78DD20E-B4EA-479A-9E7D-F4A20B2988B4}" srcOrd="0" destOrd="0" parTransId="{FA03DFC1-5E81-425E-9C63-11AA91162065}" sibTransId="{3A2EC19B-FD1B-4797-B5FA-5CAC9FE12CFA}"/>
    <dgm:cxn modelId="{5137978A-E10F-42F5-A64D-7D4C46BB2286}" type="presOf" srcId="{4258CDA4-FE1E-487D-A8A1-40BCF62E396E}" destId="{BC4B3949-10AF-4FF2-B5D2-798ED662BA09}" srcOrd="0" destOrd="0" presId="urn:microsoft.com/office/officeart/2005/8/layout/target3"/>
    <dgm:cxn modelId="{2EEFC9B1-AAEC-4F66-936B-ECC69FA6366B}" type="presOf" srcId="{607276ED-2EA2-41B5-B542-CF8BD5CC6972}" destId="{BC4B3949-10AF-4FF2-B5D2-798ED662BA09}" srcOrd="0" destOrd="1" presId="urn:microsoft.com/office/officeart/2005/8/layout/target3"/>
    <dgm:cxn modelId="{FED7FD97-B7FD-42E3-BD61-B1B687816C93}" srcId="{E758C344-A870-4502-9B8B-254C8A87071C}" destId="{10E1166C-6E89-4546-AF21-BCD8A99EDF53}" srcOrd="0" destOrd="0" parTransId="{E470F927-021A-46A3-A84F-7892D696EF0D}" sibTransId="{B452DF06-3BC6-4020-A1EC-A4F92024A637}"/>
    <dgm:cxn modelId="{B744DCED-A023-48BC-B393-FE058C7AFAD6}" type="presOf" srcId="{3080BD3D-79AD-4032-B453-64D03E016A56}" destId="{86441986-60A2-4F4C-9F63-5760A1948BA7}" srcOrd="1" destOrd="0" presId="urn:microsoft.com/office/officeart/2005/8/layout/target3"/>
    <dgm:cxn modelId="{77C85112-D786-4D84-80EC-663658D3D557}" type="presOf" srcId="{8B338D79-404E-44A5-80EF-ED2EC7B3F985}" destId="{6CB2DFDF-F3DA-4D2A-B65F-BAB7F848E8A6}" srcOrd="1" destOrd="0" presId="urn:microsoft.com/office/officeart/2005/8/layout/target3"/>
    <dgm:cxn modelId="{F465DA1A-0A4B-4E71-BF13-84ACC5480F41}" srcId="{10E1166C-6E89-4546-AF21-BCD8A99EDF53}" destId="{0BB0AEAF-4066-456B-BF60-869481C66F4B}" srcOrd="0" destOrd="0" parTransId="{3AC3F0B1-56BD-428D-B98D-6AF27A28B034}" sibTransId="{88F3620E-A9BA-4308-87AA-CA290533C3B5}"/>
    <dgm:cxn modelId="{D319B13B-5F84-4B43-8A77-1378E388ECF4}" type="presParOf" srcId="{D385086A-AAA2-4893-A215-2498C74871B3}" destId="{C01428C3-FC86-4281-9FA6-6A84B5450EE5}" srcOrd="0" destOrd="0" presId="urn:microsoft.com/office/officeart/2005/8/layout/target3"/>
    <dgm:cxn modelId="{3F829A04-E286-4483-93D2-B54A610038F3}" type="presParOf" srcId="{D385086A-AAA2-4893-A215-2498C74871B3}" destId="{67D86CF4-73CB-4E76-BA7D-B1E691A18D71}" srcOrd="1" destOrd="0" presId="urn:microsoft.com/office/officeart/2005/8/layout/target3"/>
    <dgm:cxn modelId="{152ABF95-F27D-4875-AF72-C43D10F55A09}" type="presParOf" srcId="{D385086A-AAA2-4893-A215-2498C74871B3}" destId="{9AB014A4-DC2F-41D7-A7AC-C9BBB00B2674}" srcOrd="2" destOrd="0" presId="urn:microsoft.com/office/officeart/2005/8/layout/target3"/>
    <dgm:cxn modelId="{0D709FEF-841D-4897-A708-AFCFC1B2EF06}" type="presParOf" srcId="{D385086A-AAA2-4893-A215-2498C74871B3}" destId="{84D9702E-98E8-46D4-93FA-666577D0F2AA}" srcOrd="3" destOrd="0" presId="urn:microsoft.com/office/officeart/2005/8/layout/target3"/>
    <dgm:cxn modelId="{98BE9800-C6A2-4388-AFE8-0442C18AAEAE}" type="presParOf" srcId="{D385086A-AAA2-4893-A215-2498C74871B3}" destId="{28B5991B-4B12-42FD-A11F-4289DA0DCFCD}" srcOrd="4" destOrd="0" presId="urn:microsoft.com/office/officeart/2005/8/layout/target3"/>
    <dgm:cxn modelId="{EB49E40E-B49B-44D0-A681-96EB6BF167B0}" type="presParOf" srcId="{D385086A-AAA2-4893-A215-2498C74871B3}" destId="{8C526C50-4F5C-41A8-9B31-33CD84EA6FDF}" srcOrd="5" destOrd="0" presId="urn:microsoft.com/office/officeart/2005/8/layout/target3"/>
    <dgm:cxn modelId="{601C0F70-070B-41BE-AF35-19D36D215F4B}" type="presParOf" srcId="{D385086A-AAA2-4893-A215-2498C74871B3}" destId="{E566A1A2-C3E6-489D-830E-77FD318D65BF}" srcOrd="6" destOrd="0" presId="urn:microsoft.com/office/officeart/2005/8/layout/target3"/>
    <dgm:cxn modelId="{FE99B967-4E6E-4B21-9B91-53317060CB7D}" type="presParOf" srcId="{D385086A-AAA2-4893-A215-2498C74871B3}" destId="{9E16A129-52D5-4BC3-A5EB-43CB063038F2}" srcOrd="7" destOrd="0" presId="urn:microsoft.com/office/officeart/2005/8/layout/target3"/>
    <dgm:cxn modelId="{C9A825BF-9920-45CF-AA61-BFB24896DA66}" type="presParOf" srcId="{D385086A-AAA2-4893-A215-2498C74871B3}" destId="{5868AF20-7A84-4B1C-B50F-D68DAAACC23B}" srcOrd="8" destOrd="0" presId="urn:microsoft.com/office/officeart/2005/8/layout/target3"/>
    <dgm:cxn modelId="{9B453CA3-AD62-4A55-9856-C98DC636E5CD}" type="presParOf" srcId="{D385086A-AAA2-4893-A215-2498C74871B3}" destId="{AF57D1F0-293B-4D0E-B41D-84218EB8A852}" srcOrd="9" destOrd="0" presId="urn:microsoft.com/office/officeart/2005/8/layout/target3"/>
    <dgm:cxn modelId="{4280F6D0-F392-44DF-95EA-DE25808FCA5C}" type="presParOf" srcId="{D385086A-AAA2-4893-A215-2498C74871B3}" destId="{C85C750F-4B7F-4F70-BB5D-2D29531788D1}" srcOrd="10" destOrd="0" presId="urn:microsoft.com/office/officeart/2005/8/layout/target3"/>
    <dgm:cxn modelId="{FA786CB9-7C78-49DF-8262-B30AF1075052}" type="presParOf" srcId="{D385086A-AAA2-4893-A215-2498C74871B3}" destId="{FFEA3958-9E34-4BF3-B80A-ACEBB37EF309}" srcOrd="11" destOrd="0" presId="urn:microsoft.com/office/officeart/2005/8/layout/target3"/>
    <dgm:cxn modelId="{69C5F582-0D1C-49CF-A2F7-DD4B540D10AD}" type="presParOf" srcId="{D385086A-AAA2-4893-A215-2498C74871B3}" destId="{071B10AA-D337-4A6C-B07C-6255EF4B89AD}" srcOrd="12" destOrd="0" presId="urn:microsoft.com/office/officeart/2005/8/layout/target3"/>
    <dgm:cxn modelId="{78887848-67A6-49BB-B64F-461E7EB2BE0E}" type="presParOf" srcId="{D385086A-AAA2-4893-A215-2498C74871B3}" destId="{D9059E33-3241-4BAA-94D2-CFCF37FAE73A}" srcOrd="13" destOrd="0" presId="urn:microsoft.com/office/officeart/2005/8/layout/target3"/>
    <dgm:cxn modelId="{5EB2EB49-7CB4-44DA-9690-ED5A6EB17209}" type="presParOf" srcId="{D385086A-AAA2-4893-A215-2498C74871B3}" destId="{86441986-60A2-4F4C-9F63-5760A1948BA7}" srcOrd="14" destOrd="0" presId="urn:microsoft.com/office/officeart/2005/8/layout/target3"/>
    <dgm:cxn modelId="{CD818AC2-D08D-4202-A82A-A8884D812FFA}" type="presParOf" srcId="{D385086A-AAA2-4893-A215-2498C74871B3}" destId="{0D84926A-217B-487C-9753-B4F79420AD16}" srcOrd="15" destOrd="0" presId="urn:microsoft.com/office/officeart/2005/8/layout/target3"/>
    <dgm:cxn modelId="{D2A608DD-C299-48CD-91A6-F72E065D4CE6}" type="presParOf" srcId="{D385086A-AAA2-4893-A215-2498C74871B3}" destId="{13FF8EF2-5CA9-4232-9652-A10AE66B1135}" srcOrd="16" destOrd="0" presId="urn:microsoft.com/office/officeart/2005/8/layout/target3"/>
    <dgm:cxn modelId="{2A96B3D4-C68A-4620-AF28-A0284F540D3F}" type="presParOf" srcId="{D385086A-AAA2-4893-A215-2498C74871B3}" destId="{BC4B3949-10AF-4FF2-B5D2-798ED662BA09}" srcOrd="17" destOrd="0" presId="urn:microsoft.com/office/officeart/2005/8/layout/target3"/>
    <dgm:cxn modelId="{E416B4A8-8FAD-489C-B790-77DC95090AD0}" type="presParOf" srcId="{D385086A-AAA2-4893-A215-2498C74871B3}" destId="{6CB2DFDF-F3DA-4D2A-B65F-BAB7F848E8A6}" srcOrd="18" destOrd="0" presId="urn:microsoft.com/office/officeart/2005/8/layout/target3"/>
    <dgm:cxn modelId="{75A3185B-38E3-4146-B7D9-937890839FEC}" type="presParOf" srcId="{D385086A-AAA2-4893-A215-2498C74871B3}" destId="{1335CD50-1235-4AFA-86D0-650FE232C3CD}" srcOrd="19" destOrd="0" presId="urn:microsoft.com/office/officeart/2005/8/layout/target3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758C344-A870-4502-9B8B-254C8A87071C}" type="doc">
      <dgm:prSet loTypeId="urn:microsoft.com/office/officeart/2005/8/layout/target3" loCatId="relationship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10E1166C-6E89-4546-AF21-BCD8A99EDF53}">
      <dgm:prSet phldrT="[Text]"/>
      <dgm:spPr>
        <a:xfrm>
          <a:off x="4000500" y="0"/>
          <a:ext cx="13068300" cy="8001000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3333CC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Participation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E470F927-021A-46A3-A84F-7892D696EF0D}" type="parTrans" cxnId="{FED7FD97-B7FD-42E3-BD61-B1B687816C93}">
      <dgm:prSet/>
      <dgm:spPr/>
      <dgm:t>
        <a:bodyPr/>
        <a:lstStyle/>
        <a:p>
          <a:endParaRPr lang="en-US"/>
        </a:p>
      </dgm:t>
    </dgm:pt>
    <dgm:pt modelId="{B452DF06-3BC6-4020-A1EC-A4F92024A637}" type="sibTrans" cxnId="{FED7FD97-B7FD-42E3-BD61-B1B687816C93}">
      <dgm:prSet/>
      <dgm:spPr/>
      <dgm:t>
        <a:bodyPr/>
        <a:lstStyle/>
        <a:p>
          <a:endParaRPr lang="en-US"/>
        </a:p>
      </dgm:t>
    </dgm:pt>
    <dgm:pt modelId="{0BB0AEAF-4066-456B-BF60-869481C66F4B}">
      <dgm:prSet phldrT="[Text]"/>
      <dgm:spPr>
        <a:xfrm>
          <a:off x="10534650" y="0"/>
          <a:ext cx="6534150" cy="1700212"/>
        </a:xfr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Referral sources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3AC3F0B1-56BD-428D-B98D-6AF27A28B034}" type="parTrans" cxnId="{F465DA1A-0A4B-4E71-BF13-84ACC5480F41}">
      <dgm:prSet/>
      <dgm:spPr/>
      <dgm:t>
        <a:bodyPr/>
        <a:lstStyle/>
        <a:p>
          <a:endParaRPr lang="en-US"/>
        </a:p>
      </dgm:t>
    </dgm:pt>
    <dgm:pt modelId="{88F3620E-A9BA-4308-87AA-CA290533C3B5}" type="sibTrans" cxnId="{F465DA1A-0A4B-4E71-BF13-84ACC5480F41}">
      <dgm:prSet/>
      <dgm:spPr/>
      <dgm:t>
        <a:bodyPr/>
        <a:lstStyle/>
        <a:p>
          <a:endParaRPr lang="en-US"/>
        </a:p>
      </dgm:t>
    </dgm:pt>
    <dgm:pt modelId="{3080BD3D-79AD-4032-B453-64D03E016A56}">
      <dgm:prSet phldrT="[Text]"/>
      <dgm:spPr>
        <a:xfrm>
          <a:off x="4000500" y="1700212"/>
          <a:ext cx="13068300" cy="5900737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Dose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8986270D-46D3-483D-8779-FE65D83F9400}" type="parTrans" cxnId="{31F9AE9A-A5D8-4805-8FF1-858B21964C72}">
      <dgm:prSet/>
      <dgm:spPr/>
      <dgm:t>
        <a:bodyPr/>
        <a:lstStyle/>
        <a:p>
          <a:endParaRPr lang="en-US"/>
        </a:p>
      </dgm:t>
    </dgm:pt>
    <dgm:pt modelId="{6BC8BC0B-1F88-41AD-9CA4-E01A45388C9B}" type="sibTrans" cxnId="{31F9AE9A-A5D8-4805-8FF1-858B21964C72}">
      <dgm:prSet/>
      <dgm:spPr/>
      <dgm:t>
        <a:bodyPr/>
        <a:lstStyle/>
        <a:p>
          <a:endParaRPr lang="en-US"/>
        </a:p>
      </dgm:t>
    </dgm:pt>
    <dgm:pt modelId="{187B3E25-905B-48D8-93FB-13BB940018B0}">
      <dgm:prSet phldrT="[Text]"/>
      <dgm:spPr>
        <a:xfrm>
          <a:off x="10534650" y="1700212"/>
          <a:ext cx="6534150" cy="1700212"/>
        </a:xfr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Scheduled visits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698A0AC9-2FFE-4C7D-830E-0D000C7AF0E6}" type="parTrans" cxnId="{6BF28876-1659-4C76-B0E4-86A62D03A7B5}">
      <dgm:prSet/>
      <dgm:spPr/>
      <dgm:t>
        <a:bodyPr/>
        <a:lstStyle/>
        <a:p>
          <a:endParaRPr lang="en-US"/>
        </a:p>
      </dgm:t>
    </dgm:pt>
    <dgm:pt modelId="{FA3A03B4-D545-4E03-B837-F74B870DB163}" type="sibTrans" cxnId="{6BF28876-1659-4C76-B0E4-86A62D03A7B5}">
      <dgm:prSet/>
      <dgm:spPr/>
      <dgm:t>
        <a:bodyPr/>
        <a:lstStyle/>
        <a:p>
          <a:endParaRPr lang="en-US"/>
        </a:p>
      </dgm:t>
    </dgm:pt>
    <dgm:pt modelId="{726C00B3-CF69-48E7-8943-E9901975DE61}">
      <dgm:prSet phldrT="[Text]"/>
      <dgm:spPr>
        <a:xfrm>
          <a:off x="10534650" y="1700212"/>
          <a:ext cx="6534150" cy="1700212"/>
        </a:xfr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Completed visits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EF8B01D9-F887-477D-8303-AB453A6CE2E9}" type="parTrans" cxnId="{84CF4631-FC54-41FB-909C-FAD302238F34}">
      <dgm:prSet/>
      <dgm:spPr/>
      <dgm:t>
        <a:bodyPr/>
        <a:lstStyle/>
        <a:p>
          <a:endParaRPr lang="en-US"/>
        </a:p>
      </dgm:t>
    </dgm:pt>
    <dgm:pt modelId="{9FB38947-4DEF-46B1-A10F-5D34EBA0CA9C}" type="sibTrans" cxnId="{84CF4631-FC54-41FB-909C-FAD302238F34}">
      <dgm:prSet/>
      <dgm:spPr/>
      <dgm:t>
        <a:bodyPr/>
        <a:lstStyle/>
        <a:p>
          <a:endParaRPr lang="en-US"/>
        </a:p>
      </dgm:t>
    </dgm:pt>
    <dgm:pt modelId="{1EACAC47-1304-404F-AAC9-ECC765824FF1}">
      <dgm:prSet phldrT="[Text]"/>
      <dgm:spPr>
        <a:xfrm>
          <a:off x="4000500" y="3429004"/>
          <a:ext cx="13068300" cy="3800475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Fidelity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7964C783-56D6-46AA-AB8F-5B3802629504}" type="parTrans" cxnId="{C63AF3D8-C76F-42E0-81F7-827DC446945D}">
      <dgm:prSet/>
      <dgm:spPr/>
      <dgm:t>
        <a:bodyPr/>
        <a:lstStyle/>
        <a:p>
          <a:endParaRPr lang="en-US"/>
        </a:p>
      </dgm:t>
    </dgm:pt>
    <dgm:pt modelId="{5ABEDB75-6EB3-4292-AFE4-9D4B9E23D5A2}" type="sibTrans" cxnId="{C63AF3D8-C76F-42E0-81F7-827DC446945D}">
      <dgm:prSet/>
      <dgm:spPr/>
      <dgm:t>
        <a:bodyPr/>
        <a:lstStyle/>
        <a:p>
          <a:endParaRPr lang="en-US"/>
        </a:p>
      </dgm:t>
    </dgm:pt>
    <dgm:pt modelId="{4258CDA4-FE1E-487D-A8A1-40BCF62E396E}">
      <dgm:prSet phldrT="[Text]"/>
      <dgm:spPr>
        <a:xfrm>
          <a:off x="10534650" y="3400424"/>
          <a:ext cx="6534150" cy="1700212"/>
        </a:xfr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Prescribed elements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80823BD5-F475-49AA-BD5F-E5575C307687}" type="parTrans" cxnId="{5B8DC3E8-DFF4-4E16-8D6B-E84C08977E7F}">
      <dgm:prSet/>
      <dgm:spPr/>
      <dgm:t>
        <a:bodyPr/>
        <a:lstStyle/>
        <a:p>
          <a:endParaRPr lang="en-US"/>
        </a:p>
      </dgm:t>
    </dgm:pt>
    <dgm:pt modelId="{797E024B-12E6-4ECD-BFA1-BB3ACF69CE19}" type="sibTrans" cxnId="{5B8DC3E8-DFF4-4E16-8D6B-E84C08977E7F}">
      <dgm:prSet/>
      <dgm:spPr/>
      <dgm:t>
        <a:bodyPr/>
        <a:lstStyle/>
        <a:p>
          <a:endParaRPr lang="en-US"/>
        </a:p>
      </dgm:t>
    </dgm:pt>
    <dgm:pt modelId="{E78DD20E-B4EA-479A-9E7D-F4A20B2988B4}">
      <dgm:prSet phldrT="[Text]"/>
      <dgm:spPr>
        <a:xfrm>
          <a:off x="10534650" y="0"/>
          <a:ext cx="6534150" cy="1700212"/>
        </a:xfr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Enrollment status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FA03DFC1-5E81-425E-9C63-11AA91162065}" type="parTrans" cxnId="{91DBA438-1671-4DE8-B0CA-165C15573A82}">
      <dgm:prSet/>
      <dgm:spPr/>
      <dgm:t>
        <a:bodyPr/>
        <a:lstStyle/>
        <a:p>
          <a:endParaRPr lang="en-US"/>
        </a:p>
      </dgm:t>
    </dgm:pt>
    <dgm:pt modelId="{3A2EC19B-FD1B-4797-B5FA-5CAC9FE12CFA}" type="sibTrans" cxnId="{91DBA438-1671-4DE8-B0CA-165C15573A82}">
      <dgm:prSet/>
      <dgm:spPr/>
      <dgm:t>
        <a:bodyPr/>
        <a:lstStyle/>
        <a:p>
          <a:endParaRPr lang="en-US"/>
        </a:p>
      </dgm:t>
    </dgm:pt>
    <dgm:pt modelId="{8B338D79-404E-44A5-80EF-ED2EC7B3F985}">
      <dgm:prSet/>
      <dgm:spPr>
        <a:xfrm>
          <a:off x="4000500" y="5079996"/>
          <a:ext cx="13068300" cy="1700212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AAE2CA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Compatibility 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14A5E56D-D692-46A3-A20B-7D1216E2D5C5}" type="parTrans" cxnId="{CEFCF5AF-FEE1-4356-A11D-CAB3BBE1BD22}">
      <dgm:prSet/>
      <dgm:spPr/>
      <dgm:t>
        <a:bodyPr/>
        <a:lstStyle/>
        <a:p>
          <a:endParaRPr lang="en-US"/>
        </a:p>
      </dgm:t>
    </dgm:pt>
    <dgm:pt modelId="{30074F58-09B6-4A75-8DB3-5DE9822738EF}" type="sibTrans" cxnId="{CEFCF5AF-FEE1-4356-A11D-CAB3BBE1BD22}">
      <dgm:prSet/>
      <dgm:spPr/>
      <dgm:t>
        <a:bodyPr/>
        <a:lstStyle/>
        <a:p>
          <a:endParaRPr lang="en-US"/>
        </a:p>
      </dgm:t>
    </dgm:pt>
    <dgm:pt modelId="{FA464254-2EA4-4A94-8640-55992D86F950}">
      <dgm:prSet/>
      <dgm:spPr>
        <a:xfrm>
          <a:off x="10534650" y="3400424"/>
          <a:ext cx="6534150" cy="1700212"/>
        </a:xfr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5C123C91-8063-4DEC-88C8-719539816443}" type="parTrans" cxnId="{526E7C4C-21AC-461B-9435-C91E6F472F3D}">
      <dgm:prSet/>
      <dgm:spPr/>
      <dgm:t>
        <a:bodyPr/>
        <a:lstStyle/>
        <a:p>
          <a:endParaRPr lang="en-US"/>
        </a:p>
      </dgm:t>
    </dgm:pt>
    <dgm:pt modelId="{B21192AF-D92D-48BF-8022-A30B095D3A06}" type="sibTrans" cxnId="{526E7C4C-21AC-461B-9435-C91E6F472F3D}">
      <dgm:prSet/>
      <dgm:spPr/>
      <dgm:t>
        <a:bodyPr/>
        <a:lstStyle/>
        <a:p>
          <a:endParaRPr lang="en-US"/>
        </a:p>
      </dgm:t>
    </dgm:pt>
    <dgm:pt modelId="{94B331C8-D844-473F-B2EF-5BC875485407}">
      <dgm:prSet/>
      <dgm:spPr>
        <a:xfrm>
          <a:off x="10534650" y="5100637"/>
          <a:ext cx="6534150" cy="1700212"/>
        </a:xfr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Context of needs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24660FD3-493B-442B-AE20-3E01BEC5A502}" type="parTrans" cxnId="{04360A52-5F56-4E38-819A-3308A84AC8FE}">
      <dgm:prSet/>
      <dgm:spPr/>
      <dgm:t>
        <a:bodyPr/>
        <a:lstStyle/>
        <a:p>
          <a:endParaRPr lang="en-US"/>
        </a:p>
      </dgm:t>
    </dgm:pt>
    <dgm:pt modelId="{E9FDF893-7EA5-4431-ADD1-2911358BF9D1}" type="sibTrans" cxnId="{04360A52-5F56-4E38-819A-3308A84AC8FE}">
      <dgm:prSet/>
      <dgm:spPr/>
      <dgm:t>
        <a:bodyPr/>
        <a:lstStyle/>
        <a:p>
          <a:endParaRPr lang="en-US"/>
        </a:p>
      </dgm:t>
    </dgm:pt>
    <dgm:pt modelId="{4C9246E8-7376-43B6-BA72-19F8AA8D2A57}">
      <dgm:prSet phldrT="[Text]"/>
      <dgm:spPr>
        <a:xfrm>
          <a:off x="10534650" y="0"/>
          <a:ext cx="6534150" cy="1700212"/>
        </a:xfr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Eligibility status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A6BDD3C5-8A57-42EE-AAF7-9B3A6C07D25F}" type="sibTrans" cxnId="{2B802D63-1617-48CC-9C6A-278016FA87BA}">
      <dgm:prSet/>
      <dgm:spPr/>
      <dgm:t>
        <a:bodyPr/>
        <a:lstStyle/>
        <a:p>
          <a:endParaRPr lang="en-US"/>
        </a:p>
      </dgm:t>
    </dgm:pt>
    <dgm:pt modelId="{01D6450B-4809-4782-AA6C-ECEFF2CB6962}" type="parTrans" cxnId="{2B802D63-1617-48CC-9C6A-278016FA87BA}">
      <dgm:prSet/>
      <dgm:spPr/>
      <dgm:t>
        <a:bodyPr/>
        <a:lstStyle/>
        <a:p>
          <a:endParaRPr lang="en-US"/>
        </a:p>
      </dgm:t>
    </dgm:pt>
    <dgm:pt modelId="{1249A05D-0AC7-4EBB-9D6F-2E6D2C2D68FD}">
      <dgm:prSet/>
      <dgm:spPr>
        <a:xfrm>
          <a:off x="10534650" y="5100637"/>
          <a:ext cx="6534150" cy="1700212"/>
        </a:xfr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Expectations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7C056698-9AAF-4EE4-83E0-35C4E465FD82}" type="parTrans" cxnId="{7A43CAF3-7368-4955-90AF-F6F5E97E5232}">
      <dgm:prSet/>
      <dgm:spPr/>
      <dgm:t>
        <a:bodyPr/>
        <a:lstStyle/>
        <a:p>
          <a:endParaRPr lang="en-US"/>
        </a:p>
      </dgm:t>
    </dgm:pt>
    <dgm:pt modelId="{4BDD2D9E-C662-467C-A9D9-35C637233600}" type="sibTrans" cxnId="{7A43CAF3-7368-4955-90AF-F6F5E97E5232}">
      <dgm:prSet/>
      <dgm:spPr/>
      <dgm:t>
        <a:bodyPr/>
        <a:lstStyle/>
        <a:p>
          <a:endParaRPr lang="en-US"/>
        </a:p>
      </dgm:t>
    </dgm:pt>
    <dgm:pt modelId="{FB298CA9-B284-41B9-89F5-5FF10CF46734}">
      <dgm:prSet/>
      <dgm:spPr>
        <a:xfrm>
          <a:off x="10534650" y="5100637"/>
          <a:ext cx="6534150" cy="1700212"/>
        </a:xfr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Values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1C32955F-44B9-4FF6-812A-0911C99F3F36}" type="parTrans" cxnId="{1A52860E-A1F7-41BE-9B1A-BB13A02A87FE}">
      <dgm:prSet/>
      <dgm:spPr/>
      <dgm:t>
        <a:bodyPr/>
        <a:lstStyle/>
        <a:p>
          <a:endParaRPr lang="en-US"/>
        </a:p>
      </dgm:t>
    </dgm:pt>
    <dgm:pt modelId="{19C819D0-155B-42B0-8589-B6E1E3A324C8}" type="sibTrans" cxnId="{1A52860E-A1F7-41BE-9B1A-BB13A02A87FE}">
      <dgm:prSet/>
      <dgm:spPr/>
      <dgm:t>
        <a:bodyPr/>
        <a:lstStyle/>
        <a:p>
          <a:endParaRPr lang="en-US"/>
        </a:p>
      </dgm:t>
    </dgm:pt>
    <dgm:pt modelId="{607276ED-2EA2-41B5-B542-CF8BD5CC6972}">
      <dgm:prSet phldrT="[Text]"/>
      <dgm:spPr>
        <a:xfrm>
          <a:off x="10534650" y="3400424"/>
          <a:ext cx="6534150" cy="1700212"/>
        </a:xfrm>
        <a:noFill/>
        <a:ln w="25400" cap="flat" cmpd="sng" algn="ctr">
          <a:noFill/>
          <a:prstDash val="solid"/>
        </a:ln>
        <a:effectLst/>
        <a:sp3d/>
      </dgm:spPr>
      <dgm:t>
        <a:bodyPr/>
        <a:lstStyle/>
        <a:p>
          <a:r>
            <a:rPr lang="en-US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Planned content covered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gm:t>
    </dgm:pt>
    <dgm:pt modelId="{7C8B8F52-3DC4-4919-9236-FB1364743A0F}" type="parTrans" cxnId="{EBF587B4-4A2B-420F-96FA-C48AA21C4212}">
      <dgm:prSet/>
      <dgm:spPr/>
      <dgm:t>
        <a:bodyPr/>
        <a:lstStyle/>
        <a:p>
          <a:endParaRPr lang="en-US"/>
        </a:p>
      </dgm:t>
    </dgm:pt>
    <dgm:pt modelId="{69D14486-F3A5-48D8-8BBE-B0B4086BEC8B}" type="sibTrans" cxnId="{EBF587B4-4A2B-420F-96FA-C48AA21C4212}">
      <dgm:prSet/>
      <dgm:spPr/>
      <dgm:t>
        <a:bodyPr/>
        <a:lstStyle/>
        <a:p>
          <a:endParaRPr lang="en-US"/>
        </a:p>
      </dgm:t>
    </dgm:pt>
    <dgm:pt modelId="{D385086A-AAA2-4893-A215-2498C74871B3}" type="pres">
      <dgm:prSet presAssocID="{E758C344-A870-4502-9B8B-254C8A87071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1428C3-FC86-4281-9FA6-6A84B5450EE5}" type="pres">
      <dgm:prSet presAssocID="{10E1166C-6E89-4546-AF21-BCD8A99EDF53}" presName="circle1" presStyleLbl="node1" presStyleIdx="0" presStyleCnt="4"/>
      <dgm:spPr>
        <a:xfrm>
          <a:off x="0" y="0"/>
          <a:ext cx="8001000" cy="8001000"/>
        </a:xfrm>
        <a:prstGeom prst="pie">
          <a:avLst>
            <a:gd name="adj1" fmla="val 5400000"/>
            <a:gd name="adj2" fmla="val 16200000"/>
          </a:avLst>
        </a:prstGeom>
        <a:solidFill>
          <a:srgbClr val="3333CC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67D86CF4-73CB-4E76-BA7D-B1E691A18D71}" type="pres">
      <dgm:prSet presAssocID="{10E1166C-6E89-4546-AF21-BCD8A99EDF53}" presName="space" presStyleCnt="0"/>
      <dgm:spPr/>
    </dgm:pt>
    <dgm:pt modelId="{9AB014A4-DC2F-41D7-A7AC-C9BBB00B2674}" type="pres">
      <dgm:prSet presAssocID="{10E1166C-6E89-4546-AF21-BCD8A99EDF53}" presName="rect1" presStyleLbl="alignAcc1" presStyleIdx="0" presStyleCnt="4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4D9702E-98E8-46D4-93FA-666577D0F2AA}" type="pres">
      <dgm:prSet presAssocID="{3080BD3D-79AD-4032-B453-64D03E016A56}" presName="vertSpace2" presStyleLbl="node1" presStyleIdx="0" presStyleCnt="4"/>
      <dgm:spPr/>
    </dgm:pt>
    <dgm:pt modelId="{28B5991B-4B12-42FD-A11F-4289DA0DCFCD}" type="pres">
      <dgm:prSet presAssocID="{3080BD3D-79AD-4032-B453-64D03E016A56}" presName="circle2" presStyleLbl="node1" presStyleIdx="1" presStyleCnt="4"/>
      <dgm:spPr>
        <a:xfrm>
          <a:off x="1050131" y="1700212"/>
          <a:ext cx="5900737" cy="5900737"/>
        </a:xfrm>
        <a:prstGeom prst="pie">
          <a:avLst>
            <a:gd name="adj1" fmla="val 5400000"/>
            <a:gd name="adj2" fmla="val 16200000"/>
          </a:avLst>
        </a:prstGeo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8C526C50-4F5C-41A8-9B31-33CD84EA6FDF}" type="pres">
      <dgm:prSet presAssocID="{3080BD3D-79AD-4032-B453-64D03E016A56}" presName="rect2" presStyleLbl="alignAcc1" presStyleIdx="1" presStyleCnt="4" custScaleX="100000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566A1A2-C3E6-489D-830E-77FD318D65BF}" type="pres">
      <dgm:prSet presAssocID="{1EACAC47-1304-404F-AAC9-ECC765824FF1}" presName="vertSpace3" presStyleLbl="node1" presStyleIdx="1" presStyleCnt="4"/>
      <dgm:spPr/>
    </dgm:pt>
    <dgm:pt modelId="{9E16A129-52D5-4BC3-A5EB-43CB063038F2}" type="pres">
      <dgm:prSet presAssocID="{1EACAC47-1304-404F-AAC9-ECC765824FF1}" presName="circle3" presStyleLbl="node1" presStyleIdx="2" presStyleCnt="4"/>
      <dgm:spPr>
        <a:xfrm>
          <a:off x="2100262" y="3400424"/>
          <a:ext cx="3800475" cy="3800475"/>
        </a:xfrm>
        <a:prstGeom prst="pie">
          <a:avLst>
            <a:gd name="adj1" fmla="val 5400000"/>
            <a:gd name="adj2" fmla="val 16200000"/>
          </a:avLst>
        </a:prstGeom>
        <a:solidFill>
          <a:srgbClr val="000000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5868AF20-7A84-4B1C-B50F-D68DAAACC23B}" type="pres">
      <dgm:prSet presAssocID="{1EACAC47-1304-404F-AAC9-ECC765824FF1}" presName="rect3" presStyleLbl="alignAcc1" presStyleIdx="2" presStyleCnt="4" custLinFactNeighborX="1190" custLinFactNeighborY="752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F57D1F0-293B-4D0E-B41D-84218EB8A852}" type="pres">
      <dgm:prSet presAssocID="{8B338D79-404E-44A5-80EF-ED2EC7B3F985}" presName="vertSpace4" presStyleLbl="node1" presStyleIdx="2" presStyleCnt="4"/>
      <dgm:spPr/>
    </dgm:pt>
    <dgm:pt modelId="{C85C750F-4B7F-4F70-BB5D-2D29531788D1}" type="pres">
      <dgm:prSet presAssocID="{8B338D79-404E-44A5-80EF-ED2EC7B3F985}" presName="circle4" presStyleLbl="node1" presStyleIdx="3" presStyleCnt="4"/>
      <dgm:spPr>
        <a:xfrm>
          <a:off x="3150393" y="5100637"/>
          <a:ext cx="1700212" cy="1700212"/>
        </a:xfrm>
        <a:prstGeom prst="pie">
          <a:avLst>
            <a:gd name="adj1" fmla="val 5400000"/>
            <a:gd name="adj2" fmla="val 16200000"/>
          </a:avLst>
        </a:prstGeom>
        <a:solidFill>
          <a:srgbClr val="AAE2CA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FFEA3958-9E34-4BF3-B80A-ACEBB37EF309}" type="pres">
      <dgm:prSet presAssocID="{8B338D79-404E-44A5-80EF-ED2EC7B3F985}" presName="rect4" presStyleLbl="alignAcc1" presStyleIdx="3" presStyleCnt="4" custLinFactNeighborY="-1214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071B10AA-D337-4A6C-B07C-6255EF4B89AD}" type="pres">
      <dgm:prSet presAssocID="{10E1166C-6E89-4546-AF21-BCD8A99EDF53}" presName="rect1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59E33-3241-4BAA-94D2-CFCF37FAE73A}" type="pres">
      <dgm:prSet presAssocID="{10E1166C-6E89-4546-AF21-BCD8A99EDF53}" presName="rect1ChTx" presStyleLbl="alignAcc1" presStyleIdx="3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6441986-60A2-4F4C-9F63-5760A1948BA7}" type="pres">
      <dgm:prSet presAssocID="{3080BD3D-79AD-4032-B453-64D03E016A56}" presName="rect2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4926A-217B-487C-9753-B4F79420AD16}" type="pres">
      <dgm:prSet presAssocID="{3080BD3D-79AD-4032-B453-64D03E016A56}" presName="rect2ChTx" presStyleLbl="alignAcc1" presStyleIdx="3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13FF8EF2-5CA9-4232-9652-A10AE66B1135}" type="pres">
      <dgm:prSet presAssocID="{1EACAC47-1304-404F-AAC9-ECC765824FF1}" presName="rect3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4B3949-10AF-4FF2-B5D2-798ED662BA09}" type="pres">
      <dgm:prSet presAssocID="{1EACAC47-1304-404F-AAC9-ECC765824FF1}" presName="rect3ChTx" presStyleLbl="alignAcc1" presStyleIdx="3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6CB2DFDF-F3DA-4D2A-B65F-BAB7F848E8A6}" type="pres">
      <dgm:prSet presAssocID="{8B338D79-404E-44A5-80EF-ED2EC7B3F985}" presName="rect4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5CD50-1235-4AFA-86D0-650FE232C3CD}" type="pres">
      <dgm:prSet presAssocID="{8B338D79-404E-44A5-80EF-ED2EC7B3F985}" presName="rect4ChTx" presStyleLbl="alignAcc1" presStyleIdx="3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1C37B12C-2BEF-4B9F-BC94-75BF4F064D08}" type="presOf" srcId="{1EACAC47-1304-404F-AAC9-ECC765824FF1}" destId="{5868AF20-7A84-4B1C-B50F-D68DAAACC23B}" srcOrd="0" destOrd="0" presId="urn:microsoft.com/office/officeart/2005/8/layout/target3"/>
    <dgm:cxn modelId="{C308C430-8355-411A-8337-A25D9AE14747}" type="presOf" srcId="{4258CDA4-FE1E-487D-A8A1-40BCF62E396E}" destId="{BC4B3949-10AF-4FF2-B5D2-798ED662BA09}" srcOrd="0" destOrd="0" presId="urn:microsoft.com/office/officeart/2005/8/layout/target3"/>
    <dgm:cxn modelId="{BBC7294B-C5B1-40E8-B06C-6D40484568C6}" type="presOf" srcId="{4C9246E8-7376-43B6-BA72-19F8AA8D2A57}" destId="{D9059E33-3241-4BAA-94D2-CFCF37FAE73A}" srcOrd="0" destOrd="1" presId="urn:microsoft.com/office/officeart/2005/8/layout/target3"/>
    <dgm:cxn modelId="{1A52860E-A1F7-41BE-9B1A-BB13A02A87FE}" srcId="{8B338D79-404E-44A5-80EF-ED2EC7B3F985}" destId="{FB298CA9-B284-41B9-89F5-5FF10CF46734}" srcOrd="2" destOrd="0" parTransId="{1C32955F-44B9-4FF6-812A-0911C99F3F36}" sibTransId="{19C819D0-155B-42B0-8589-B6E1E3A324C8}"/>
    <dgm:cxn modelId="{993FED40-B6F1-4D6A-BE37-C87B69E8824D}" type="presOf" srcId="{0BB0AEAF-4066-456B-BF60-869481C66F4B}" destId="{D9059E33-3241-4BAA-94D2-CFCF37FAE73A}" srcOrd="0" destOrd="0" presId="urn:microsoft.com/office/officeart/2005/8/layout/target3"/>
    <dgm:cxn modelId="{31F9AE9A-A5D8-4805-8FF1-858B21964C72}" srcId="{E758C344-A870-4502-9B8B-254C8A87071C}" destId="{3080BD3D-79AD-4032-B453-64D03E016A56}" srcOrd="1" destOrd="0" parTransId="{8986270D-46D3-483D-8779-FE65D83F9400}" sibTransId="{6BC8BC0B-1F88-41AD-9CA4-E01A45388C9B}"/>
    <dgm:cxn modelId="{1876D144-C7F8-43C7-ADCB-4A301E820028}" type="presOf" srcId="{1EACAC47-1304-404F-AAC9-ECC765824FF1}" destId="{13FF8EF2-5CA9-4232-9652-A10AE66B1135}" srcOrd="1" destOrd="0" presId="urn:microsoft.com/office/officeart/2005/8/layout/target3"/>
    <dgm:cxn modelId="{2B802D63-1617-48CC-9C6A-278016FA87BA}" srcId="{0BB0AEAF-4066-456B-BF60-869481C66F4B}" destId="{4C9246E8-7376-43B6-BA72-19F8AA8D2A57}" srcOrd="0" destOrd="0" parTransId="{01D6450B-4809-4782-AA6C-ECEFF2CB6962}" sibTransId="{A6BDD3C5-8A57-42EE-AAF7-9B3A6C07D25F}"/>
    <dgm:cxn modelId="{8D415890-DD98-4ED5-BD70-E85C975DE9E4}" type="presOf" srcId="{607276ED-2EA2-41B5-B542-CF8BD5CC6972}" destId="{BC4B3949-10AF-4FF2-B5D2-798ED662BA09}" srcOrd="0" destOrd="1" presId="urn:microsoft.com/office/officeart/2005/8/layout/target3"/>
    <dgm:cxn modelId="{7A43CAF3-7368-4955-90AF-F6F5E97E5232}" srcId="{8B338D79-404E-44A5-80EF-ED2EC7B3F985}" destId="{1249A05D-0AC7-4EBB-9D6F-2E6D2C2D68FD}" srcOrd="1" destOrd="0" parTransId="{7C056698-9AAF-4EE4-83E0-35C4E465FD82}" sibTransId="{4BDD2D9E-C662-467C-A9D9-35C637233600}"/>
    <dgm:cxn modelId="{C3535E26-6737-4AAF-8C8B-1B902522CABF}" type="presOf" srcId="{187B3E25-905B-48D8-93FB-13BB940018B0}" destId="{0D84926A-217B-487C-9753-B4F79420AD16}" srcOrd="0" destOrd="0" presId="urn:microsoft.com/office/officeart/2005/8/layout/target3"/>
    <dgm:cxn modelId="{14E7F964-A865-4BEE-A254-74B188D9EF73}" type="presOf" srcId="{E758C344-A870-4502-9B8B-254C8A87071C}" destId="{D385086A-AAA2-4893-A215-2498C74871B3}" srcOrd="0" destOrd="0" presId="urn:microsoft.com/office/officeart/2005/8/layout/target3"/>
    <dgm:cxn modelId="{9040CCAE-35FD-47AE-BBD3-C40593A0E136}" type="presOf" srcId="{E78DD20E-B4EA-479A-9E7D-F4A20B2988B4}" destId="{D9059E33-3241-4BAA-94D2-CFCF37FAE73A}" srcOrd="0" destOrd="2" presId="urn:microsoft.com/office/officeart/2005/8/layout/target3"/>
    <dgm:cxn modelId="{C63AF3D8-C76F-42E0-81F7-827DC446945D}" srcId="{E758C344-A870-4502-9B8B-254C8A87071C}" destId="{1EACAC47-1304-404F-AAC9-ECC765824FF1}" srcOrd="2" destOrd="0" parTransId="{7964C783-56D6-46AA-AB8F-5B3802629504}" sibTransId="{5ABEDB75-6EB3-4292-AFE4-9D4B9E23D5A2}"/>
    <dgm:cxn modelId="{CD93B3ED-41A8-48B9-8FBB-D9283BBFFE2E}" type="presOf" srcId="{8B338D79-404E-44A5-80EF-ED2EC7B3F985}" destId="{6CB2DFDF-F3DA-4D2A-B65F-BAB7F848E8A6}" srcOrd="1" destOrd="0" presId="urn:microsoft.com/office/officeart/2005/8/layout/target3"/>
    <dgm:cxn modelId="{FB6AB5A3-0AE1-4686-8E27-41A21D20FE43}" type="presOf" srcId="{FB298CA9-B284-41B9-89F5-5FF10CF46734}" destId="{1335CD50-1235-4AFA-86D0-650FE232C3CD}" srcOrd="0" destOrd="2" presId="urn:microsoft.com/office/officeart/2005/8/layout/target3"/>
    <dgm:cxn modelId="{5D83FE50-C0B8-4161-BB7B-2F9B679736F5}" type="presOf" srcId="{3080BD3D-79AD-4032-B453-64D03E016A56}" destId="{86441986-60A2-4F4C-9F63-5760A1948BA7}" srcOrd="1" destOrd="0" presId="urn:microsoft.com/office/officeart/2005/8/layout/target3"/>
    <dgm:cxn modelId="{598EF680-0049-4770-BE57-4BF14BC05A3E}" type="presOf" srcId="{10E1166C-6E89-4546-AF21-BCD8A99EDF53}" destId="{071B10AA-D337-4A6C-B07C-6255EF4B89AD}" srcOrd="1" destOrd="0" presId="urn:microsoft.com/office/officeart/2005/8/layout/target3"/>
    <dgm:cxn modelId="{F0BD6F58-4E4F-4210-A2F3-4ED4A3663136}" type="presOf" srcId="{FA464254-2EA4-4A94-8640-55992D86F950}" destId="{BC4B3949-10AF-4FF2-B5D2-798ED662BA09}" srcOrd="0" destOrd="2" presId="urn:microsoft.com/office/officeart/2005/8/layout/target3"/>
    <dgm:cxn modelId="{EBF587B4-4A2B-420F-96FA-C48AA21C4212}" srcId="{4258CDA4-FE1E-487D-A8A1-40BCF62E396E}" destId="{607276ED-2EA2-41B5-B542-CF8BD5CC6972}" srcOrd="0" destOrd="0" parTransId="{7C8B8F52-3DC4-4919-9236-FB1364743A0F}" sibTransId="{69D14486-F3A5-48D8-8BBE-B0B4086BEC8B}"/>
    <dgm:cxn modelId="{6BF28876-1659-4C76-B0E4-86A62D03A7B5}" srcId="{3080BD3D-79AD-4032-B453-64D03E016A56}" destId="{187B3E25-905B-48D8-93FB-13BB940018B0}" srcOrd="0" destOrd="0" parTransId="{698A0AC9-2FFE-4C7D-830E-0D000C7AF0E6}" sibTransId="{FA3A03B4-D545-4E03-B837-F74B870DB163}"/>
    <dgm:cxn modelId="{858EF4E6-3C26-4197-B635-1991AABB62A2}" type="presOf" srcId="{94B331C8-D844-473F-B2EF-5BC875485407}" destId="{1335CD50-1235-4AFA-86D0-650FE232C3CD}" srcOrd="0" destOrd="0" presId="urn:microsoft.com/office/officeart/2005/8/layout/target3"/>
    <dgm:cxn modelId="{84CF4631-FC54-41FB-909C-FAD302238F34}" srcId="{187B3E25-905B-48D8-93FB-13BB940018B0}" destId="{726C00B3-CF69-48E7-8943-E9901975DE61}" srcOrd="0" destOrd="0" parTransId="{EF8B01D9-F887-477D-8303-AB453A6CE2E9}" sibTransId="{9FB38947-4DEF-46B1-A10F-5D34EBA0CA9C}"/>
    <dgm:cxn modelId="{5B8DC3E8-DFF4-4E16-8D6B-E84C08977E7F}" srcId="{1EACAC47-1304-404F-AAC9-ECC765824FF1}" destId="{4258CDA4-FE1E-487D-A8A1-40BCF62E396E}" srcOrd="0" destOrd="0" parTransId="{80823BD5-F475-49AA-BD5F-E5575C307687}" sibTransId="{797E024B-12E6-4ECD-BFA1-BB3ACF69CE19}"/>
    <dgm:cxn modelId="{058AEC84-58DA-4AEC-A55B-082F5D05FBA1}" type="presOf" srcId="{10E1166C-6E89-4546-AF21-BCD8A99EDF53}" destId="{9AB014A4-DC2F-41D7-A7AC-C9BBB00B2674}" srcOrd="0" destOrd="0" presId="urn:microsoft.com/office/officeart/2005/8/layout/target3"/>
    <dgm:cxn modelId="{69ED17D5-3316-4AD0-82E8-7763A95D87E1}" type="presOf" srcId="{726C00B3-CF69-48E7-8943-E9901975DE61}" destId="{0D84926A-217B-487C-9753-B4F79420AD16}" srcOrd="0" destOrd="1" presId="urn:microsoft.com/office/officeart/2005/8/layout/target3"/>
    <dgm:cxn modelId="{04360A52-5F56-4E38-819A-3308A84AC8FE}" srcId="{8B338D79-404E-44A5-80EF-ED2EC7B3F985}" destId="{94B331C8-D844-473F-B2EF-5BC875485407}" srcOrd="0" destOrd="0" parTransId="{24660FD3-493B-442B-AE20-3E01BEC5A502}" sibTransId="{E9FDF893-7EA5-4431-ADD1-2911358BF9D1}"/>
    <dgm:cxn modelId="{CEFCF5AF-FEE1-4356-A11D-CAB3BBE1BD22}" srcId="{E758C344-A870-4502-9B8B-254C8A87071C}" destId="{8B338D79-404E-44A5-80EF-ED2EC7B3F985}" srcOrd="3" destOrd="0" parTransId="{14A5E56D-D692-46A3-A20B-7D1216E2D5C5}" sibTransId="{30074F58-09B6-4A75-8DB3-5DE9822738EF}"/>
    <dgm:cxn modelId="{526E7C4C-21AC-461B-9435-C91E6F472F3D}" srcId="{1EACAC47-1304-404F-AAC9-ECC765824FF1}" destId="{FA464254-2EA4-4A94-8640-55992D86F950}" srcOrd="1" destOrd="0" parTransId="{5C123C91-8063-4DEC-88C8-719539816443}" sibTransId="{B21192AF-D92D-48BF-8022-A30B095D3A06}"/>
    <dgm:cxn modelId="{91DBA438-1671-4DE8-B0CA-165C15573A82}" srcId="{4C9246E8-7376-43B6-BA72-19F8AA8D2A57}" destId="{E78DD20E-B4EA-479A-9E7D-F4A20B2988B4}" srcOrd="0" destOrd="0" parTransId="{FA03DFC1-5E81-425E-9C63-11AA91162065}" sibTransId="{3A2EC19B-FD1B-4797-B5FA-5CAC9FE12CFA}"/>
    <dgm:cxn modelId="{82A6F8F3-AA21-40D0-BD07-2B5C035375C5}" type="presOf" srcId="{1249A05D-0AC7-4EBB-9D6F-2E6D2C2D68FD}" destId="{1335CD50-1235-4AFA-86D0-650FE232C3CD}" srcOrd="0" destOrd="1" presId="urn:microsoft.com/office/officeart/2005/8/layout/target3"/>
    <dgm:cxn modelId="{A234B7B0-DCAA-4591-BC55-9455AD65D98E}" type="presOf" srcId="{8B338D79-404E-44A5-80EF-ED2EC7B3F985}" destId="{FFEA3958-9E34-4BF3-B80A-ACEBB37EF309}" srcOrd="0" destOrd="0" presId="urn:microsoft.com/office/officeart/2005/8/layout/target3"/>
    <dgm:cxn modelId="{FED7FD97-B7FD-42E3-BD61-B1B687816C93}" srcId="{E758C344-A870-4502-9B8B-254C8A87071C}" destId="{10E1166C-6E89-4546-AF21-BCD8A99EDF53}" srcOrd="0" destOrd="0" parTransId="{E470F927-021A-46A3-A84F-7892D696EF0D}" sibTransId="{B452DF06-3BC6-4020-A1EC-A4F92024A637}"/>
    <dgm:cxn modelId="{19866CF7-0B1B-44FB-BB06-1865011EFC55}" type="presOf" srcId="{3080BD3D-79AD-4032-B453-64D03E016A56}" destId="{8C526C50-4F5C-41A8-9B31-33CD84EA6FDF}" srcOrd="0" destOrd="0" presId="urn:microsoft.com/office/officeart/2005/8/layout/target3"/>
    <dgm:cxn modelId="{F465DA1A-0A4B-4E71-BF13-84ACC5480F41}" srcId="{10E1166C-6E89-4546-AF21-BCD8A99EDF53}" destId="{0BB0AEAF-4066-456B-BF60-869481C66F4B}" srcOrd="0" destOrd="0" parTransId="{3AC3F0B1-56BD-428D-B98D-6AF27A28B034}" sibTransId="{88F3620E-A9BA-4308-87AA-CA290533C3B5}"/>
    <dgm:cxn modelId="{CE1AEC5E-7252-4D5B-BE11-F1BFE747F841}" type="presParOf" srcId="{D385086A-AAA2-4893-A215-2498C74871B3}" destId="{C01428C3-FC86-4281-9FA6-6A84B5450EE5}" srcOrd="0" destOrd="0" presId="urn:microsoft.com/office/officeart/2005/8/layout/target3"/>
    <dgm:cxn modelId="{89FDB11D-781F-40C7-AC2D-EC1E4BE2FFC5}" type="presParOf" srcId="{D385086A-AAA2-4893-A215-2498C74871B3}" destId="{67D86CF4-73CB-4E76-BA7D-B1E691A18D71}" srcOrd="1" destOrd="0" presId="urn:microsoft.com/office/officeart/2005/8/layout/target3"/>
    <dgm:cxn modelId="{70A25E2A-4A94-41ED-8526-F23E011115A4}" type="presParOf" srcId="{D385086A-AAA2-4893-A215-2498C74871B3}" destId="{9AB014A4-DC2F-41D7-A7AC-C9BBB00B2674}" srcOrd="2" destOrd="0" presId="urn:microsoft.com/office/officeart/2005/8/layout/target3"/>
    <dgm:cxn modelId="{B2A030F3-766E-407A-9C49-E8BF3E722E1B}" type="presParOf" srcId="{D385086A-AAA2-4893-A215-2498C74871B3}" destId="{84D9702E-98E8-46D4-93FA-666577D0F2AA}" srcOrd="3" destOrd="0" presId="urn:microsoft.com/office/officeart/2005/8/layout/target3"/>
    <dgm:cxn modelId="{A555F601-6B4E-47CD-96BB-41E7124064A0}" type="presParOf" srcId="{D385086A-AAA2-4893-A215-2498C74871B3}" destId="{28B5991B-4B12-42FD-A11F-4289DA0DCFCD}" srcOrd="4" destOrd="0" presId="urn:microsoft.com/office/officeart/2005/8/layout/target3"/>
    <dgm:cxn modelId="{CA32697C-AC08-49F3-870D-FB108E88176F}" type="presParOf" srcId="{D385086A-AAA2-4893-A215-2498C74871B3}" destId="{8C526C50-4F5C-41A8-9B31-33CD84EA6FDF}" srcOrd="5" destOrd="0" presId="urn:microsoft.com/office/officeart/2005/8/layout/target3"/>
    <dgm:cxn modelId="{871B2560-51FE-40B0-A9BA-E23896F4EEFF}" type="presParOf" srcId="{D385086A-AAA2-4893-A215-2498C74871B3}" destId="{E566A1A2-C3E6-489D-830E-77FD318D65BF}" srcOrd="6" destOrd="0" presId="urn:microsoft.com/office/officeart/2005/8/layout/target3"/>
    <dgm:cxn modelId="{7C5A1B32-5B9E-4E56-82D9-4AFB8A385D60}" type="presParOf" srcId="{D385086A-AAA2-4893-A215-2498C74871B3}" destId="{9E16A129-52D5-4BC3-A5EB-43CB063038F2}" srcOrd="7" destOrd="0" presId="urn:microsoft.com/office/officeart/2005/8/layout/target3"/>
    <dgm:cxn modelId="{C1D17083-8E65-4926-94F4-AF9AB44CE59C}" type="presParOf" srcId="{D385086A-AAA2-4893-A215-2498C74871B3}" destId="{5868AF20-7A84-4B1C-B50F-D68DAAACC23B}" srcOrd="8" destOrd="0" presId="urn:microsoft.com/office/officeart/2005/8/layout/target3"/>
    <dgm:cxn modelId="{A91BDECF-3A6D-4BE9-B1DF-E7C848110108}" type="presParOf" srcId="{D385086A-AAA2-4893-A215-2498C74871B3}" destId="{AF57D1F0-293B-4D0E-B41D-84218EB8A852}" srcOrd="9" destOrd="0" presId="urn:microsoft.com/office/officeart/2005/8/layout/target3"/>
    <dgm:cxn modelId="{73554384-E130-4517-8F0E-DE731113770C}" type="presParOf" srcId="{D385086A-AAA2-4893-A215-2498C74871B3}" destId="{C85C750F-4B7F-4F70-BB5D-2D29531788D1}" srcOrd="10" destOrd="0" presId="urn:microsoft.com/office/officeart/2005/8/layout/target3"/>
    <dgm:cxn modelId="{D313114E-FD12-406D-8A6A-D6ECD21F9AA3}" type="presParOf" srcId="{D385086A-AAA2-4893-A215-2498C74871B3}" destId="{FFEA3958-9E34-4BF3-B80A-ACEBB37EF309}" srcOrd="11" destOrd="0" presId="urn:microsoft.com/office/officeart/2005/8/layout/target3"/>
    <dgm:cxn modelId="{3403890D-20D1-40BC-BE19-8D4494F8F5C4}" type="presParOf" srcId="{D385086A-AAA2-4893-A215-2498C74871B3}" destId="{071B10AA-D337-4A6C-B07C-6255EF4B89AD}" srcOrd="12" destOrd="0" presId="urn:microsoft.com/office/officeart/2005/8/layout/target3"/>
    <dgm:cxn modelId="{B7D313F3-D617-46CB-8816-158634508B96}" type="presParOf" srcId="{D385086A-AAA2-4893-A215-2498C74871B3}" destId="{D9059E33-3241-4BAA-94D2-CFCF37FAE73A}" srcOrd="13" destOrd="0" presId="urn:microsoft.com/office/officeart/2005/8/layout/target3"/>
    <dgm:cxn modelId="{74D4C8A1-16DE-4383-B665-B9C2ADCA89C1}" type="presParOf" srcId="{D385086A-AAA2-4893-A215-2498C74871B3}" destId="{86441986-60A2-4F4C-9F63-5760A1948BA7}" srcOrd="14" destOrd="0" presId="urn:microsoft.com/office/officeart/2005/8/layout/target3"/>
    <dgm:cxn modelId="{C5512C68-29B5-47D5-B662-204216A2A9F1}" type="presParOf" srcId="{D385086A-AAA2-4893-A215-2498C74871B3}" destId="{0D84926A-217B-487C-9753-B4F79420AD16}" srcOrd="15" destOrd="0" presId="urn:microsoft.com/office/officeart/2005/8/layout/target3"/>
    <dgm:cxn modelId="{9A155F0F-432C-421D-95F8-C065BEFAA0A4}" type="presParOf" srcId="{D385086A-AAA2-4893-A215-2498C74871B3}" destId="{13FF8EF2-5CA9-4232-9652-A10AE66B1135}" srcOrd="16" destOrd="0" presId="urn:microsoft.com/office/officeart/2005/8/layout/target3"/>
    <dgm:cxn modelId="{0D4590B2-2BB5-4FC0-BDA9-798F12EBE43A}" type="presParOf" srcId="{D385086A-AAA2-4893-A215-2498C74871B3}" destId="{BC4B3949-10AF-4FF2-B5D2-798ED662BA09}" srcOrd="17" destOrd="0" presId="urn:microsoft.com/office/officeart/2005/8/layout/target3"/>
    <dgm:cxn modelId="{D22AE010-CE66-4A46-9AB4-B42BA25DA81C}" type="presParOf" srcId="{D385086A-AAA2-4893-A215-2498C74871B3}" destId="{6CB2DFDF-F3DA-4D2A-B65F-BAB7F848E8A6}" srcOrd="18" destOrd="0" presId="urn:microsoft.com/office/officeart/2005/8/layout/target3"/>
    <dgm:cxn modelId="{A1586592-0670-4EFF-896A-E617FD497BF5}" type="presParOf" srcId="{D385086A-AAA2-4893-A215-2498C74871B3}" destId="{1335CD50-1235-4AFA-86D0-650FE232C3CD}" srcOrd="19" destOrd="0" presId="urn:microsoft.com/office/officeart/2005/8/layout/target3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99C9B-98A9-4AD4-9F71-D7D3DFA3442F}">
      <dsp:nvSpPr>
        <dsp:cNvPr id="0" name=""/>
        <dsp:cNvSpPr/>
      </dsp:nvSpPr>
      <dsp:spPr>
        <a:xfrm>
          <a:off x="3063196" y="2284"/>
          <a:ext cx="2103207" cy="1168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Process Evaluation </a:t>
          </a:r>
          <a:endParaRPr lang="en-US" sz="2200" b="1" kern="1200" dirty="0"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sp:txBody>
      <dsp:txXfrm>
        <a:off x="3097419" y="36507"/>
        <a:ext cx="2034761" cy="1100002"/>
      </dsp:txXfrm>
    </dsp:sp>
    <dsp:sp modelId="{57EBF480-807E-42D5-82AA-ED562C15913B}">
      <dsp:nvSpPr>
        <dsp:cNvPr id="0" name=""/>
        <dsp:cNvSpPr/>
      </dsp:nvSpPr>
      <dsp:spPr>
        <a:xfrm rot="5400000">
          <a:off x="3895715" y="1199944"/>
          <a:ext cx="438168" cy="5258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3957059" y="1243760"/>
        <a:ext cx="315481" cy="306718"/>
      </dsp:txXfrm>
    </dsp:sp>
    <dsp:sp modelId="{3C2ECB9D-6FE8-4FBB-B0FE-1273544D01FA}">
      <dsp:nvSpPr>
        <dsp:cNvPr id="0" name=""/>
        <dsp:cNvSpPr/>
      </dsp:nvSpPr>
      <dsp:spPr>
        <a:xfrm>
          <a:off x="3063196" y="1754957"/>
          <a:ext cx="2103207" cy="1168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Impact Evaluation</a:t>
          </a:r>
          <a:endParaRPr lang="en-US" sz="2000" b="1" kern="1200" dirty="0"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sp:txBody>
      <dsp:txXfrm>
        <a:off x="3097419" y="1789180"/>
        <a:ext cx="2034761" cy="1100002"/>
      </dsp:txXfrm>
    </dsp:sp>
    <dsp:sp modelId="{1BC78BF0-7E64-4D41-877B-29B7B719515C}">
      <dsp:nvSpPr>
        <dsp:cNvPr id="0" name=""/>
        <dsp:cNvSpPr/>
      </dsp:nvSpPr>
      <dsp:spPr>
        <a:xfrm rot="5400000">
          <a:off x="3895715" y="2952617"/>
          <a:ext cx="438168" cy="5258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3957059" y="2996433"/>
        <a:ext cx="315481" cy="306718"/>
      </dsp:txXfrm>
    </dsp:sp>
    <dsp:sp modelId="{CBABA424-F6D2-4C02-8DF5-6382AD2B9912}">
      <dsp:nvSpPr>
        <dsp:cNvPr id="0" name=""/>
        <dsp:cNvSpPr/>
      </dsp:nvSpPr>
      <dsp:spPr>
        <a:xfrm>
          <a:off x="3063196" y="3507630"/>
          <a:ext cx="2103207" cy="1168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Outcomes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Evaluation</a:t>
          </a:r>
          <a:endParaRPr lang="en-US" sz="2000" b="1" kern="1200" dirty="0"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sp:txBody>
      <dsp:txXfrm>
        <a:off x="3097419" y="3541853"/>
        <a:ext cx="2034761" cy="11000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428C3-FC86-4281-9FA6-6A84B5450EE5}">
      <dsp:nvSpPr>
        <dsp:cNvPr id="0" name=""/>
        <dsp:cNvSpPr/>
      </dsp:nvSpPr>
      <dsp:spPr>
        <a:xfrm>
          <a:off x="0" y="0"/>
          <a:ext cx="8001000" cy="8001000"/>
        </a:xfrm>
        <a:prstGeom prst="pie">
          <a:avLst>
            <a:gd name="adj1" fmla="val 5400000"/>
            <a:gd name="adj2" fmla="val 16200000"/>
          </a:avLst>
        </a:prstGeom>
        <a:solidFill>
          <a:srgbClr val="3333CC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014A4-DC2F-41D7-A7AC-C9BBB00B2674}">
      <dsp:nvSpPr>
        <dsp:cNvPr id="0" name=""/>
        <dsp:cNvSpPr/>
      </dsp:nvSpPr>
      <dsp:spPr>
        <a:xfrm>
          <a:off x="4000500" y="0"/>
          <a:ext cx="13068300" cy="80010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3333CC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Participation</a:t>
          </a:r>
          <a:endParaRPr lang="en-US" sz="6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sp:txBody>
      <dsp:txXfrm>
        <a:off x="4000500" y="0"/>
        <a:ext cx="6534150" cy="1700212"/>
      </dsp:txXfrm>
    </dsp:sp>
    <dsp:sp modelId="{28B5991B-4B12-42FD-A11F-4289DA0DCFCD}">
      <dsp:nvSpPr>
        <dsp:cNvPr id="0" name=""/>
        <dsp:cNvSpPr/>
      </dsp:nvSpPr>
      <dsp:spPr>
        <a:xfrm>
          <a:off x="1050131" y="1700212"/>
          <a:ext cx="5900737" cy="5900737"/>
        </a:xfrm>
        <a:prstGeom prst="pie">
          <a:avLst>
            <a:gd name="adj1" fmla="val 5400000"/>
            <a:gd name="adj2" fmla="val 16200000"/>
          </a:avLst>
        </a:prstGeo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26C50-4F5C-41A8-9B31-33CD84EA6FDF}">
      <dsp:nvSpPr>
        <dsp:cNvPr id="0" name=""/>
        <dsp:cNvSpPr/>
      </dsp:nvSpPr>
      <dsp:spPr>
        <a:xfrm>
          <a:off x="4000500" y="1700212"/>
          <a:ext cx="13068300" cy="5900737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Dose</a:t>
          </a:r>
          <a:endParaRPr lang="en-US" sz="6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sp:txBody>
      <dsp:txXfrm>
        <a:off x="4000500" y="1700212"/>
        <a:ext cx="6534150" cy="1700212"/>
      </dsp:txXfrm>
    </dsp:sp>
    <dsp:sp modelId="{9E16A129-52D5-4BC3-A5EB-43CB063038F2}">
      <dsp:nvSpPr>
        <dsp:cNvPr id="0" name=""/>
        <dsp:cNvSpPr/>
      </dsp:nvSpPr>
      <dsp:spPr>
        <a:xfrm>
          <a:off x="2100262" y="3400424"/>
          <a:ext cx="3800475" cy="3800475"/>
        </a:xfrm>
        <a:prstGeom prst="pie">
          <a:avLst>
            <a:gd name="adj1" fmla="val 5400000"/>
            <a:gd name="adj2" fmla="val 16200000"/>
          </a:avLst>
        </a:prstGeom>
        <a:solidFill>
          <a:srgbClr val="000000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8AF20-7A84-4B1C-B50F-D68DAAACC23B}">
      <dsp:nvSpPr>
        <dsp:cNvPr id="0" name=""/>
        <dsp:cNvSpPr/>
      </dsp:nvSpPr>
      <dsp:spPr>
        <a:xfrm>
          <a:off x="4000500" y="3429004"/>
          <a:ext cx="13068300" cy="3800475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Fidelity</a:t>
          </a:r>
          <a:endParaRPr lang="en-US" sz="6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sp:txBody>
      <dsp:txXfrm>
        <a:off x="4000500" y="3429004"/>
        <a:ext cx="6534150" cy="1700212"/>
      </dsp:txXfrm>
    </dsp:sp>
    <dsp:sp modelId="{C85C750F-4B7F-4F70-BB5D-2D29531788D1}">
      <dsp:nvSpPr>
        <dsp:cNvPr id="0" name=""/>
        <dsp:cNvSpPr/>
      </dsp:nvSpPr>
      <dsp:spPr>
        <a:xfrm>
          <a:off x="3150393" y="5100637"/>
          <a:ext cx="1700212" cy="1700212"/>
        </a:xfrm>
        <a:prstGeom prst="pie">
          <a:avLst>
            <a:gd name="adj1" fmla="val 5400000"/>
            <a:gd name="adj2" fmla="val 16200000"/>
          </a:avLst>
        </a:prstGeom>
        <a:solidFill>
          <a:srgbClr val="AAE2CA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A3958-9E34-4BF3-B80A-ACEBB37EF309}">
      <dsp:nvSpPr>
        <dsp:cNvPr id="0" name=""/>
        <dsp:cNvSpPr/>
      </dsp:nvSpPr>
      <dsp:spPr>
        <a:xfrm>
          <a:off x="4000500" y="5079996"/>
          <a:ext cx="13068300" cy="1700212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AAE2CA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Compatibility </a:t>
          </a:r>
          <a:endParaRPr lang="en-US" sz="6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sp:txBody>
      <dsp:txXfrm>
        <a:off x="4000500" y="5079996"/>
        <a:ext cx="6534150" cy="1700212"/>
      </dsp:txXfrm>
    </dsp:sp>
    <dsp:sp modelId="{D9059E33-3241-4BAA-94D2-CFCF37FAE73A}">
      <dsp:nvSpPr>
        <dsp:cNvPr id="0" name=""/>
        <dsp:cNvSpPr/>
      </dsp:nvSpPr>
      <dsp:spPr>
        <a:xfrm>
          <a:off x="10534650" y="0"/>
          <a:ext cx="6534150" cy="17002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Referral sources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  <a:p>
          <a:pPr marL="571500" lvl="2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Eligibility status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  <a:p>
          <a:pPr marL="857250" lvl="3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Enrollment status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sp:txBody>
      <dsp:txXfrm>
        <a:off x="10534650" y="0"/>
        <a:ext cx="6534150" cy="1700212"/>
      </dsp:txXfrm>
    </dsp:sp>
    <dsp:sp modelId="{0D84926A-217B-487C-9753-B4F79420AD16}">
      <dsp:nvSpPr>
        <dsp:cNvPr id="0" name=""/>
        <dsp:cNvSpPr/>
      </dsp:nvSpPr>
      <dsp:spPr>
        <a:xfrm>
          <a:off x="10534650" y="1700212"/>
          <a:ext cx="6534150" cy="17002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Scheduled visits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  <a:p>
          <a:pPr marL="571500" lvl="2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Completed visits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sp:txBody>
      <dsp:txXfrm>
        <a:off x="10534650" y="1700212"/>
        <a:ext cx="6534150" cy="1700212"/>
      </dsp:txXfrm>
    </dsp:sp>
    <dsp:sp modelId="{BC4B3949-10AF-4FF2-B5D2-798ED662BA09}">
      <dsp:nvSpPr>
        <dsp:cNvPr id="0" name=""/>
        <dsp:cNvSpPr/>
      </dsp:nvSpPr>
      <dsp:spPr>
        <a:xfrm>
          <a:off x="10534650" y="3400424"/>
          <a:ext cx="6534150" cy="17002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Prescribed elements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  <a:p>
          <a:pPr marL="571500" lvl="2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Planned content covered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sp:txBody>
      <dsp:txXfrm>
        <a:off x="10534650" y="3400424"/>
        <a:ext cx="6534150" cy="1700212"/>
      </dsp:txXfrm>
    </dsp:sp>
    <dsp:sp modelId="{1335CD50-1235-4AFA-86D0-650FE232C3CD}">
      <dsp:nvSpPr>
        <dsp:cNvPr id="0" name=""/>
        <dsp:cNvSpPr/>
      </dsp:nvSpPr>
      <dsp:spPr>
        <a:xfrm>
          <a:off x="10534650" y="5100637"/>
          <a:ext cx="6534150" cy="17002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Context of needs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Expectations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Values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sp:txBody>
      <dsp:txXfrm>
        <a:off x="10534650" y="5100637"/>
        <a:ext cx="6534150" cy="1700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E98C2-9454-44F7-A0D7-FBAA5A96DEDD}">
      <dsp:nvSpPr>
        <dsp:cNvPr id="0" name=""/>
        <dsp:cNvSpPr/>
      </dsp:nvSpPr>
      <dsp:spPr>
        <a:xfrm>
          <a:off x="2611930" y="1787"/>
          <a:ext cx="2814889" cy="11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Personal Determinants</a:t>
          </a:r>
          <a:endParaRPr lang="en-US" sz="2000" kern="1200" dirty="0"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sp:txBody>
      <dsp:txXfrm>
        <a:off x="3024161" y="169208"/>
        <a:ext cx="1990427" cy="808381"/>
      </dsp:txXfrm>
    </dsp:sp>
    <dsp:sp modelId="{4F310A42-1F10-4C74-8E1E-377E525EBF0A}">
      <dsp:nvSpPr>
        <dsp:cNvPr id="0" name=""/>
        <dsp:cNvSpPr/>
      </dsp:nvSpPr>
      <dsp:spPr>
        <a:xfrm rot="3176963">
          <a:off x="3960511" y="2010629"/>
          <a:ext cx="2589845" cy="40012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4080549" y="2090655"/>
        <a:ext cx="2349769" cy="240076"/>
      </dsp:txXfrm>
    </dsp:sp>
    <dsp:sp modelId="{1D9E6A91-CE6F-4BCF-9632-5258CC230FB5}">
      <dsp:nvSpPr>
        <dsp:cNvPr id="0" name=""/>
        <dsp:cNvSpPr/>
      </dsp:nvSpPr>
      <dsp:spPr>
        <a:xfrm>
          <a:off x="4876793" y="3276376"/>
          <a:ext cx="3229399" cy="11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Environmental Determinants</a:t>
          </a:r>
          <a:endParaRPr lang="en-US" sz="2000" kern="1200" dirty="0"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sp:txBody>
      <dsp:txXfrm>
        <a:off x="5349728" y="3443797"/>
        <a:ext cx="2283529" cy="808381"/>
      </dsp:txXfrm>
    </dsp:sp>
    <dsp:sp modelId="{2EFA0654-8B8F-4CC8-9F2C-76FCC7E7830B}">
      <dsp:nvSpPr>
        <dsp:cNvPr id="0" name=""/>
        <dsp:cNvSpPr/>
      </dsp:nvSpPr>
      <dsp:spPr>
        <a:xfrm rot="10800000">
          <a:off x="3050615" y="3647924"/>
          <a:ext cx="1623269" cy="40012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10800000">
        <a:off x="3170653" y="3727950"/>
        <a:ext cx="1383193" cy="240076"/>
      </dsp:txXfrm>
    </dsp:sp>
    <dsp:sp modelId="{883DF34B-670E-4EBA-9D0D-0655FDE9C7BB}">
      <dsp:nvSpPr>
        <dsp:cNvPr id="0" name=""/>
        <dsp:cNvSpPr/>
      </dsp:nvSpPr>
      <dsp:spPr>
        <a:xfrm>
          <a:off x="6" y="3276376"/>
          <a:ext cx="2847700" cy="1143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Behavioral Determinants</a:t>
          </a:r>
          <a:endParaRPr lang="en-US" sz="2000" kern="1200" dirty="0"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sp:txBody>
      <dsp:txXfrm>
        <a:off x="417042" y="3443797"/>
        <a:ext cx="2013628" cy="808381"/>
      </dsp:txXfrm>
    </dsp:sp>
    <dsp:sp modelId="{D92B4DCF-A924-48BF-A648-2EE935579BFC}">
      <dsp:nvSpPr>
        <dsp:cNvPr id="0" name=""/>
        <dsp:cNvSpPr/>
      </dsp:nvSpPr>
      <dsp:spPr>
        <a:xfrm rot="18504072">
          <a:off x="1480431" y="2010629"/>
          <a:ext cx="2482368" cy="40012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1600469" y="2090655"/>
        <a:ext cx="2242292" cy="2400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E98C2-9454-44F7-A0D7-FBAA5A96DEDD}">
      <dsp:nvSpPr>
        <dsp:cNvPr id="0" name=""/>
        <dsp:cNvSpPr/>
      </dsp:nvSpPr>
      <dsp:spPr>
        <a:xfrm>
          <a:off x="2688526" y="144057"/>
          <a:ext cx="2671424" cy="8937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Observations</a:t>
          </a:r>
          <a:endParaRPr lang="en-US" sz="2000" kern="1200" dirty="0"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sp:txBody>
      <dsp:txXfrm>
        <a:off x="2732154" y="187685"/>
        <a:ext cx="2584168" cy="806466"/>
      </dsp:txXfrm>
    </dsp:sp>
    <dsp:sp modelId="{4F310A42-1F10-4C74-8E1E-377E525EBF0A}">
      <dsp:nvSpPr>
        <dsp:cNvPr id="0" name=""/>
        <dsp:cNvSpPr/>
      </dsp:nvSpPr>
      <dsp:spPr>
        <a:xfrm rot="3177075">
          <a:off x="4171589" y="1953135"/>
          <a:ext cx="2048601" cy="379734"/>
        </a:xfrm>
        <a:prstGeom prst="left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4285509" y="2029082"/>
        <a:ext cx="1820761" cy="227840"/>
      </dsp:txXfrm>
    </dsp:sp>
    <dsp:sp modelId="{1D9E6A91-CE6F-4BCF-9632-5258CC230FB5}">
      <dsp:nvSpPr>
        <dsp:cNvPr id="0" name=""/>
        <dsp:cNvSpPr/>
      </dsp:nvSpPr>
      <dsp:spPr>
        <a:xfrm>
          <a:off x="4836086" y="3248225"/>
          <a:ext cx="3064808" cy="8962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Survey Results</a:t>
          </a:r>
          <a:endParaRPr lang="en-US" sz="2000" kern="1200" dirty="0"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sp:txBody>
      <dsp:txXfrm>
        <a:off x="4879837" y="3291976"/>
        <a:ext cx="2977306" cy="808737"/>
      </dsp:txXfrm>
    </dsp:sp>
    <dsp:sp modelId="{2EFA0654-8B8F-4CC8-9F2C-76FCC7E7830B}">
      <dsp:nvSpPr>
        <dsp:cNvPr id="0" name=""/>
        <dsp:cNvSpPr/>
      </dsp:nvSpPr>
      <dsp:spPr>
        <a:xfrm rot="10800000">
          <a:off x="3106433" y="3506478"/>
          <a:ext cx="1537469" cy="379734"/>
        </a:xfrm>
        <a:prstGeom prst="left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 rot="10800000">
        <a:off x="3220353" y="3582425"/>
        <a:ext cx="1309629" cy="227840"/>
      </dsp:txXfrm>
    </dsp:sp>
    <dsp:sp modelId="{883DF34B-670E-4EBA-9D0D-0655FDE9C7BB}">
      <dsp:nvSpPr>
        <dsp:cNvPr id="0" name=""/>
        <dsp:cNvSpPr/>
      </dsp:nvSpPr>
      <dsp:spPr>
        <a:xfrm>
          <a:off x="211687" y="3248225"/>
          <a:ext cx="2702562" cy="8962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Depth Interviews</a:t>
          </a:r>
          <a:endParaRPr lang="en-US" sz="2000" kern="1200" dirty="0"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sp:txBody>
      <dsp:txXfrm>
        <a:off x="255438" y="3291976"/>
        <a:ext cx="2615060" cy="808737"/>
      </dsp:txXfrm>
    </dsp:sp>
    <dsp:sp modelId="{D92B4DCF-A924-48BF-A648-2EE935579BFC}">
      <dsp:nvSpPr>
        <dsp:cNvPr id="0" name=""/>
        <dsp:cNvSpPr/>
      </dsp:nvSpPr>
      <dsp:spPr>
        <a:xfrm rot="18503958">
          <a:off x="1743372" y="1953135"/>
          <a:ext cx="2101459" cy="379734"/>
        </a:xfrm>
        <a:prstGeom prst="left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1857292" y="2029082"/>
        <a:ext cx="1873619" cy="2278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20C32-ECE0-4614-B4BB-16BBACD7F10D}">
      <dsp:nvSpPr>
        <dsp:cNvPr id="0" name=""/>
        <dsp:cNvSpPr/>
      </dsp:nvSpPr>
      <dsp:spPr>
        <a:xfrm rot="5400000">
          <a:off x="487434" y="1112766"/>
          <a:ext cx="703400" cy="7638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9D617-B691-40AB-8C4C-9D9B1DD47FB8}">
      <dsp:nvSpPr>
        <dsp:cNvPr id="0" name=""/>
        <dsp:cNvSpPr/>
      </dsp:nvSpPr>
      <dsp:spPr>
        <a:xfrm>
          <a:off x="2761" y="238057"/>
          <a:ext cx="2997248" cy="8288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Inventory of Process Objectives</a:t>
          </a:r>
          <a:endParaRPr lang="en-US" sz="2000" kern="1200" dirty="0">
            <a:solidFill>
              <a:schemeClr val="bg1"/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sp:txBody>
      <dsp:txXfrm>
        <a:off x="43229" y="278525"/>
        <a:ext cx="2916312" cy="747904"/>
      </dsp:txXfrm>
    </dsp:sp>
    <dsp:sp modelId="{20E1089B-F9D5-40D2-AFAA-B2201C65AE1D}">
      <dsp:nvSpPr>
        <dsp:cNvPr id="0" name=""/>
        <dsp:cNvSpPr/>
      </dsp:nvSpPr>
      <dsp:spPr>
        <a:xfrm>
          <a:off x="2093441" y="317106"/>
          <a:ext cx="861210" cy="669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BAB15-6436-4481-90C8-C5B6735F9303}">
      <dsp:nvSpPr>
        <dsp:cNvPr id="0" name=""/>
        <dsp:cNvSpPr/>
      </dsp:nvSpPr>
      <dsp:spPr>
        <a:xfrm rot="5400000">
          <a:off x="1953698" y="2008704"/>
          <a:ext cx="703400" cy="8007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C4E9C-4704-40DE-8212-BF5B85A2B890}">
      <dsp:nvSpPr>
        <dsp:cNvPr id="0" name=""/>
        <dsp:cNvSpPr/>
      </dsp:nvSpPr>
      <dsp:spPr>
        <a:xfrm>
          <a:off x="1447799" y="1138882"/>
          <a:ext cx="3245521" cy="8288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Consensus on Critical Questions to Answer</a:t>
          </a:r>
          <a:endParaRPr lang="en-US" sz="2000" kern="1200" dirty="0">
            <a:solidFill>
              <a:schemeClr val="bg1"/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sp:txBody>
      <dsp:txXfrm>
        <a:off x="1488267" y="1179350"/>
        <a:ext cx="3164585" cy="747904"/>
      </dsp:txXfrm>
    </dsp:sp>
    <dsp:sp modelId="{E3745834-D361-455E-B7FD-CC0813D27621}">
      <dsp:nvSpPr>
        <dsp:cNvPr id="0" name=""/>
        <dsp:cNvSpPr/>
      </dsp:nvSpPr>
      <dsp:spPr>
        <a:xfrm>
          <a:off x="3656257" y="1248167"/>
          <a:ext cx="861210" cy="669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36220-AB67-4D43-ABC8-E94155F2343F}">
      <dsp:nvSpPr>
        <dsp:cNvPr id="0" name=""/>
        <dsp:cNvSpPr/>
      </dsp:nvSpPr>
      <dsp:spPr>
        <a:xfrm rot="5400000">
          <a:off x="3401499" y="2923102"/>
          <a:ext cx="703400" cy="8007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54154-AA89-47F3-ACB7-4F70756007F4}">
      <dsp:nvSpPr>
        <dsp:cNvPr id="0" name=""/>
        <dsp:cNvSpPr/>
      </dsp:nvSpPr>
      <dsp:spPr>
        <a:xfrm>
          <a:off x="2880120" y="2100179"/>
          <a:ext cx="3162159" cy="8288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Measurement Tools</a:t>
          </a:r>
          <a:endParaRPr lang="en-US" sz="2000" kern="1200" dirty="0">
            <a:solidFill>
              <a:schemeClr val="bg1"/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sp:txBody>
      <dsp:txXfrm>
        <a:off x="2920588" y="2140647"/>
        <a:ext cx="3081223" cy="747904"/>
      </dsp:txXfrm>
    </dsp:sp>
    <dsp:sp modelId="{1DB6AA19-D68D-41D1-B5B5-EFD6319C5C6D}">
      <dsp:nvSpPr>
        <dsp:cNvPr id="0" name=""/>
        <dsp:cNvSpPr/>
      </dsp:nvSpPr>
      <dsp:spPr>
        <a:xfrm>
          <a:off x="5053256" y="2179228"/>
          <a:ext cx="861210" cy="669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EA5F8-5128-424F-89AE-0D04139F8D18}">
      <dsp:nvSpPr>
        <dsp:cNvPr id="0" name=""/>
        <dsp:cNvSpPr/>
      </dsp:nvSpPr>
      <dsp:spPr>
        <a:xfrm rot="5400000">
          <a:off x="4849297" y="3837499"/>
          <a:ext cx="703400" cy="8007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33C61F-72EF-40E9-98D8-A4B0B6893523}">
      <dsp:nvSpPr>
        <dsp:cNvPr id="0" name=""/>
        <dsp:cNvSpPr/>
      </dsp:nvSpPr>
      <dsp:spPr>
        <a:xfrm>
          <a:off x="4318799" y="3031240"/>
          <a:ext cx="3320392" cy="8288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Quality Assurance</a:t>
          </a:r>
          <a:endParaRPr lang="en-US" sz="2000" kern="1200" dirty="0">
            <a:solidFill>
              <a:schemeClr val="bg1"/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sp:txBody>
      <dsp:txXfrm>
        <a:off x="4359267" y="3071708"/>
        <a:ext cx="3239456" cy="747904"/>
      </dsp:txXfrm>
    </dsp:sp>
    <dsp:sp modelId="{912CAF41-AA58-4938-A4A2-0DB0656DE7E4}">
      <dsp:nvSpPr>
        <dsp:cNvPr id="0" name=""/>
        <dsp:cNvSpPr/>
      </dsp:nvSpPr>
      <dsp:spPr>
        <a:xfrm>
          <a:off x="6571051" y="3110289"/>
          <a:ext cx="861210" cy="669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38C0C-3BBE-4748-A778-03ACF964C9A0}">
      <dsp:nvSpPr>
        <dsp:cNvPr id="0" name=""/>
        <dsp:cNvSpPr/>
      </dsp:nvSpPr>
      <dsp:spPr>
        <a:xfrm>
          <a:off x="5757478" y="3962301"/>
          <a:ext cx="2677336" cy="8288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Data Analysis and Reporting</a:t>
          </a:r>
          <a:endParaRPr lang="en-US" sz="2000" kern="1200" dirty="0">
            <a:solidFill>
              <a:schemeClr val="bg1"/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sp:txBody>
      <dsp:txXfrm>
        <a:off x="5797946" y="4002769"/>
        <a:ext cx="2596400" cy="7479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2702E-E48E-4718-BE71-33A452CDFE7A}">
      <dsp:nvSpPr>
        <dsp:cNvPr id="0" name=""/>
        <dsp:cNvSpPr/>
      </dsp:nvSpPr>
      <dsp:spPr>
        <a:xfrm>
          <a:off x="4925597" y="228610"/>
          <a:ext cx="2147553" cy="1027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Obtain Relevant Data</a:t>
          </a:r>
          <a:endParaRPr lang="en-US" sz="2000" kern="1200" dirty="0">
            <a:solidFill>
              <a:schemeClr val="bg1"/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sp:txBody>
      <dsp:txXfrm>
        <a:off x="4925597" y="228610"/>
        <a:ext cx="2147553" cy="1027847"/>
      </dsp:txXfrm>
    </dsp:sp>
    <dsp:sp modelId="{A10B04F6-9E02-42ED-8729-7CD25C6C1606}">
      <dsp:nvSpPr>
        <dsp:cNvPr id="0" name=""/>
        <dsp:cNvSpPr/>
      </dsp:nvSpPr>
      <dsp:spPr>
        <a:xfrm>
          <a:off x="1812434" y="-334196"/>
          <a:ext cx="5020372" cy="5020372"/>
        </a:xfrm>
        <a:prstGeom prst="circularArrow">
          <a:avLst>
            <a:gd name="adj1" fmla="val 3992"/>
            <a:gd name="adj2" fmla="val 250460"/>
            <a:gd name="adj3" fmla="val 21086453"/>
            <a:gd name="adj4" fmla="val 20181528"/>
            <a:gd name="adj5" fmla="val 46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D076D-A3BE-4828-A3A8-8A3905992B5A}">
      <dsp:nvSpPr>
        <dsp:cNvPr id="0" name=""/>
        <dsp:cNvSpPr/>
      </dsp:nvSpPr>
      <dsp:spPr>
        <a:xfrm>
          <a:off x="5902038" y="2000676"/>
          <a:ext cx="1530515" cy="1027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Analyze Data</a:t>
          </a:r>
          <a:endParaRPr lang="en-US" sz="2000" kern="1200" dirty="0">
            <a:solidFill>
              <a:schemeClr val="bg1"/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sp:txBody>
      <dsp:txXfrm>
        <a:off x="5902038" y="2000676"/>
        <a:ext cx="1530515" cy="1027847"/>
      </dsp:txXfrm>
    </dsp:sp>
    <dsp:sp modelId="{413F2039-C2C4-4739-BF6B-2F705220C9AF}">
      <dsp:nvSpPr>
        <dsp:cNvPr id="0" name=""/>
        <dsp:cNvSpPr/>
      </dsp:nvSpPr>
      <dsp:spPr>
        <a:xfrm>
          <a:off x="1806373" y="152410"/>
          <a:ext cx="5066057" cy="5097435"/>
        </a:xfrm>
        <a:prstGeom prst="circularArrow">
          <a:avLst>
            <a:gd name="adj1" fmla="val 3992"/>
            <a:gd name="adj2" fmla="val 250460"/>
            <a:gd name="adj3" fmla="val 1751724"/>
            <a:gd name="adj4" fmla="val 492514"/>
            <a:gd name="adj5" fmla="val 46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1D93D-C3E4-4420-B58E-77A5B348A324}">
      <dsp:nvSpPr>
        <dsp:cNvPr id="0" name=""/>
        <dsp:cNvSpPr/>
      </dsp:nvSpPr>
      <dsp:spPr>
        <a:xfrm>
          <a:off x="4738817" y="3962398"/>
          <a:ext cx="1941305" cy="1027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Determine Conclusions</a:t>
          </a:r>
          <a:endParaRPr lang="en-US" sz="2000" kern="1200" dirty="0">
            <a:solidFill>
              <a:schemeClr val="bg1"/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sp:txBody>
      <dsp:txXfrm>
        <a:off x="4738817" y="3962398"/>
        <a:ext cx="1941305" cy="1027847"/>
      </dsp:txXfrm>
    </dsp:sp>
    <dsp:sp modelId="{E59684D5-5D3C-488E-BC38-F386BD498333}">
      <dsp:nvSpPr>
        <dsp:cNvPr id="0" name=""/>
        <dsp:cNvSpPr/>
      </dsp:nvSpPr>
      <dsp:spPr>
        <a:xfrm>
          <a:off x="2075889" y="61292"/>
          <a:ext cx="5020372" cy="5020372"/>
        </a:xfrm>
        <a:prstGeom prst="circularArrow">
          <a:avLst>
            <a:gd name="adj1" fmla="val 3992"/>
            <a:gd name="adj2" fmla="val 250460"/>
            <a:gd name="adj3" fmla="val 6215807"/>
            <a:gd name="adj4" fmla="val 5170839"/>
            <a:gd name="adj5" fmla="val 46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C3F24-FF99-4538-B911-78D79AC2B576}">
      <dsp:nvSpPr>
        <dsp:cNvPr id="0" name=""/>
        <dsp:cNvSpPr/>
      </dsp:nvSpPr>
      <dsp:spPr>
        <a:xfrm>
          <a:off x="2569230" y="3986519"/>
          <a:ext cx="1316970" cy="1027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Plan Instruction</a:t>
          </a:r>
          <a:endParaRPr lang="en-US" sz="2000" kern="1200" dirty="0">
            <a:solidFill>
              <a:schemeClr val="bg1"/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sp:txBody>
      <dsp:txXfrm>
        <a:off x="2569230" y="3986519"/>
        <a:ext cx="1316970" cy="1027847"/>
      </dsp:txXfrm>
    </dsp:sp>
    <dsp:sp modelId="{3CEA67B2-BE2F-4779-AF0D-1D2F6D19FC92}">
      <dsp:nvSpPr>
        <dsp:cNvPr id="0" name=""/>
        <dsp:cNvSpPr/>
      </dsp:nvSpPr>
      <dsp:spPr>
        <a:xfrm>
          <a:off x="1864056" y="4413"/>
          <a:ext cx="5020372" cy="5020372"/>
        </a:xfrm>
        <a:prstGeom prst="circularArrow">
          <a:avLst>
            <a:gd name="adj1" fmla="val 3992"/>
            <a:gd name="adj2" fmla="val 250460"/>
            <a:gd name="adj3" fmla="val 9772465"/>
            <a:gd name="adj4" fmla="val 8403966"/>
            <a:gd name="adj5" fmla="val 46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9C788-4811-44CE-A81F-FFD1BA19367D}">
      <dsp:nvSpPr>
        <dsp:cNvPr id="0" name=""/>
        <dsp:cNvSpPr/>
      </dsp:nvSpPr>
      <dsp:spPr>
        <a:xfrm>
          <a:off x="1081222" y="2000676"/>
          <a:ext cx="1999933" cy="1027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Implement Instruction</a:t>
          </a:r>
          <a:endParaRPr lang="en-US" sz="2000" kern="1200" dirty="0">
            <a:solidFill>
              <a:schemeClr val="bg1"/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sp:txBody>
      <dsp:txXfrm>
        <a:off x="1081222" y="2000676"/>
        <a:ext cx="1999933" cy="1027847"/>
      </dsp:txXfrm>
    </dsp:sp>
    <dsp:sp modelId="{CD93D342-AF3D-4EA8-8643-C28430751217}">
      <dsp:nvSpPr>
        <dsp:cNvPr id="0" name=""/>
        <dsp:cNvSpPr/>
      </dsp:nvSpPr>
      <dsp:spPr>
        <a:xfrm>
          <a:off x="1864056" y="4413"/>
          <a:ext cx="5020372" cy="5020372"/>
        </a:xfrm>
        <a:prstGeom prst="circularArrow">
          <a:avLst>
            <a:gd name="adj1" fmla="val 3992"/>
            <a:gd name="adj2" fmla="val 250460"/>
            <a:gd name="adj3" fmla="val 12945575"/>
            <a:gd name="adj4" fmla="val 11577075"/>
            <a:gd name="adj5" fmla="val 46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3A40E-6AFF-4EA6-9036-CE274A55497F}">
      <dsp:nvSpPr>
        <dsp:cNvPr id="0" name=""/>
        <dsp:cNvSpPr/>
      </dsp:nvSpPr>
      <dsp:spPr>
        <a:xfrm>
          <a:off x="2362201" y="14833"/>
          <a:ext cx="1731028" cy="1027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Conduct Assessment</a:t>
          </a:r>
          <a:endParaRPr lang="en-US" sz="2000" kern="1200" dirty="0">
            <a:solidFill>
              <a:schemeClr val="bg1"/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sp:txBody>
      <dsp:txXfrm>
        <a:off x="2362201" y="14833"/>
        <a:ext cx="1731028" cy="1027847"/>
      </dsp:txXfrm>
    </dsp:sp>
    <dsp:sp modelId="{45D3E644-C245-4906-9785-2312E8E14A0A}">
      <dsp:nvSpPr>
        <dsp:cNvPr id="0" name=""/>
        <dsp:cNvSpPr/>
      </dsp:nvSpPr>
      <dsp:spPr>
        <a:xfrm>
          <a:off x="1930808" y="-41689"/>
          <a:ext cx="5395695" cy="5020372"/>
        </a:xfrm>
        <a:prstGeom prst="circularArrow">
          <a:avLst>
            <a:gd name="adj1" fmla="val 3992"/>
            <a:gd name="adj2" fmla="val 250460"/>
            <a:gd name="adj3" fmla="val 16691268"/>
            <a:gd name="adj4" fmla="val 15389809"/>
            <a:gd name="adj5" fmla="val 46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4BA3B-A5D1-4424-8401-4C761FAD83C0}">
      <dsp:nvSpPr>
        <dsp:cNvPr id="0" name=""/>
        <dsp:cNvSpPr/>
      </dsp:nvSpPr>
      <dsp:spPr>
        <a:xfrm>
          <a:off x="0" y="0"/>
          <a:ext cx="4648200" cy="4648200"/>
        </a:xfrm>
        <a:prstGeom prst="pie">
          <a:avLst>
            <a:gd name="adj1" fmla="val 5400000"/>
            <a:gd name="adj2" fmla="val 16200000"/>
          </a:avLst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F9FB8-8484-4D83-BBF9-32986FF126AE}">
      <dsp:nvSpPr>
        <dsp:cNvPr id="0" name=""/>
        <dsp:cNvSpPr/>
      </dsp:nvSpPr>
      <dsp:spPr>
        <a:xfrm>
          <a:off x="2324100" y="0"/>
          <a:ext cx="6210300" cy="464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206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Participation</a:t>
          </a:r>
          <a:endParaRPr lang="en-US" sz="2400" kern="1200" dirty="0">
            <a:solidFill>
              <a:srgbClr val="002060"/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sp:txBody>
      <dsp:txXfrm>
        <a:off x="2324100" y="0"/>
        <a:ext cx="3105150" cy="987742"/>
      </dsp:txXfrm>
    </dsp:sp>
    <dsp:sp modelId="{3416175A-C565-4387-A094-FC30E1A3720C}">
      <dsp:nvSpPr>
        <dsp:cNvPr id="0" name=""/>
        <dsp:cNvSpPr/>
      </dsp:nvSpPr>
      <dsp:spPr>
        <a:xfrm>
          <a:off x="610076" y="987742"/>
          <a:ext cx="3428047" cy="342804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791DB-034A-4879-8BAA-104D13F0637C}">
      <dsp:nvSpPr>
        <dsp:cNvPr id="0" name=""/>
        <dsp:cNvSpPr/>
      </dsp:nvSpPr>
      <dsp:spPr>
        <a:xfrm>
          <a:off x="2324100" y="1094046"/>
          <a:ext cx="6210300" cy="32154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2">
                  <a:lumMod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Service Dosage </a:t>
          </a:r>
          <a:endParaRPr lang="en-US" sz="2400" kern="1200" dirty="0">
            <a:solidFill>
              <a:schemeClr val="tx2">
                <a:lumMod val="25000"/>
              </a:schemeClr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sp:txBody>
      <dsp:txXfrm>
        <a:off x="2324100" y="1094046"/>
        <a:ext cx="3105150" cy="926482"/>
      </dsp:txXfrm>
    </dsp:sp>
    <dsp:sp modelId="{68806B26-F78B-4FA6-ACDA-E25410DCCAED}">
      <dsp:nvSpPr>
        <dsp:cNvPr id="0" name=""/>
        <dsp:cNvSpPr/>
      </dsp:nvSpPr>
      <dsp:spPr>
        <a:xfrm>
          <a:off x="1220152" y="1975485"/>
          <a:ext cx="2207895" cy="2207895"/>
        </a:xfrm>
        <a:prstGeom prst="pie">
          <a:avLst>
            <a:gd name="adj1" fmla="val 5400000"/>
            <a:gd name="adj2" fmla="val 16200000"/>
          </a:avLst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883F1-EFBD-452B-AA0C-FBFA318E7776}">
      <dsp:nvSpPr>
        <dsp:cNvPr id="0" name=""/>
        <dsp:cNvSpPr/>
      </dsp:nvSpPr>
      <dsp:spPr>
        <a:xfrm>
          <a:off x="2324100" y="2033596"/>
          <a:ext cx="6210300" cy="22078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Fidelity</a:t>
          </a:r>
          <a:endParaRPr lang="en-US" sz="2400" kern="1200" dirty="0"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sp:txBody>
      <dsp:txXfrm>
        <a:off x="2324100" y="2033596"/>
        <a:ext cx="3105150" cy="987742"/>
      </dsp:txXfrm>
    </dsp:sp>
    <dsp:sp modelId="{4A1E3CE2-BB9D-411D-B156-73AA9923E1A9}">
      <dsp:nvSpPr>
        <dsp:cNvPr id="0" name=""/>
        <dsp:cNvSpPr/>
      </dsp:nvSpPr>
      <dsp:spPr>
        <a:xfrm>
          <a:off x="1830228" y="2963227"/>
          <a:ext cx="987742" cy="98774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EF068-6FE1-4134-A1B2-B391F476A493}">
      <dsp:nvSpPr>
        <dsp:cNvPr id="0" name=""/>
        <dsp:cNvSpPr/>
      </dsp:nvSpPr>
      <dsp:spPr>
        <a:xfrm>
          <a:off x="2324100" y="2969721"/>
          <a:ext cx="6210300" cy="10522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2">
                  <a:lumMod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Compatibility</a:t>
          </a:r>
          <a:endParaRPr lang="en-US" sz="2400" kern="1200" dirty="0">
            <a:solidFill>
              <a:schemeClr val="tx2">
                <a:lumMod val="25000"/>
              </a:schemeClr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sp:txBody>
      <dsp:txXfrm>
        <a:off x="2324100" y="2969721"/>
        <a:ext cx="3105150" cy="1052232"/>
      </dsp:txXfrm>
    </dsp:sp>
    <dsp:sp modelId="{060ADEC3-4EE5-418A-849D-F8041F6E2C24}">
      <dsp:nvSpPr>
        <dsp:cNvPr id="0" name=""/>
        <dsp:cNvSpPr/>
      </dsp:nvSpPr>
      <dsp:spPr>
        <a:xfrm>
          <a:off x="5429250" y="0"/>
          <a:ext cx="3105150" cy="98774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600" kern="1200" dirty="0" smtClean="0">
              <a:solidFill>
                <a:srgbClr val="00206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Referrals </a:t>
          </a:r>
          <a:endParaRPr lang="en-US" sz="1600" kern="1200" dirty="0">
            <a:solidFill>
              <a:srgbClr val="002060"/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600" kern="1200" dirty="0" smtClean="0">
              <a:solidFill>
                <a:srgbClr val="00206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Eligibility</a:t>
          </a:r>
          <a:endParaRPr lang="en-US" sz="1600" kern="1200" dirty="0">
            <a:solidFill>
              <a:srgbClr val="002060"/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600" kern="1200" dirty="0" smtClean="0">
              <a:solidFill>
                <a:srgbClr val="00206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Enrollment/Engagement</a:t>
          </a:r>
          <a:endParaRPr lang="en-US" sz="1600" kern="1200" dirty="0">
            <a:solidFill>
              <a:srgbClr val="002060"/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sp:txBody>
      <dsp:txXfrm>
        <a:off x="5429250" y="0"/>
        <a:ext cx="3105150" cy="987742"/>
      </dsp:txXfrm>
    </dsp:sp>
    <dsp:sp modelId="{6EAF31D2-BD61-4EAB-9C39-045459A10CA1}">
      <dsp:nvSpPr>
        <dsp:cNvPr id="0" name=""/>
        <dsp:cNvSpPr/>
      </dsp:nvSpPr>
      <dsp:spPr>
        <a:xfrm>
          <a:off x="5429250" y="987742"/>
          <a:ext cx="3105150" cy="98774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600" kern="1200" dirty="0" smtClean="0">
              <a:solidFill>
                <a:schemeClr val="tx2">
                  <a:lumMod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Planned</a:t>
          </a:r>
          <a:endParaRPr lang="en-US" sz="1600" kern="1200" dirty="0">
            <a:solidFill>
              <a:schemeClr val="tx2">
                <a:lumMod val="25000"/>
              </a:schemeClr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600" kern="1200" dirty="0" smtClean="0">
              <a:solidFill>
                <a:schemeClr val="tx2">
                  <a:lumMod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Completed</a:t>
          </a:r>
          <a:endParaRPr lang="en-US" sz="1600" kern="1200" dirty="0">
            <a:solidFill>
              <a:schemeClr val="tx2">
                <a:lumMod val="25000"/>
              </a:schemeClr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sp:txBody>
      <dsp:txXfrm>
        <a:off x="5429250" y="987742"/>
        <a:ext cx="3105150" cy="987742"/>
      </dsp:txXfrm>
    </dsp:sp>
    <dsp:sp modelId="{D00AA6A9-F65A-4E43-AD90-C4A18238282C}">
      <dsp:nvSpPr>
        <dsp:cNvPr id="0" name=""/>
        <dsp:cNvSpPr/>
      </dsp:nvSpPr>
      <dsp:spPr>
        <a:xfrm>
          <a:off x="5429250" y="1975485"/>
          <a:ext cx="3105150" cy="98774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600" kern="1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Planned Content</a:t>
          </a:r>
          <a:endParaRPr lang="en-US" sz="1600" kern="1200" dirty="0"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600" kern="1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Content Covered</a:t>
          </a:r>
          <a:endParaRPr lang="en-US" sz="1600" kern="1200" dirty="0"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sp:txBody>
      <dsp:txXfrm>
        <a:off x="5429250" y="1975485"/>
        <a:ext cx="3105150" cy="987742"/>
      </dsp:txXfrm>
    </dsp:sp>
    <dsp:sp modelId="{5595190F-F008-4120-857B-5A3A90B29061}">
      <dsp:nvSpPr>
        <dsp:cNvPr id="0" name=""/>
        <dsp:cNvSpPr/>
      </dsp:nvSpPr>
      <dsp:spPr>
        <a:xfrm>
          <a:off x="5429250" y="2951794"/>
          <a:ext cx="3105150" cy="101060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600" kern="1200" dirty="0" smtClean="0">
              <a:solidFill>
                <a:schemeClr val="tx2">
                  <a:lumMod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Context</a:t>
          </a:r>
          <a:endParaRPr lang="en-US" sz="1600" kern="1200" dirty="0">
            <a:solidFill>
              <a:schemeClr val="tx2">
                <a:lumMod val="25000"/>
              </a:schemeClr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600" kern="1200" dirty="0" smtClean="0">
              <a:solidFill>
                <a:schemeClr val="tx2">
                  <a:lumMod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Expectations</a:t>
          </a:r>
          <a:endParaRPr lang="en-US" sz="1600" kern="1200" dirty="0">
            <a:solidFill>
              <a:schemeClr val="tx2">
                <a:lumMod val="25000"/>
              </a:schemeClr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600" kern="1200" dirty="0" smtClean="0">
              <a:solidFill>
                <a:schemeClr val="tx2">
                  <a:lumMod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rPr>
            <a:t>Value System</a:t>
          </a:r>
          <a:endParaRPr lang="en-US" sz="1600" kern="1200" dirty="0">
            <a:solidFill>
              <a:schemeClr val="tx2">
                <a:lumMod val="25000"/>
              </a:schemeClr>
            </a:solidFill>
            <a:latin typeface="Arial Unicode MS" pitchFamily="34" charset="-128"/>
            <a:ea typeface="Arial Unicode MS" pitchFamily="34" charset="-128"/>
            <a:cs typeface="Arial Unicode MS" pitchFamily="34" charset="-128"/>
          </a:endParaRPr>
        </a:p>
      </dsp:txBody>
      <dsp:txXfrm>
        <a:off x="5429250" y="2951794"/>
        <a:ext cx="3105150" cy="10106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428C3-FC86-4281-9FA6-6A84B5450EE5}">
      <dsp:nvSpPr>
        <dsp:cNvPr id="0" name=""/>
        <dsp:cNvSpPr/>
      </dsp:nvSpPr>
      <dsp:spPr>
        <a:xfrm>
          <a:off x="0" y="0"/>
          <a:ext cx="8001000" cy="8001000"/>
        </a:xfrm>
        <a:prstGeom prst="pie">
          <a:avLst>
            <a:gd name="adj1" fmla="val 5400000"/>
            <a:gd name="adj2" fmla="val 16200000"/>
          </a:avLst>
        </a:prstGeom>
        <a:solidFill>
          <a:srgbClr val="3333CC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014A4-DC2F-41D7-A7AC-C9BBB00B2674}">
      <dsp:nvSpPr>
        <dsp:cNvPr id="0" name=""/>
        <dsp:cNvSpPr/>
      </dsp:nvSpPr>
      <dsp:spPr>
        <a:xfrm>
          <a:off x="4000500" y="0"/>
          <a:ext cx="13068300" cy="80010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3333CC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Participation</a:t>
          </a:r>
          <a:endParaRPr lang="en-US" sz="6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sp:txBody>
      <dsp:txXfrm>
        <a:off x="4000500" y="0"/>
        <a:ext cx="6534150" cy="1700212"/>
      </dsp:txXfrm>
    </dsp:sp>
    <dsp:sp modelId="{28B5991B-4B12-42FD-A11F-4289DA0DCFCD}">
      <dsp:nvSpPr>
        <dsp:cNvPr id="0" name=""/>
        <dsp:cNvSpPr/>
      </dsp:nvSpPr>
      <dsp:spPr>
        <a:xfrm>
          <a:off x="1050131" y="1700212"/>
          <a:ext cx="5900737" cy="5900737"/>
        </a:xfrm>
        <a:prstGeom prst="pie">
          <a:avLst>
            <a:gd name="adj1" fmla="val 5400000"/>
            <a:gd name="adj2" fmla="val 16200000"/>
          </a:avLst>
        </a:prstGeo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26C50-4F5C-41A8-9B31-33CD84EA6FDF}">
      <dsp:nvSpPr>
        <dsp:cNvPr id="0" name=""/>
        <dsp:cNvSpPr/>
      </dsp:nvSpPr>
      <dsp:spPr>
        <a:xfrm>
          <a:off x="4000500" y="1700212"/>
          <a:ext cx="13068300" cy="5900737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Dose</a:t>
          </a:r>
          <a:endParaRPr lang="en-US" sz="6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sp:txBody>
      <dsp:txXfrm>
        <a:off x="4000500" y="1700212"/>
        <a:ext cx="6534150" cy="1700212"/>
      </dsp:txXfrm>
    </dsp:sp>
    <dsp:sp modelId="{9E16A129-52D5-4BC3-A5EB-43CB063038F2}">
      <dsp:nvSpPr>
        <dsp:cNvPr id="0" name=""/>
        <dsp:cNvSpPr/>
      </dsp:nvSpPr>
      <dsp:spPr>
        <a:xfrm>
          <a:off x="2100262" y="3400424"/>
          <a:ext cx="3800475" cy="3800475"/>
        </a:xfrm>
        <a:prstGeom prst="pie">
          <a:avLst>
            <a:gd name="adj1" fmla="val 5400000"/>
            <a:gd name="adj2" fmla="val 16200000"/>
          </a:avLst>
        </a:prstGeom>
        <a:solidFill>
          <a:srgbClr val="000000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8AF20-7A84-4B1C-B50F-D68DAAACC23B}">
      <dsp:nvSpPr>
        <dsp:cNvPr id="0" name=""/>
        <dsp:cNvSpPr/>
      </dsp:nvSpPr>
      <dsp:spPr>
        <a:xfrm>
          <a:off x="4000500" y="3429004"/>
          <a:ext cx="13068300" cy="3800475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Fidelity</a:t>
          </a:r>
          <a:endParaRPr lang="en-US" sz="6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sp:txBody>
      <dsp:txXfrm>
        <a:off x="4000500" y="3429004"/>
        <a:ext cx="6534150" cy="1700212"/>
      </dsp:txXfrm>
    </dsp:sp>
    <dsp:sp modelId="{C85C750F-4B7F-4F70-BB5D-2D29531788D1}">
      <dsp:nvSpPr>
        <dsp:cNvPr id="0" name=""/>
        <dsp:cNvSpPr/>
      </dsp:nvSpPr>
      <dsp:spPr>
        <a:xfrm>
          <a:off x="3150393" y="5100637"/>
          <a:ext cx="1700212" cy="1700212"/>
        </a:xfrm>
        <a:prstGeom prst="pie">
          <a:avLst>
            <a:gd name="adj1" fmla="val 5400000"/>
            <a:gd name="adj2" fmla="val 16200000"/>
          </a:avLst>
        </a:prstGeom>
        <a:solidFill>
          <a:srgbClr val="AAE2CA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A3958-9E34-4BF3-B80A-ACEBB37EF309}">
      <dsp:nvSpPr>
        <dsp:cNvPr id="0" name=""/>
        <dsp:cNvSpPr/>
      </dsp:nvSpPr>
      <dsp:spPr>
        <a:xfrm>
          <a:off x="4000500" y="5079996"/>
          <a:ext cx="13068300" cy="1700212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AAE2CA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Compatibility </a:t>
          </a:r>
          <a:endParaRPr lang="en-US" sz="6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sp:txBody>
      <dsp:txXfrm>
        <a:off x="4000500" y="5079996"/>
        <a:ext cx="6534150" cy="1700212"/>
      </dsp:txXfrm>
    </dsp:sp>
    <dsp:sp modelId="{D9059E33-3241-4BAA-94D2-CFCF37FAE73A}">
      <dsp:nvSpPr>
        <dsp:cNvPr id="0" name=""/>
        <dsp:cNvSpPr/>
      </dsp:nvSpPr>
      <dsp:spPr>
        <a:xfrm>
          <a:off x="10534650" y="0"/>
          <a:ext cx="6534150" cy="17002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Referral sources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  <a:p>
          <a:pPr marL="571500" lvl="2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Eligibility status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  <a:p>
          <a:pPr marL="857250" lvl="3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Enrollment status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sp:txBody>
      <dsp:txXfrm>
        <a:off x="10534650" y="0"/>
        <a:ext cx="6534150" cy="1700212"/>
      </dsp:txXfrm>
    </dsp:sp>
    <dsp:sp modelId="{0D84926A-217B-487C-9753-B4F79420AD16}">
      <dsp:nvSpPr>
        <dsp:cNvPr id="0" name=""/>
        <dsp:cNvSpPr/>
      </dsp:nvSpPr>
      <dsp:spPr>
        <a:xfrm>
          <a:off x="10534650" y="1700212"/>
          <a:ext cx="6534150" cy="17002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Scheduled visits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  <a:p>
          <a:pPr marL="571500" lvl="2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Completed visits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sp:txBody>
      <dsp:txXfrm>
        <a:off x="10534650" y="1700212"/>
        <a:ext cx="6534150" cy="1700212"/>
      </dsp:txXfrm>
    </dsp:sp>
    <dsp:sp modelId="{BC4B3949-10AF-4FF2-B5D2-798ED662BA09}">
      <dsp:nvSpPr>
        <dsp:cNvPr id="0" name=""/>
        <dsp:cNvSpPr/>
      </dsp:nvSpPr>
      <dsp:spPr>
        <a:xfrm>
          <a:off x="10534650" y="3400424"/>
          <a:ext cx="6534150" cy="17002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Prescribed elements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  <a:p>
          <a:pPr marL="571500" lvl="2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Planned content covered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sp:txBody>
      <dsp:txXfrm>
        <a:off x="10534650" y="3400424"/>
        <a:ext cx="6534150" cy="1700212"/>
      </dsp:txXfrm>
    </dsp:sp>
    <dsp:sp modelId="{1335CD50-1235-4AFA-86D0-650FE232C3CD}">
      <dsp:nvSpPr>
        <dsp:cNvPr id="0" name=""/>
        <dsp:cNvSpPr/>
      </dsp:nvSpPr>
      <dsp:spPr>
        <a:xfrm>
          <a:off x="10534650" y="5100637"/>
          <a:ext cx="6534150" cy="17002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Context of needs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Expectations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Values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sp:txBody>
      <dsp:txXfrm>
        <a:off x="10534650" y="5100637"/>
        <a:ext cx="6534150" cy="17002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428C3-FC86-4281-9FA6-6A84B5450EE5}">
      <dsp:nvSpPr>
        <dsp:cNvPr id="0" name=""/>
        <dsp:cNvSpPr/>
      </dsp:nvSpPr>
      <dsp:spPr>
        <a:xfrm>
          <a:off x="0" y="0"/>
          <a:ext cx="8001000" cy="8001000"/>
        </a:xfrm>
        <a:prstGeom prst="pie">
          <a:avLst>
            <a:gd name="adj1" fmla="val 5400000"/>
            <a:gd name="adj2" fmla="val 16200000"/>
          </a:avLst>
        </a:prstGeom>
        <a:solidFill>
          <a:srgbClr val="3333CC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014A4-DC2F-41D7-A7AC-C9BBB00B2674}">
      <dsp:nvSpPr>
        <dsp:cNvPr id="0" name=""/>
        <dsp:cNvSpPr/>
      </dsp:nvSpPr>
      <dsp:spPr>
        <a:xfrm>
          <a:off x="4000500" y="0"/>
          <a:ext cx="13068300" cy="80010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3333CC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Participation</a:t>
          </a:r>
          <a:endParaRPr lang="en-US" sz="6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sp:txBody>
      <dsp:txXfrm>
        <a:off x="4000500" y="0"/>
        <a:ext cx="6534150" cy="1700212"/>
      </dsp:txXfrm>
    </dsp:sp>
    <dsp:sp modelId="{28B5991B-4B12-42FD-A11F-4289DA0DCFCD}">
      <dsp:nvSpPr>
        <dsp:cNvPr id="0" name=""/>
        <dsp:cNvSpPr/>
      </dsp:nvSpPr>
      <dsp:spPr>
        <a:xfrm>
          <a:off x="1050131" y="1700212"/>
          <a:ext cx="5900737" cy="5900737"/>
        </a:xfrm>
        <a:prstGeom prst="pie">
          <a:avLst>
            <a:gd name="adj1" fmla="val 5400000"/>
            <a:gd name="adj2" fmla="val 16200000"/>
          </a:avLst>
        </a:prstGeo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26C50-4F5C-41A8-9B31-33CD84EA6FDF}">
      <dsp:nvSpPr>
        <dsp:cNvPr id="0" name=""/>
        <dsp:cNvSpPr/>
      </dsp:nvSpPr>
      <dsp:spPr>
        <a:xfrm>
          <a:off x="4000500" y="1700212"/>
          <a:ext cx="13068300" cy="5900737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Dose</a:t>
          </a:r>
          <a:endParaRPr lang="en-US" sz="6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sp:txBody>
      <dsp:txXfrm>
        <a:off x="4000500" y="1700212"/>
        <a:ext cx="6534150" cy="1700212"/>
      </dsp:txXfrm>
    </dsp:sp>
    <dsp:sp modelId="{9E16A129-52D5-4BC3-A5EB-43CB063038F2}">
      <dsp:nvSpPr>
        <dsp:cNvPr id="0" name=""/>
        <dsp:cNvSpPr/>
      </dsp:nvSpPr>
      <dsp:spPr>
        <a:xfrm>
          <a:off x="2100262" y="3400424"/>
          <a:ext cx="3800475" cy="3800475"/>
        </a:xfrm>
        <a:prstGeom prst="pie">
          <a:avLst>
            <a:gd name="adj1" fmla="val 5400000"/>
            <a:gd name="adj2" fmla="val 16200000"/>
          </a:avLst>
        </a:prstGeom>
        <a:solidFill>
          <a:srgbClr val="000000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8AF20-7A84-4B1C-B50F-D68DAAACC23B}">
      <dsp:nvSpPr>
        <dsp:cNvPr id="0" name=""/>
        <dsp:cNvSpPr/>
      </dsp:nvSpPr>
      <dsp:spPr>
        <a:xfrm>
          <a:off x="4000500" y="3429004"/>
          <a:ext cx="13068300" cy="3800475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Fidelity</a:t>
          </a:r>
          <a:endParaRPr lang="en-US" sz="6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sp:txBody>
      <dsp:txXfrm>
        <a:off x="4000500" y="3429004"/>
        <a:ext cx="6534150" cy="1700212"/>
      </dsp:txXfrm>
    </dsp:sp>
    <dsp:sp modelId="{C85C750F-4B7F-4F70-BB5D-2D29531788D1}">
      <dsp:nvSpPr>
        <dsp:cNvPr id="0" name=""/>
        <dsp:cNvSpPr/>
      </dsp:nvSpPr>
      <dsp:spPr>
        <a:xfrm>
          <a:off x="3150393" y="5100637"/>
          <a:ext cx="1700212" cy="1700212"/>
        </a:xfrm>
        <a:prstGeom prst="pie">
          <a:avLst>
            <a:gd name="adj1" fmla="val 5400000"/>
            <a:gd name="adj2" fmla="val 16200000"/>
          </a:avLst>
        </a:prstGeom>
        <a:solidFill>
          <a:srgbClr val="AAE2CA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A3958-9E34-4BF3-B80A-ACEBB37EF309}">
      <dsp:nvSpPr>
        <dsp:cNvPr id="0" name=""/>
        <dsp:cNvSpPr/>
      </dsp:nvSpPr>
      <dsp:spPr>
        <a:xfrm>
          <a:off x="4000500" y="5079996"/>
          <a:ext cx="13068300" cy="1700212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AAE2CA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Compatibility </a:t>
          </a:r>
          <a:endParaRPr lang="en-US" sz="6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sp:txBody>
      <dsp:txXfrm>
        <a:off x="4000500" y="5079996"/>
        <a:ext cx="6534150" cy="1700212"/>
      </dsp:txXfrm>
    </dsp:sp>
    <dsp:sp modelId="{D9059E33-3241-4BAA-94D2-CFCF37FAE73A}">
      <dsp:nvSpPr>
        <dsp:cNvPr id="0" name=""/>
        <dsp:cNvSpPr/>
      </dsp:nvSpPr>
      <dsp:spPr>
        <a:xfrm>
          <a:off x="10534650" y="0"/>
          <a:ext cx="6534150" cy="17002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Referral sources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  <a:p>
          <a:pPr marL="571500" lvl="2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Eligibility status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  <a:p>
          <a:pPr marL="857250" lvl="3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Enrollment status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sp:txBody>
      <dsp:txXfrm>
        <a:off x="10534650" y="0"/>
        <a:ext cx="6534150" cy="1700212"/>
      </dsp:txXfrm>
    </dsp:sp>
    <dsp:sp modelId="{0D84926A-217B-487C-9753-B4F79420AD16}">
      <dsp:nvSpPr>
        <dsp:cNvPr id="0" name=""/>
        <dsp:cNvSpPr/>
      </dsp:nvSpPr>
      <dsp:spPr>
        <a:xfrm>
          <a:off x="10534650" y="1700212"/>
          <a:ext cx="6534150" cy="17002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Scheduled visits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  <a:p>
          <a:pPr marL="571500" lvl="2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Completed visits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sp:txBody>
      <dsp:txXfrm>
        <a:off x="10534650" y="1700212"/>
        <a:ext cx="6534150" cy="1700212"/>
      </dsp:txXfrm>
    </dsp:sp>
    <dsp:sp modelId="{BC4B3949-10AF-4FF2-B5D2-798ED662BA09}">
      <dsp:nvSpPr>
        <dsp:cNvPr id="0" name=""/>
        <dsp:cNvSpPr/>
      </dsp:nvSpPr>
      <dsp:spPr>
        <a:xfrm>
          <a:off x="10534650" y="3400424"/>
          <a:ext cx="6534150" cy="17002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Prescribed elements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  <a:p>
          <a:pPr marL="571500" lvl="2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Planned content covered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sp:txBody>
      <dsp:txXfrm>
        <a:off x="10534650" y="3400424"/>
        <a:ext cx="6534150" cy="1700212"/>
      </dsp:txXfrm>
    </dsp:sp>
    <dsp:sp modelId="{1335CD50-1235-4AFA-86D0-650FE232C3CD}">
      <dsp:nvSpPr>
        <dsp:cNvPr id="0" name=""/>
        <dsp:cNvSpPr/>
      </dsp:nvSpPr>
      <dsp:spPr>
        <a:xfrm>
          <a:off x="10534650" y="5100637"/>
          <a:ext cx="6534150" cy="17002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Context of needs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Expectations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Values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sp:txBody>
      <dsp:txXfrm>
        <a:off x="10534650" y="5100637"/>
        <a:ext cx="6534150" cy="17002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428C3-FC86-4281-9FA6-6A84B5450EE5}">
      <dsp:nvSpPr>
        <dsp:cNvPr id="0" name=""/>
        <dsp:cNvSpPr/>
      </dsp:nvSpPr>
      <dsp:spPr>
        <a:xfrm>
          <a:off x="0" y="0"/>
          <a:ext cx="8001000" cy="8001000"/>
        </a:xfrm>
        <a:prstGeom prst="pie">
          <a:avLst>
            <a:gd name="adj1" fmla="val 5400000"/>
            <a:gd name="adj2" fmla="val 16200000"/>
          </a:avLst>
        </a:prstGeom>
        <a:solidFill>
          <a:srgbClr val="3333CC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014A4-DC2F-41D7-A7AC-C9BBB00B2674}">
      <dsp:nvSpPr>
        <dsp:cNvPr id="0" name=""/>
        <dsp:cNvSpPr/>
      </dsp:nvSpPr>
      <dsp:spPr>
        <a:xfrm>
          <a:off x="4000500" y="0"/>
          <a:ext cx="13068300" cy="8001000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3333CC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Participation</a:t>
          </a:r>
          <a:endParaRPr lang="en-US" sz="6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sp:txBody>
      <dsp:txXfrm>
        <a:off x="4000500" y="0"/>
        <a:ext cx="6534150" cy="1700212"/>
      </dsp:txXfrm>
    </dsp:sp>
    <dsp:sp modelId="{28B5991B-4B12-42FD-A11F-4289DA0DCFCD}">
      <dsp:nvSpPr>
        <dsp:cNvPr id="0" name=""/>
        <dsp:cNvSpPr/>
      </dsp:nvSpPr>
      <dsp:spPr>
        <a:xfrm>
          <a:off x="1050131" y="1700212"/>
          <a:ext cx="5900737" cy="5900737"/>
        </a:xfrm>
        <a:prstGeom prst="pie">
          <a:avLst>
            <a:gd name="adj1" fmla="val 5400000"/>
            <a:gd name="adj2" fmla="val 16200000"/>
          </a:avLst>
        </a:prstGeom>
        <a:solidFill>
          <a:srgbClr val="FFFFFF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26C50-4F5C-41A8-9B31-33CD84EA6FDF}">
      <dsp:nvSpPr>
        <dsp:cNvPr id="0" name=""/>
        <dsp:cNvSpPr/>
      </dsp:nvSpPr>
      <dsp:spPr>
        <a:xfrm>
          <a:off x="4000500" y="1700212"/>
          <a:ext cx="13068300" cy="5900737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Dose</a:t>
          </a:r>
          <a:endParaRPr lang="en-US" sz="6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sp:txBody>
      <dsp:txXfrm>
        <a:off x="4000500" y="1700212"/>
        <a:ext cx="6534150" cy="1700212"/>
      </dsp:txXfrm>
    </dsp:sp>
    <dsp:sp modelId="{9E16A129-52D5-4BC3-A5EB-43CB063038F2}">
      <dsp:nvSpPr>
        <dsp:cNvPr id="0" name=""/>
        <dsp:cNvSpPr/>
      </dsp:nvSpPr>
      <dsp:spPr>
        <a:xfrm>
          <a:off x="2100262" y="3400424"/>
          <a:ext cx="3800475" cy="3800475"/>
        </a:xfrm>
        <a:prstGeom prst="pie">
          <a:avLst>
            <a:gd name="adj1" fmla="val 5400000"/>
            <a:gd name="adj2" fmla="val 16200000"/>
          </a:avLst>
        </a:prstGeom>
        <a:solidFill>
          <a:srgbClr val="000000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8AF20-7A84-4B1C-B50F-D68DAAACC23B}">
      <dsp:nvSpPr>
        <dsp:cNvPr id="0" name=""/>
        <dsp:cNvSpPr/>
      </dsp:nvSpPr>
      <dsp:spPr>
        <a:xfrm>
          <a:off x="4000500" y="3429004"/>
          <a:ext cx="13068300" cy="3800475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0000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Fidelity</a:t>
          </a:r>
          <a:endParaRPr lang="en-US" sz="6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sp:txBody>
      <dsp:txXfrm>
        <a:off x="4000500" y="3429004"/>
        <a:ext cx="6534150" cy="1700212"/>
      </dsp:txXfrm>
    </dsp:sp>
    <dsp:sp modelId="{C85C750F-4B7F-4F70-BB5D-2D29531788D1}">
      <dsp:nvSpPr>
        <dsp:cNvPr id="0" name=""/>
        <dsp:cNvSpPr/>
      </dsp:nvSpPr>
      <dsp:spPr>
        <a:xfrm>
          <a:off x="3150393" y="5100637"/>
          <a:ext cx="1700212" cy="1700212"/>
        </a:xfrm>
        <a:prstGeom prst="pie">
          <a:avLst>
            <a:gd name="adj1" fmla="val 5400000"/>
            <a:gd name="adj2" fmla="val 16200000"/>
          </a:avLst>
        </a:prstGeom>
        <a:solidFill>
          <a:srgbClr val="AAE2CA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A3958-9E34-4BF3-B80A-ACEBB37EF309}">
      <dsp:nvSpPr>
        <dsp:cNvPr id="0" name=""/>
        <dsp:cNvSpPr/>
      </dsp:nvSpPr>
      <dsp:spPr>
        <a:xfrm>
          <a:off x="4000500" y="5079996"/>
          <a:ext cx="13068300" cy="1700212"/>
        </a:xfrm>
        <a:prstGeom prst="rect">
          <a:avLst/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AAE2CA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Compatibility </a:t>
          </a:r>
          <a:endParaRPr lang="en-US" sz="6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sp:txBody>
      <dsp:txXfrm>
        <a:off x="4000500" y="5079996"/>
        <a:ext cx="6534150" cy="1700212"/>
      </dsp:txXfrm>
    </dsp:sp>
    <dsp:sp modelId="{D9059E33-3241-4BAA-94D2-CFCF37FAE73A}">
      <dsp:nvSpPr>
        <dsp:cNvPr id="0" name=""/>
        <dsp:cNvSpPr/>
      </dsp:nvSpPr>
      <dsp:spPr>
        <a:xfrm>
          <a:off x="10534650" y="0"/>
          <a:ext cx="6534150" cy="17002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Referral sources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  <a:p>
          <a:pPr marL="571500" lvl="2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Eligibility status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  <a:p>
          <a:pPr marL="857250" lvl="3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Enrollment status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sp:txBody>
      <dsp:txXfrm>
        <a:off x="10534650" y="0"/>
        <a:ext cx="6534150" cy="1700212"/>
      </dsp:txXfrm>
    </dsp:sp>
    <dsp:sp modelId="{0D84926A-217B-487C-9753-B4F79420AD16}">
      <dsp:nvSpPr>
        <dsp:cNvPr id="0" name=""/>
        <dsp:cNvSpPr/>
      </dsp:nvSpPr>
      <dsp:spPr>
        <a:xfrm>
          <a:off x="10534650" y="1700212"/>
          <a:ext cx="6534150" cy="17002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Scheduled visits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  <a:p>
          <a:pPr marL="571500" lvl="2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Completed visits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sp:txBody>
      <dsp:txXfrm>
        <a:off x="10534650" y="1700212"/>
        <a:ext cx="6534150" cy="1700212"/>
      </dsp:txXfrm>
    </dsp:sp>
    <dsp:sp modelId="{BC4B3949-10AF-4FF2-B5D2-798ED662BA09}">
      <dsp:nvSpPr>
        <dsp:cNvPr id="0" name=""/>
        <dsp:cNvSpPr/>
      </dsp:nvSpPr>
      <dsp:spPr>
        <a:xfrm>
          <a:off x="10534650" y="3400424"/>
          <a:ext cx="6534150" cy="17002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Prescribed elements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  <a:p>
          <a:pPr marL="571500" lvl="2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Planned content covered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sp:txBody>
      <dsp:txXfrm>
        <a:off x="10534650" y="3400424"/>
        <a:ext cx="6534150" cy="1700212"/>
      </dsp:txXfrm>
    </dsp:sp>
    <dsp:sp modelId="{1335CD50-1235-4AFA-86D0-650FE232C3CD}">
      <dsp:nvSpPr>
        <dsp:cNvPr id="0" name=""/>
        <dsp:cNvSpPr/>
      </dsp:nvSpPr>
      <dsp:spPr>
        <a:xfrm>
          <a:off x="10534650" y="5100637"/>
          <a:ext cx="6534150" cy="170021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Context of needs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Expectations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"/>
              <a:ea typeface="+mn-ea"/>
              <a:cs typeface="+mn-cs"/>
            </a:rPr>
            <a:t>Values</a:t>
          </a:r>
          <a:endParaRPr lang="en-US" sz="33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Times"/>
            <a:ea typeface="+mn-ea"/>
            <a:cs typeface="+mn-cs"/>
          </a:endParaRPr>
        </a:p>
      </dsp:txBody>
      <dsp:txXfrm>
        <a:off x="10534650" y="5100637"/>
        <a:ext cx="6534150" cy="1700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D3F8D-78E1-4102-8DE7-B9CD387D00D6}" type="datetimeFigureOut">
              <a:rPr lang="en-US" smtClean="0"/>
              <a:t>4/4/2013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37348-AFCE-495A-93B9-59DE2C7478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33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E450-148B-4A4D-B907-3D4D3AD57ED3}" type="datetime1">
              <a:rPr lang="en-US" smtClean="0"/>
              <a:t>4/4/2013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Arthur Owora, MPH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2095476"/>
            <a:ext cx="8458200" cy="247880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7200" y="3434080"/>
            <a:ext cx="8305800" cy="909320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172200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75771970-2374-4FEA-B088-45A2E0C3C3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3429000"/>
            <a:ext cx="8305800" cy="914400"/>
          </a:xfrm>
          <a:prstGeom prst="rect">
            <a:avLst/>
          </a:prstGeom>
          <a:solidFill>
            <a:schemeClr val="tx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" y="2095476"/>
            <a:ext cx="8458200" cy="246380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05200"/>
            <a:ext cx="7924800" cy="6096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35033"/>
            <a:ext cx="83058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552B-3F3B-4773-B09D-4B9850F86C27}" type="datetime1">
              <a:rPr lang="en-US" smtClean="0"/>
              <a:t>4/4/2013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Arthur Owora, MPH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1970-2374-4FEA-B088-45A2E0C3C3F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3E5D-FBD1-4E8B-9313-71C909C430E4}" type="datetime1">
              <a:rPr lang="en-US" smtClean="0"/>
              <a:t>4/4/2013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Arthur Owora, MPH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1970-2374-4FEA-B088-45A2E0C3C3F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3"/>
            <a:ext cx="8260672" cy="88702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2672-CB52-4678-96D1-2CA6DDAC728E}" type="datetime1">
              <a:rPr lang="en-US" smtClean="0"/>
              <a:t>4/4/2013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Arthur Owora, MPH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1970-2374-4FEA-B088-45A2E0C3C3F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4D08-0B1A-4A8F-847A-E483D000549B}" type="datetime1">
              <a:rPr lang="en-US" smtClean="0"/>
              <a:t>4/4/2013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Arthur Owora, MPH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1970-2374-4FEA-B088-45A2E0C3C3F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3DE8-C66C-459A-9C68-1D1B2832AEB5}" type="datetime1">
              <a:rPr lang="en-US" smtClean="0"/>
              <a:t>4/4/2013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Arthur Owora, MPH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1970-2374-4FEA-B088-45A2E0C3C3F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9F58-6A89-4F7D-99A9-E56CC94A8EB7}" type="datetime1">
              <a:rPr lang="en-US" smtClean="0"/>
              <a:t>4/4/2013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Arthur Owora, MPH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1970-2374-4FEA-B088-45A2E0C3C3F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96DA-B8CE-48EF-BCD4-AE2A5D62E5F8}" type="datetime1">
              <a:rPr lang="en-US" smtClean="0"/>
              <a:t>4/4/2013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Arthur Owora, MPH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1970-2374-4FEA-B088-45A2E0C3C3F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DE9D-38BD-43DE-AA4B-321E085C36E9}" type="datetime1">
              <a:rPr lang="en-US" smtClean="0"/>
              <a:t>4/4/2013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Arthur Owora, MPH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1970-2374-4FEA-B088-45A2E0C3C3F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1990-20FF-4182-89CE-E0C582CD5129}" type="datetime1">
              <a:rPr lang="en-US" smtClean="0"/>
              <a:t>4/4/2013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Arthur Owora, MPH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1970-2374-4FEA-B088-45A2E0C3C3F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2194-4D03-4C42-96B2-383A590E8D4F}" type="datetime1">
              <a:rPr lang="en-US" smtClean="0"/>
              <a:t>4/4/2013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71970-2374-4FEA-B088-45A2E0C3C3F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Arthur Owora, MPH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84650E6-800F-4886-840F-CF61610B717D}" type="datetime1">
              <a:rPr lang="en-US" smtClean="0"/>
              <a:t>4/4/2013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 Arthur Owora, MPH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5771970-2374-4FEA-B088-45A2E0C3C3F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093434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3"/>
            <a:ext cx="8380520" cy="846338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810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4.emf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8382000" cy="685800"/>
          </a:xfrm>
        </p:spPr>
        <p:txBody>
          <a:bodyPr>
            <a:noAutofit/>
          </a:bodyPr>
          <a:lstStyle/>
          <a:p>
            <a:r>
              <a:rPr lang="en-US" sz="2400" cap="none" dirty="0" smtClean="0">
                <a:solidFill>
                  <a:schemeClr val="bg1"/>
                </a:solidFill>
                <a:latin typeface="AvantGarde" pitchFamily="34" charset="0"/>
              </a:rPr>
              <a:t>Merging Research with Service Provision</a:t>
            </a:r>
            <a:endParaRPr lang="en-US" sz="2400" cap="none" dirty="0">
              <a:solidFill>
                <a:schemeClr val="bg1"/>
              </a:solidFill>
              <a:latin typeface="AvantGard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1"/>
            <a:ext cx="8382000" cy="1066800"/>
          </a:xfrm>
        </p:spPr>
        <p:txBody>
          <a:bodyPr/>
          <a:lstStyle/>
          <a:p>
            <a:r>
              <a:rPr lang="en-US" sz="2800" b="1" cap="none" dirty="0" smtClean="0">
                <a:solidFill>
                  <a:schemeClr val="bg1"/>
                </a:solidFill>
                <a:latin typeface="AvantGarde" pitchFamily="34" charset="0"/>
              </a:rPr>
              <a:t>Process Evaluation</a:t>
            </a:r>
            <a:endParaRPr lang="en-US" sz="2800" cap="none" dirty="0">
              <a:solidFill>
                <a:schemeClr val="bg1"/>
              </a:solidFill>
              <a:latin typeface="AvantGar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3"/>
            <a:ext cx="8260672" cy="810827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cap="none" dirty="0" smtClean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  <a:t/>
            </a:r>
            <a:br>
              <a:rPr lang="en-US" sz="3200" b="1" cap="none" dirty="0" smtClean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</a:br>
            <a:r>
              <a:rPr lang="en-US" sz="2700" b="1" cap="none" dirty="0" smtClean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  <a:t>Evidence </a:t>
            </a:r>
            <a:r>
              <a:rPr lang="en-US" sz="2700" b="1" cap="none" dirty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  <a:t>Based Home Visitation  </a:t>
            </a:r>
            <a:r>
              <a:rPr lang="en-US" sz="2700" b="1" cap="none" dirty="0" smtClean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  <a:t>Project(s)</a:t>
            </a:r>
            <a:r>
              <a:rPr lang="en-US" sz="2700" b="1" cap="none" dirty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  <a:t/>
            </a:r>
            <a:br>
              <a:rPr lang="en-US" sz="2700" b="1" cap="none" dirty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</a:br>
            <a:endParaRPr lang="en-US" sz="2700" cap="none" dirty="0">
              <a:solidFill>
                <a:schemeClr val="accent6">
                  <a:lumMod val="50000"/>
                </a:schemeClr>
              </a:solidFill>
              <a:latin typeface="AvantGar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3577" y="6492875"/>
            <a:ext cx="2133600" cy="365125"/>
          </a:xfrm>
        </p:spPr>
        <p:txBody>
          <a:bodyPr/>
          <a:lstStyle/>
          <a:p>
            <a:fld id="{75771970-2374-4FEA-B088-45A2E0C3C3F0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3" descr="C:\Documents and Settings\jsilovsk\Local Settings\Temporary Internet Files\Content.IE5\SHIVW9YN\MCj04259140000[1].wmf"/>
          <p:cNvPicPr>
            <a:picLocks noChangeAspect="1" noChangeArrowheads="1"/>
          </p:cNvPicPr>
          <p:nvPr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377" y="377505"/>
            <a:ext cx="838200" cy="91440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22000"/>
              </a:schemeClr>
            </a:glow>
            <a:reflection stA="10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Diagram 7"/>
          <p:cNvGraphicFramePr/>
          <p:nvPr/>
        </p:nvGraphicFramePr>
        <p:xfrm>
          <a:off x="17145000" y="11582400"/>
          <a:ext cx="17068800" cy="800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410200" y="3962400"/>
            <a:ext cx="2133600" cy="777240"/>
            <a:chOff x="3962400" y="1757680"/>
            <a:chExt cx="2133600" cy="777240"/>
          </a:xfrm>
        </p:grpSpPr>
        <p:sp>
          <p:nvSpPr>
            <p:cNvPr id="10" name="Rectangle 9"/>
            <p:cNvSpPr/>
            <p:nvPr/>
          </p:nvSpPr>
          <p:spPr>
            <a:xfrm>
              <a:off x="3962400" y="1757680"/>
              <a:ext cx="2133600" cy="777240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3962400" y="1757680"/>
              <a:ext cx="2133600" cy="7772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0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000" kern="1200" dirty="0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0337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3"/>
            <a:ext cx="8260672" cy="810827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cap="none" dirty="0" smtClean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  <a:t/>
            </a:r>
            <a:br>
              <a:rPr lang="en-US" sz="3200" b="1" cap="none" dirty="0" smtClean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</a:br>
            <a:r>
              <a:rPr lang="en-US" sz="2700" b="1" cap="none" dirty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  <a:t>Children with Sexual Behavioral </a:t>
            </a:r>
            <a:r>
              <a:rPr lang="en-US" sz="2700" b="1" cap="none" dirty="0" smtClean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  <a:t>Problems Project(s)</a:t>
            </a:r>
            <a:r>
              <a:rPr lang="en-US" sz="3200" b="1" cap="none" dirty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  <a:t/>
            </a:r>
            <a:br>
              <a:rPr lang="en-US" sz="3200" b="1" cap="none" dirty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</a:br>
            <a:r>
              <a:rPr lang="en-US" sz="3000" b="1" cap="none" dirty="0" smtClean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  <a:t/>
            </a:r>
            <a:br>
              <a:rPr lang="en-US" sz="3000" b="1" cap="none" dirty="0" smtClean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</a:br>
            <a:endParaRPr lang="en-US" sz="2000" cap="none" dirty="0">
              <a:solidFill>
                <a:schemeClr val="accent6">
                  <a:lumMod val="50000"/>
                </a:schemeClr>
              </a:solidFill>
              <a:latin typeface="AvantGar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3577" y="6492875"/>
            <a:ext cx="2133600" cy="365125"/>
          </a:xfrm>
        </p:spPr>
        <p:txBody>
          <a:bodyPr/>
          <a:lstStyle/>
          <a:p>
            <a:fld id="{75771970-2374-4FEA-B088-45A2E0C3C3F0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17145000" y="11582400"/>
          <a:ext cx="17068800" cy="800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410200" y="3962400"/>
            <a:ext cx="2133600" cy="777240"/>
            <a:chOff x="3962400" y="1757680"/>
            <a:chExt cx="2133600" cy="777240"/>
          </a:xfrm>
        </p:grpSpPr>
        <p:sp>
          <p:nvSpPr>
            <p:cNvPr id="10" name="Rectangle 9"/>
            <p:cNvSpPr/>
            <p:nvPr/>
          </p:nvSpPr>
          <p:spPr>
            <a:xfrm>
              <a:off x="3962400" y="1757680"/>
              <a:ext cx="2133600" cy="777240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3962400" y="1757680"/>
              <a:ext cx="2133600" cy="7772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0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000" kern="1200" dirty="0"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600200"/>
            <a:ext cx="8077201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5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3"/>
            <a:ext cx="8260672" cy="810827"/>
          </a:xfrm>
        </p:spPr>
        <p:txBody>
          <a:bodyPr>
            <a:normAutofit/>
          </a:bodyPr>
          <a:lstStyle/>
          <a:p>
            <a:pPr algn="l"/>
            <a:r>
              <a:rPr lang="en-US" sz="2800" b="1" cap="none" dirty="0" smtClean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  <a:t>General Evaluation Framework</a:t>
            </a:r>
            <a:endParaRPr lang="en-US" sz="2800" b="1" cap="none" dirty="0">
              <a:solidFill>
                <a:schemeClr val="accent6">
                  <a:lumMod val="50000"/>
                </a:schemeClr>
              </a:solidFill>
              <a:latin typeface="AvantGarde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576175"/>
              </p:ext>
            </p:extLst>
          </p:nvPr>
        </p:nvGraphicFramePr>
        <p:xfrm>
          <a:off x="457200" y="1600200"/>
          <a:ext cx="8229600" cy="467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1" y="6477000"/>
            <a:ext cx="436575" cy="365125"/>
          </a:xfrm>
        </p:spPr>
        <p:txBody>
          <a:bodyPr/>
          <a:lstStyle/>
          <a:p>
            <a:fld id="{75771970-2374-4FEA-B088-45A2E0C3C3F0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3" descr="C:\Documents and Settings\jsilovsk\Local Settings\Temporary Internet Files\Content.IE5\SHIVW9YN\MCj04259140000[1].wmf"/>
          <p:cNvPicPr>
            <a:picLocks noChangeAspect="1" noChangeArrowheads="1"/>
          </p:cNvPicPr>
          <p:nvPr/>
        </p:nvPicPr>
        <p:blipFill>
          <a:blip r:embed="rId7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377" y="377505"/>
            <a:ext cx="838200" cy="91440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22000"/>
              </a:schemeClr>
            </a:glow>
            <a:reflection stA="10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933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Up-Down Arrow 57"/>
          <p:cNvSpPr/>
          <p:nvPr/>
        </p:nvSpPr>
        <p:spPr>
          <a:xfrm>
            <a:off x="5996289" y="2758610"/>
            <a:ext cx="242316" cy="2118189"/>
          </a:xfrm>
          <a:prstGeom prst="upDownArrow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3"/>
            <a:ext cx="8260672" cy="810827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b="1" cap="none" dirty="0" smtClean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  <a:t>Process Evaluation:</a:t>
            </a:r>
            <a:r>
              <a:rPr lang="en-US" sz="2800" b="1" cap="none" dirty="0" smtClean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  <a:t/>
            </a:r>
            <a:br>
              <a:rPr lang="en-US" sz="2800" b="1" cap="none" dirty="0" smtClean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</a:br>
            <a:r>
              <a:rPr lang="en-US" sz="2700" cap="none" dirty="0" smtClean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  <a:t>Theoretical and Applied Framework</a:t>
            </a:r>
            <a:endParaRPr lang="en-US" sz="2700" cap="none" dirty="0">
              <a:solidFill>
                <a:schemeClr val="accent6">
                  <a:lumMod val="50000"/>
                </a:schemeClr>
              </a:solidFill>
              <a:latin typeface="AvantGarde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33175"/>
            <a:ext cx="6096000" cy="61309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Diffusion Theory </a:t>
            </a:r>
            <a:r>
              <a:rPr lang="en-US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Rogers, E.M (2003)</a:t>
            </a:r>
            <a:endParaRPr lang="en-US" sz="1600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1" y="6477000"/>
            <a:ext cx="436575" cy="365125"/>
          </a:xfrm>
        </p:spPr>
        <p:txBody>
          <a:bodyPr/>
          <a:lstStyle/>
          <a:p>
            <a:fld id="{75771970-2374-4FEA-B088-45A2E0C3C3F0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3" descr="C:\Documents and Settings\jsilovsk\Local Settings\Temporary Internet Files\Content.IE5\SHIVW9YN\MCj04259140000[1].wmf"/>
          <p:cNvPicPr>
            <a:picLocks noChangeAspect="1" noChangeArrowheads="1"/>
          </p:cNvPicPr>
          <p:nvPr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377" y="377505"/>
            <a:ext cx="838200" cy="91440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22000"/>
              </a:schemeClr>
            </a:glow>
            <a:reflection stA="10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2600" y="37338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Knowledge</a:t>
            </a:r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1670" y="3719245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Persuasion</a:t>
            </a:r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53000" y="3719245"/>
            <a:ext cx="12192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Decision</a:t>
            </a:r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3199" y="3719245"/>
            <a:ext cx="14198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Confirmation</a:t>
            </a:r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5331" y="2227779"/>
            <a:ext cx="169095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Receiver attributes</a:t>
            </a:r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3000" y="2217505"/>
            <a:ext cx="16002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Adoption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9064" y="4953000"/>
            <a:ext cx="169095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Social system </a:t>
            </a:r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96192" y="4953000"/>
            <a:ext cx="169095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Perceived characteristics of innovations</a:t>
            </a:r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53000" y="4953000"/>
            <a:ext cx="1690955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Rejection</a:t>
            </a:r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39000" y="4495800"/>
            <a:ext cx="169095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Later Adoption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63148" y="5323725"/>
            <a:ext cx="169095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Continued Rejection</a:t>
            </a:r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34899" y="1857054"/>
            <a:ext cx="169095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Continued Adoption</a:t>
            </a:r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34899" y="2514600"/>
            <a:ext cx="169095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Discontinuance</a:t>
            </a:r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1" name="Straight Arrow Connector 20"/>
          <p:cNvCxnSpPr>
            <a:stCxn id="4" idx="3"/>
            <a:endCxn id="9" idx="1"/>
          </p:cNvCxnSpPr>
          <p:nvPr/>
        </p:nvCxnSpPr>
        <p:spPr>
          <a:xfrm flipV="1">
            <a:off x="2971800" y="3947845"/>
            <a:ext cx="369870" cy="1455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583130" y="3933290"/>
            <a:ext cx="369870" cy="1455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172200" y="3926012"/>
            <a:ext cx="369870" cy="1455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</p:cNvCxnSpPr>
          <p:nvPr/>
        </p:nvCxnSpPr>
        <p:spPr>
          <a:xfrm flipV="1">
            <a:off x="6553200" y="2057400"/>
            <a:ext cx="574422" cy="38870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3"/>
          </p:cNvCxnSpPr>
          <p:nvPr/>
        </p:nvCxnSpPr>
        <p:spPr>
          <a:xfrm>
            <a:off x="6553200" y="2446105"/>
            <a:ext cx="574422" cy="31250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005173" y="4191000"/>
            <a:ext cx="0" cy="762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733800" y="4176446"/>
            <a:ext cx="0" cy="77655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2"/>
          </p:cNvCxnSpPr>
          <p:nvPr/>
        </p:nvCxnSpPr>
        <p:spPr>
          <a:xfrm>
            <a:off x="5562600" y="4176445"/>
            <a:ext cx="0" cy="77655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3"/>
            <a:endCxn id="17" idx="1"/>
          </p:cNvCxnSpPr>
          <p:nvPr/>
        </p:nvCxnSpPr>
        <p:spPr>
          <a:xfrm flipV="1">
            <a:off x="6643955" y="4724400"/>
            <a:ext cx="595045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3"/>
          </p:cNvCxnSpPr>
          <p:nvPr/>
        </p:nvCxnSpPr>
        <p:spPr>
          <a:xfrm>
            <a:off x="6643955" y="5181600"/>
            <a:ext cx="595045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3"/>
          </p:cNvCxnSpPr>
          <p:nvPr/>
        </p:nvCxnSpPr>
        <p:spPr>
          <a:xfrm flipV="1">
            <a:off x="7973098" y="3926012"/>
            <a:ext cx="981005" cy="2183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3"/>
          </p:cNvCxnSpPr>
          <p:nvPr/>
        </p:nvCxnSpPr>
        <p:spPr>
          <a:xfrm>
            <a:off x="8929955" y="4724400"/>
            <a:ext cx="137845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944510" y="5528352"/>
            <a:ext cx="137845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" idx="1"/>
          </p:cNvCxnSpPr>
          <p:nvPr/>
        </p:nvCxnSpPr>
        <p:spPr>
          <a:xfrm>
            <a:off x="1294541" y="3962400"/>
            <a:ext cx="458059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294541" y="2758611"/>
            <a:ext cx="0" cy="12037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994043" y="3262045"/>
            <a:ext cx="4846368" cy="14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994043" y="3262045"/>
            <a:ext cx="0" cy="45720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720957" y="3262045"/>
            <a:ext cx="0" cy="45720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562600" y="3262045"/>
            <a:ext cx="0" cy="45720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850685" y="3276600"/>
            <a:ext cx="0" cy="45720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794674" y="2912943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Communication Sources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449064" y="6324600"/>
            <a:ext cx="8495446" cy="7620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348775" y="640080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Time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5331" y="603773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Antecedents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17631" y="602799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Process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741542" y="598989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Consequences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202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3"/>
            <a:ext cx="8260672" cy="810827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b="1" cap="none" dirty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  <a:t>Process Evaluation:</a:t>
            </a:r>
            <a:r>
              <a:rPr lang="en-US" sz="3200" b="1" cap="none" dirty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  <a:t/>
            </a:r>
            <a:br>
              <a:rPr lang="en-US" sz="3200" b="1" cap="none" dirty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</a:br>
            <a:r>
              <a:rPr lang="en-US" sz="2700" cap="none" dirty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  <a:t>Theoretical and Applied Framework</a:t>
            </a:r>
            <a:endParaRPr lang="en-US" sz="2700" b="1" cap="none" dirty="0">
              <a:solidFill>
                <a:schemeClr val="accent6">
                  <a:lumMod val="50000"/>
                </a:schemeClr>
              </a:solidFill>
              <a:latin typeface="AvantGarde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8991600" cy="46069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Social </a:t>
            </a:r>
            <a:r>
              <a:rPr lang="en-US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Learning </a:t>
            </a:r>
            <a:r>
              <a:rPr lang="en-US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Theory </a:t>
            </a:r>
            <a:r>
              <a:rPr lang="en-US" sz="14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Bandura, A (1977)</a:t>
            </a: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3577" y="6492875"/>
            <a:ext cx="2133600" cy="365125"/>
          </a:xfrm>
        </p:spPr>
        <p:txBody>
          <a:bodyPr/>
          <a:lstStyle/>
          <a:p>
            <a:fld id="{75771970-2374-4FEA-B088-45A2E0C3C3F0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3" descr="C:\Documents and Settings\jsilovsk\Local Settings\Temporary Internet Files\Content.IE5\SHIVW9YN\MCj04259140000[1].wmf"/>
          <p:cNvPicPr>
            <a:picLocks noChangeAspect="1" noChangeArrowheads="1"/>
          </p:cNvPicPr>
          <p:nvPr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377" y="377505"/>
            <a:ext cx="838200" cy="91440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22000"/>
              </a:schemeClr>
            </a:glow>
            <a:reflection stA="10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647647719"/>
              </p:ext>
            </p:extLst>
          </p:nvPr>
        </p:nvGraphicFramePr>
        <p:xfrm>
          <a:off x="457200" y="1905000"/>
          <a:ext cx="8229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40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3"/>
            <a:ext cx="8260672" cy="810827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b="1" cap="none" dirty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  <a:t>Process Evaluation:</a:t>
            </a:r>
            <a:r>
              <a:rPr lang="en-US" sz="3200" b="1" cap="none" dirty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  <a:t/>
            </a:r>
            <a:br>
              <a:rPr lang="en-US" sz="3200" b="1" cap="none" dirty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</a:br>
            <a:r>
              <a:rPr lang="en-US" sz="2700" cap="none" dirty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  <a:t>Theoretical and Applied Framework</a:t>
            </a:r>
            <a:endParaRPr lang="en-US" sz="2700" b="1" cap="none" dirty="0">
              <a:solidFill>
                <a:schemeClr val="accent6">
                  <a:lumMod val="50000"/>
                </a:schemeClr>
              </a:solidFill>
              <a:latin typeface="AvantGarde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54" y="1524000"/>
            <a:ext cx="7907323" cy="5333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Desire </a:t>
            </a:r>
            <a:r>
              <a:rPr lang="en-US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Triangulation of </a:t>
            </a:r>
            <a:r>
              <a:rPr lang="en-US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Modes </a:t>
            </a:r>
            <a:r>
              <a:rPr lang="en-US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of </a:t>
            </a:r>
            <a:r>
              <a:rPr lang="en-US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Data Collection </a:t>
            </a:r>
            <a:endParaRPr lang="en-US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3577" y="6492875"/>
            <a:ext cx="2133600" cy="365125"/>
          </a:xfrm>
        </p:spPr>
        <p:txBody>
          <a:bodyPr/>
          <a:lstStyle/>
          <a:p>
            <a:fld id="{75771970-2374-4FEA-B088-45A2E0C3C3F0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3" descr="C:\Documents and Settings\jsilovsk\Local Settings\Temporary Internet Files\Content.IE5\SHIVW9YN\MCj04259140000[1].wmf"/>
          <p:cNvPicPr>
            <a:picLocks noChangeAspect="1" noChangeArrowheads="1"/>
          </p:cNvPicPr>
          <p:nvPr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377" y="377505"/>
            <a:ext cx="838200" cy="91440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22000"/>
              </a:schemeClr>
            </a:glow>
            <a:reflection stA="10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634407411"/>
              </p:ext>
            </p:extLst>
          </p:nvPr>
        </p:nvGraphicFramePr>
        <p:xfrm>
          <a:off x="457200" y="2133600"/>
          <a:ext cx="82296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185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3"/>
            <a:ext cx="8260672" cy="810827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b="1" cap="none" dirty="0" smtClean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  <a:t>Process Evaluation Implementation</a:t>
            </a:r>
            <a:r>
              <a:rPr lang="en-US" sz="3000" b="1" cap="none" dirty="0" smtClean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  <a:t/>
            </a:r>
            <a:br>
              <a:rPr lang="en-US" sz="3000" b="1" cap="none" dirty="0" smtClean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</a:br>
            <a:r>
              <a:rPr lang="en-US" sz="2000" cap="none" dirty="0" smtClean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  <a:t>Weiss (1998), McGraw et al (1989), Earp and Ennet(1991)</a:t>
            </a:r>
            <a:endParaRPr lang="en-US" sz="2000" cap="none" dirty="0">
              <a:solidFill>
                <a:schemeClr val="accent6">
                  <a:lumMod val="50000"/>
                </a:schemeClr>
              </a:solidFill>
              <a:latin typeface="AvantGar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3577" y="6492875"/>
            <a:ext cx="2133600" cy="365125"/>
          </a:xfrm>
        </p:spPr>
        <p:txBody>
          <a:bodyPr/>
          <a:lstStyle/>
          <a:p>
            <a:fld id="{75771970-2374-4FEA-B088-45A2E0C3C3F0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3" descr="C:\Documents and Settings\jsilovsk\Local Settings\Temporary Internet Files\Content.IE5\SHIVW9YN\MCj04259140000[1].wmf"/>
          <p:cNvPicPr>
            <a:picLocks noChangeAspect="1" noChangeArrowheads="1"/>
          </p:cNvPicPr>
          <p:nvPr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377" y="377505"/>
            <a:ext cx="838200" cy="91440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22000"/>
              </a:schemeClr>
            </a:glow>
            <a:reflection stA="10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22379930"/>
              </p:ext>
            </p:extLst>
          </p:nvPr>
        </p:nvGraphicFramePr>
        <p:xfrm>
          <a:off x="380999" y="1524000"/>
          <a:ext cx="8437577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99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3"/>
            <a:ext cx="8260672" cy="810827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b="1" cap="none" dirty="0" smtClean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  <a:t>Data Driven Decision Making</a:t>
            </a:r>
            <a:r>
              <a:rPr lang="en-US" sz="3000" b="1" cap="none" dirty="0" smtClean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  <a:t/>
            </a:r>
            <a:br>
              <a:rPr lang="en-US" sz="3000" b="1" cap="none" dirty="0" smtClean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</a:br>
            <a:r>
              <a:rPr lang="en-US" sz="2000" cap="none" dirty="0" smtClean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  <a:t>Weiss (1998), McGraw et al (1989), Earp and Ennet(1991)</a:t>
            </a:r>
            <a:endParaRPr lang="en-US" sz="2000" cap="none" dirty="0">
              <a:solidFill>
                <a:schemeClr val="accent6">
                  <a:lumMod val="50000"/>
                </a:schemeClr>
              </a:solidFill>
              <a:latin typeface="AvantGar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3577" y="6492875"/>
            <a:ext cx="2133600" cy="365125"/>
          </a:xfrm>
        </p:spPr>
        <p:txBody>
          <a:bodyPr/>
          <a:lstStyle/>
          <a:p>
            <a:fld id="{75771970-2374-4FEA-B088-45A2E0C3C3F0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3" descr="C:\Documents and Settings\jsilovsk\Local Settings\Temporary Internet Files\Content.IE5\SHIVW9YN\MCj04259140000[1].wmf"/>
          <p:cNvPicPr>
            <a:picLocks noChangeAspect="1" noChangeArrowheads="1"/>
          </p:cNvPicPr>
          <p:nvPr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377" y="377505"/>
            <a:ext cx="838200" cy="91440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22000"/>
              </a:schemeClr>
            </a:glow>
            <a:reflection stA="10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62727625"/>
              </p:ext>
            </p:extLst>
          </p:nvPr>
        </p:nvGraphicFramePr>
        <p:xfrm>
          <a:off x="27398" y="1524000"/>
          <a:ext cx="8513776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84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3"/>
            <a:ext cx="8260672" cy="810827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b="1" cap="none" dirty="0" smtClean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  <a:t>Components of Process Evaluation</a:t>
            </a:r>
            <a:r>
              <a:rPr lang="en-US" sz="3000" b="1" cap="none" dirty="0" smtClean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  <a:t/>
            </a:r>
            <a:br>
              <a:rPr lang="en-US" sz="3000" b="1" cap="none" dirty="0" smtClean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</a:br>
            <a:r>
              <a:rPr lang="en-US" sz="2000" cap="none" dirty="0" smtClean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  <a:t>Patton (1997), Baranowski and Stables(2000)</a:t>
            </a:r>
            <a:endParaRPr lang="en-US" sz="2000" cap="none" dirty="0">
              <a:solidFill>
                <a:schemeClr val="accent6">
                  <a:lumMod val="50000"/>
                </a:schemeClr>
              </a:solidFill>
              <a:latin typeface="AvantGar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3577" y="6492875"/>
            <a:ext cx="2133600" cy="365125"/>
          </a:xfrm>
        </p:spPr>
        <p:txBody>
          <a:bodyPr/>
          <a:lstStyle/>
          <a:p>
            <a:fld id="{75771970-2374-4FEA-B088-45A2E0C3C3F0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3" descr="C:\Documents and Settings\jsilovsk\Local Settings\Temporary Internet Files\Content.IE5\SHIVW9YN\MCj04259140000[1].wmf"/>
          <p:cNvPicPr>
            <a:picLocks noChangeAspect="1" noChangeArrowheads="1"/>
          </p:cNvPicPr>
          <p:nvPr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377" y="377505"/>
            <a:ext cx="838200" cy="91440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22000"/>
              </a:schemeClr>
            </a:glow>
            <a:reflection stA="10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60314510"/>
              </p:ext>
            </p:extLst>
          </p:nvPr>
        </p:nvGraphicFramePr>
        <p:xfrm>
          <a:off x="262773" y="1524000"/>
          <a:ext cx="8534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17145000" y="11582400"/>
          <a:ext cx="17068800" cy="800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410200" y="3962400"/>
            <a:ext cx="2133600" cy="777240"/>
            <a:chOff x="3962400" y="1757680"/>
            <a:chExt cx="2133600" cy="777240"/>
          </a:xfrm>
        </p:grpSpPr>
        <p:sp>
          <p:nvSpPr>
            <p:cNvPr id="10" name="Rectangle 9"/>
            <p:cNvSpPr/>
            <p:nvPr/>
          </p:nvSpPr>
          <p:spPr>
            <a:xfrm>
              <a:off x="3962400" y="1757680"/>
              <a:ext cx="2133600" cy="777240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3962400" y="1757680"/>
              <a:ext cx="2133600" cy="7772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0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276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3"/>
            <a:ext cx="8260672" cy="810827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b="1" cap="none" dirty="0" smtClean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  <a:t>Exemplar Applications</a:t>
            </a:r>
            <a:r>
              <a:rPr lang="en-US" sz="3000" b="1" cap="none" dirty="0" smtClean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  <a:t/>
            </a:r>
            <a:br>
              <a:rPr lang="en-US" sz="3000" b="1" cap="none" dirty="0" smtClean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</a:br>
            <a:endParaRPr lang="en-US" sz="2000" cap="none" dirty="0">
              <a:solidFill>
                <a:schemeClr val="accent6">
                  <a:lumMod val="50000"/>
                </a:schemeClr>
              </a:solidFill>
              <a:latin typeface="AvantGarde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13577" y="6492875"/>
            <a:ext cx="2133600" cy="365125"/>
          </a:xfrm>
        </p:spPr>
        <p:txBody>
          <a:bodyPr/>
          <a:lstStyle/>
          <a:p>
            <a:fld id="{75771970-2374-4FEA-B088-45A2E0C3C3F0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3" descr="C:\Documents and Settings\jsilovsk\Local Settings\Temporary Internet Files\Content.IE5\SHIVW9YN\MCj04259140000[1].wmf"/>
          <p:cNvPicPr>
            <a:picLocks noChangeAspect="1" noChangeArrowheads="1"/>
          </p:cNvPicPr>
          <p:nvPr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377" y="377505"/>
            <a:ext cx="838200" cy="91440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22000"/>
              </a:schemeClr>
            </a:glow>
            <a:reflection stA="10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Diagram 7"/>
          <p:cNvGraphicFramePr/>
          <p:nvPr/>
        </p:nvGraphicFramePr>
        <p:xfrm>
          <a:off x="17145000" y="11582400"/>
          <a:ext cx="17068800" cy="800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410200" y="3962400"/>
            <a:ext cx="2133600" cy="777240"/>
            <a:chOff x="3962400" y="1757680"/>
            <a:chExt cx="2133600" cy="777240"/>
          </a:xfrm>
        </p:grpSpPr>
        <p:sp>
          <p:nvSpPr>
            <p:cNvPr id="10" name="Rectangle 9"/>
            <p:cNvSpPr/>
            <p:nvPr/>
          </p:nvSpPr>
          <p:spPr>
            <a:xfrm>
              <a:off x="3962400" y="1757680"/>
              <a:ext cx="2133600" cy="777240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3962400" y="1757680"/>
              <a:ext cx="2133600" cy="7772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000" kern="1200" dirty="0"/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000" kern="1200" dirty="0"/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381000" y="1676400"/>
            <a:ext cx="8260672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itchFamily="2" charset="2"/>
              <a:buChar char="§"/>
            </a:pPr>
            <a:r>
              <a:rPr lang="en-US" sz="2500" b="1" cap="none" dirty="0" smtClean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  <a:t>Evidence Based Home Visitation  Project(s)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en-US" sz="2500" b="1" cap="none" dirty="0" smtClean="0">
              <a:solidFill>
                <a:schemeClr val="accent6">
                  <a:lumMod val="50000"/>
                </a:schemeClr>
              </a:solidFill>
              <a:latin typeface="AvantGarde" pitchFamily="34" charset="0"/>
            </a:endParaRPr>
          </a:p>
          <a:p>
            <a:pPr marL="342900" indent="-342900" algn="l">
              <a:buFont typeface="Wingdings" pitchFamily="2" charset="2"/>
              <a:buChar char="§"/>
            </a:pPr>
            <a:endParaRPr lang="en-US" sz="2500" b="1" cap="none" dirty="0" smtClean="0">
              <a:solidFill>
                <a:schemeClr val="accent6">
                  <a:lumMod val="50000"/>
                </a:schemeClr>
              </a:solidFill>
              <a:latin typeface="AvantGarde" pitchFamily="34" charset="0"/>
            </a:endParaRP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500" b="1" cap="none" dirty="0" smtClean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  <a:t>Children with Sexual Behavioral Problems Project(s)</a:t>
            </a:r>
            <a:r>
              <a:rPr lang="en-US" sz="3000" b="1" cap="none" dirty="0" smtClean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  <a:t/>
            </a:r>
            <a:br>
              <a:rPr lang="en-US" sz="3000" b="1" cap="none" dirty="0" smtClean="0">
                <a:solidFill>
                  <a:schemeClr val="accent6">
                    <a:lumMod val="50000"/>
                  </a:schemeClr>
                </a:solidFill>
                <a:latin typeface="AvantGarde" pitchFamily="34" charset="0"/>
              </a:rPr>
            </a:br>
            <a:endParaRPr lang="en-US" sz="2000" cap="none" dirty="0">
              <a:solidFill>
                <a:schemeClr val="accent6">
                  <a:lumMod val="50000"/>
                </a:schemeClr>
              </a:solidFill>
              <a:latin typeface="AvantGar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61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1490</TotalTime>
  <Words>269</Words>
  <Application>Microsoft Office PowerPoint</Application>
  <PresentationFormat>On-screen Show (4:3)</PresentationFormat>
  <Paragraphs>138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Apothecary</vt:lpstr>
      <vt:lpstr>Process Evaluation</vt:lpstr>
      <vt:lpstr>General Evaluation Framework</vt:lpstr>
      <vt:lpstr>Process Evaluation: Theoretical and Applied Framework</vt:lpstr>
      <vt:lpstr>Process Evaluation: Theoretical and Applied Framework</vt:lpstr>
      <vt:lpstr>Process Evaluation: Theoretical and Applied Framework</vt:lpstr>
      <vt:lpstr>Process Evaluation Implementation Weiss (1998), McGraw et al (1989), Earp and Ennet(1991)</vt:lpstr>
      <vt:lpstr>Data Driven Decision Making Weiss (1998), McGraw et al (1989), Earp and Ennet(1991)</vt:lpstr>
      <vt:lpstr>Components of Process Evaluation Patton (1997), Baranowski and Stables(2000)</vt:lpstr>
      <vt:lpstr>Exemplar Applications </vt:lpstr>
      <vt:lpstr> Evidence Based Home Visitation  Project(s) </vt:lpstr>
      <vt:lpstr> Children with Sexual Behavioral Problems Project(s)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room utilization among high risk families:</dc:title>
  <dc:creator>Owora, Arthur H.  (HSC)</dc:creator>
  <cp:lastModifiedBy>Owora, Arthur H.  (HSC)</cp:lastModifiedBy>
  <cp:revision>131</cp:revision>
  <dcterms:created xsi:type="dcterms:W3CDTF">2013-03-04T19:55:32Z</dcterms:created>
  <dcterms:modified xsi:type="dcterms:W3CDTF">2013-04-04T18:49:10Z</dcterms:modified>
</cp:coreProperties>
</file>