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
  </p:notesMasterIdLst>
  <p:sldIdLst>
    <p:sldId id="258" r:id="rId2"/>
    <p:sldId id="265" r:id="rId3"/>
    <p:sldId id="266" r:id="rId4"/>
    <p:sldId id="259" r:id="rId5"/>
    <p:sldId id="264"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2B4"/>
    <a:srgbClr val="2592C2"/>
    <a:srgbClr val="2592B9"/>
    <a:srgbClr val="33CCCC"/>
    <a:srgbClr val="B4E9F2"/>
    <a:srgbClr val="B4E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2130" y="-7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7B762-1CF3-4D10-B359-C3648E64014D}" type="datetimeFigureOut">
              <a:rPr lang="en-US" smtClean="0"/>
              <a:t>4/4/2013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43CDEE-AB8B-4B4E-AF54-C24E1034B606}" type="slidenum">
              <a:rPr lang="en-US" smtClean="0"/>
              <a:t>‹#›</a:t>
            </a:fld>
            <a:endParaRPr lang="en-US"/>
          </a:p>
        </p:txBody>
      </p:sp>
    </p:spTree>
    <p:extLst>
      <p:ext uri="{BB962C8B-B14F-4D97-AF65-F5344CB8AC3E}">
        <p14:creationId xmlns:p14="http://schemas.microsoft.com/office/powerpoint/2010/main" val="345067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PCIT</a:t>
            </a:r>
            <a:endParaRPr lang="en-US" dirty="0"/>
          </a:p>
        </p:txBody>
      </p:sp>
      <p:sp>
        <p:nvSpPr>
          <p:cNvPr id="4" name="Slide Number Placeholder 3"/>
          <p:cNvSpPr>
            <a:spLocks noGrp="1"/>
          </p:cNvSpPr>
          <p:nvPr>
            <p:ph type="sldNum" sz="quarter" idx="10"/>
          </p:nvPr>
        </p:nvSpPr>
        <p:spPr/>
        <p:txBody>
          <a:bodyPr/>
          <a:lstStyle/>
          <a:p>
            <a:fld id="{B443CDEE-AB8B-4B4E-AF54-C24E1034B606}" type="slidenum">
              <a:rPr lang="en-US" smtClean="0"/>
              <a:t>1</a:t>
            </a:fld>
            <a:endParaRPr lang="en-US"/>
          </a:p>
        </p:txBody>
      </p:sp>
    </p:spTree>
    <p:extLst>
      <p:ext uri="{BB962C8B-B14F-4D97-AF65-F5344CB8AC3E}">
        <p14:creationId xmlns:p14="http://schemas.microsoft.com/office/powerpoint/2010/main" val="334714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4/4/2013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4/4/2013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dch-res\PEDS-FILE-SV\Data\CCAN\CCANAdmin\ss\AngelaDonna\DBPSection_Grants_Database.accd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dch-res\PEDS-FILE-SV\Data\CSC\CSC\Project%20DATA%20Toddler%20Autism\Data\Access%20Databases\Contacts%20Database.accdb"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dch-res\PEDS-FILE-SV\Data\CSC\CSC\Project%20DATA%20Toddler%20Autism\Data\Access%20Databases\Assessment%20Database.accdb"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36473" t="25758" r="29355" b="25705"/>
          <a:stretch/>
        </p:blipFill>
        <p:spPr bwMode="auto">
          <a:xfrm>
            <a:off x="993226" y="4113896"/>
            <a:ext cx="2385849" cy="1724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31151" b="45225"/>
          <a:stretch/>
        </p:blipFill>
        <p:spPr bwMode="auto">
          <a:xfrm>
            <a:off x="4158648" y="1579016"/>
            <a:ext cx="2394551" cy="232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40131" y="1095116"/>
            <a:ext cx="8136461" cy="5478423"/>
          </a:xfrm>
          <a:prstGeom prst="rect">
            <a:avLst/>
          </a:prstGeom>
          <a:noFill/>
        </p:spPr>
        <p:txBody>
          <a:bodyPr wrap="square" rtlCol="0">
            <a:spAutoFit/>
          </a:bodyPr>
          <a:lstStyle/>
          <a:p>
            <a:pPr algn="ctr"/>
            <a:r>
              <a:rPr lang="en-US" sz="35000" dirty="0" smtClean="0">
                <a:solidFill>
                  <a:srgbClr val="FF0000"/>
                </a:solidFill>
              </a:rPr>
              <a:t>X</a:t>
            </a:r>
            <a:endParaRPr lang="en-US" sz="35000" dirty="0">
              <a:solidFill>
                <a:srgbClr val="FF0000"/>
              </a:solidFill>
            </a:endParaRPr>
          </a:p>
        </p:txBody>
      </p:sp>
      <p:pic>
        <p:nvPicPr>
          <p:cNvPr id="2055"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28959" t="16385" r="47431" b="58490"/>
          <a:stretch/>
        </p:blipFill>
        <p:spPr bwMode="auto">
          <a:xfrm>
            <a:off x="457199" y="1447224"/>
            <a:ext cx="2028496" cy="167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953000" y="3560216"/>
            <a:ext cx="1143000" cy="34831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p:cNvPicPr>
            <a:picLocks noChangeAspect="1" noChangeArrowheads="1"/>
          </p:cNvPicPr>
          <p:nvPr/>
        </p:nvPicPr>
        <p:blipFill rotWithShape="1">
          <a:blip r:embed="rId6">
            <a:extLst>
              <a:ext uri="{28A0092B-C50C-407E-A947-70E740481C1C}">
                <a14:useLocalDpi xmlns:a14="http://schemas.microsoft.com/office/drawing/2010/main" val="0"/>
              </a:ext>
            </a:extLst>
          </a:blip>
          <a:srcRect l="29815" t="15439" r="47798" b="12207"/>
          <a:stretch/>
        </p:blipFill>
        <p:spPr bwMode="auto">
          <a:xfrm>
            <a:off x="6553199" y="1294824"/>
            <a:ext cx="1923393" cy="482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87960" y="391180"/>
            <a:ext cx="6629400" cy="523220"/>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smtClean="0"/>
              <a:t>PCIT Training</a:t>
            </a:r>
            <a:endParaRPr lang="en-US" sz="2800" dirty="0"/>
          </a:p>
        </p:txBody>
      </p:sp>
    </p:spTree>
    <p:extLst>
      <p:ext uri="{BB962C8B-B14F-4D97-AF65-F5344CB8AC3E}">
        <p14:creationId xmlns:p14="http://schemas.microsoft.com/office/powerpoint/2010/main" val="166453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21" t="16607" r="48760" b="54769"/>
          <a:stretch/>
        </p:blipFill>
        <p:spPr bwMode="auto">
          <a:xfrm>
            <a:off x="2416653" y="931275"/>
            <a:ext cx="4038600" cy="18628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5"/>
          <p:cNvPicPr/>
          <p:nvPr/>
        </p:nvPicPr>
        <p:blipFill rotWithShape="1">
          <a:blip r:embed="rId3"/>
          <a:srcRect l="4167" t="16279" r="15866" b="28330"/>
          <a:stretch/>
        </p:blipFill>
        <p:spPr bwMode="auto">
          <a:xfrm>
            <a:off x="612648" y="2933569"/>
            <a:ext cx="3959352" cy="2779776"/>
          </a:xfrm>
          <a:prstGeom prst="rect">
            <a:avLst/>
          </a:prstGeom>
          <a:ln w="12700">
            <a:solidFill>
              <a:schemeClr val="tx1"/>
            </a:solidFill>
          </a:ln>
          <a:extLst>
            <a:ext uri="{53640926-AAD7-44D8-BBD7-CCE9431645EC}">
              <a14:shadowObscured xmlns:a14="http://schemas.microsoft.com/office/drawing/2010/main"/>
            </a:ext>
          </a:extLst>
        </p:spPr>
      </p:pic>
      <p:sp>
        <p:nvSpPr>
          <p:cNvPr id="7" name="TextBox 6"/>
          <p:cNvSpPr txBox="1"/>
          <p:nvPr/>
        </p:nvSpPr>
        <p:spPr>
          <a:xfrm>
            <a:off x="1087960" y="207258"/>
            <a:ext cx="6629400" cy="523220"/>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smtClean="0"/>
              <a:t>PCIT Training</a:t>
            </a:r>
            <a:endParaRPr lang="en-US" sz="2800" dirty="0"/>
          </a:p>
        </p:txBody>
      </p:sp>
      <p:pic>
        <p:nvPicPr>
          <p:cNvPr id="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5442" t="11858" r="44282" b="42511"/>
          <a:stretch/>
        </p:blipFill>
        <p:spPr bwMode="auto">
          <a:xfrm>
            <a:off x="4724400" y="2933569"/>
            <a:ext cx="3962400" cy="2781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2541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6560" y="1524000"/>
            <a:ext cx="6400800" cy="609600"/>
          </a:xfrm>
        </p:spPr>
        <p:txBody>
          <a:bodyPr>
            <a:noAutofit/>
          </a:bodyPr>
          <a:lstStyle/>
          <a:p>
            <a:r>
              <a:rPr lang="en-US" sz="3600" b="1" dirty="0" smtClean="0">
                <a:solidFill>
                  <a:schemeClr val="bg2">
                    <a:lumMod val="50000"/>
                  </a:schemeClr>
                </a:solidFill>
              </a:rPr>
              <a:t>Electronic Database </a:t>
            </a:r>
            <a:endParaRPr lang="en-US" sz="3600" b="1" dirty="0">
              <a:solidFill>
                <a:schemeClr val="bg2">
                  <a:lumMod val="50000"/>
                </a:schemeClr>
              </a:solidFill>
            </a:endParaRPr>
          </a:p>
        </p:txBody>
      </p:sp>
      <p:sp>
        <p:nvSpPr>
          <p:cNvPr id="4" name="TextBox 3"/>
          <p:cNvSpPr txBox="1"/>
          <p:nvPr/>
        </p:nvSpPr>
        <p:spPr>
          <a:xfrm>
            <a:off x="1087960" y="533400"/>
            <a:ext cx="6629400" cy="523220"/>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smtClean="0"/>
              <a:t>New Directions</a:t>
            </a:r>
            <a:endParaRPr lang="en-US" sz="2800" dirty="0"/>
          </a:p>
        </p:txBody>
      </p:sp>
      <p:sp>
        <p:nvSpPr>
          <p:cNvPr id="5" name="Not Equal 4"/>
          <p:cNvSpPr/>
          <p:nvPr/>
        </p:nvSpPr>
        <p:spPr>
          <a:xfrm>
            <a:off x="4038600" y="2514600"/>
            <a:ext cx="1066800" cy="609600"/>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ubtitle 2"/>
          <p:cNvSpPr txBox="1">
            <a:spLocks/>
          </p:cNvSpPr>
          <p:nvPr/>
        </p:nvSpPr>
        <p:spPr>
          <a:xfrm>
            <a:off x="1295400" y="3581400"/>
            <a:ext cx="64008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n-US" sz="3600" b="1" dirty="0" smtClean="0">
                <a:solidFill>
                  <a:schemeClr val="bg2">
                    <a:lumMod val="50000"/>
                  </a:schemeClr>
                </a:solidFill>
              </a:rPr>
              <a:t>Data Integrity</a:t>
            </a:r>
            <a:endParaRPr lang="en-US" sz="3600" b="1" dirty="0">
              <a:solidFill>
                <a:schemeClr val="bg2">
                  <a:lumMod val="50000"/>
                </a:schemeClr>
              </a:solidFill>
            </a:endParaRPr>
          </a:p>
        </p:txBody>
      </p:sp>
    </p:spTree>
    <p:extLst>
      <p:ext uri="{BB962C8B-B14F-4D97-AF65-F5344CB8AC3E}">
        <p14:creationId xmlns:p14="http://schemas.microsoft.com/office/powerpoint/2010/main" val="3848287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2133600" cy="762000"/>
          </a:xfrm>
        </p:spPr>
        <p:txBody>
          <a:bodyPr/>
          <a:lstStyle/>
          <a:p>
            <a:r>
              <a:rPr lang="en-US" dirty="0">
                <a:hlinkClick r:id="rId2" action="ppaction://hlinkfile"/>
              </a:rPr>
              <a:t>Sections</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9473" r="23420" b="32754"/>
          <a:stretch/>
        </p:blipFill>
        <p:spPr bwMode="auto">
          <a:xfrm>
            <a:off x="457200" y="2362200"/>
            <a:ext cx="3886200" cy="326570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4579883" y="1096863"/>
            <a:ext cx="3878317" cy="4770537"/>
          </a:xfrm>
          <a:prstGeom prst="rect">
            <a:avLst/>
          </a:prstGeom>
        </p:spPr>
        <p:txBody>
          <a:bodyPr wrap="square">
            <a:spAutoFit/>
          </a:bodyPr>
          <a:lstStyle/>
          <a:p>
            <a:r>
              <a:rPr lang="en-US" sz="1600" dirty="0"/>
              <a:t>Hands down the database is better than our previous system. A database has parameters for organizing your data. Our previous methods had no structure or consistency. It changed from spreadsheet to spreadsheet, possibly due to different information being requested at different times. They were also spread out over multiple excel spreadsheets. There is no way to know what information overlaps or which spreadsheet contains the correct information. It’s too open ended. The database is a way to combine multiple tables/spreadsheets, provide more structured definitions, and query out any number of sets of data that would have taken someone days before</a:t>
            </a:r>
            <a:r>
              <a:rPr lang="en-US" sz="1600" dirty="0" smtClean="0"/>
              <a:t>.</a:t>
            </a:r>
            <a:endParaRPr lang="en-US" sz="1600" dirty="0"/>
          </a:p>
          <a:p>
            <a:r>
              <a:rPr lang="en-US" sz="1600" i="1" dirty="0"/>
              <a:t>~Angela</a:t>
            </a:r>
            <a:endParaRPr lang="en-US" sz="1600" dirty="0"/>
          </a:p>
        </p:txBody>
      </p:sp>
      <p:sp>
        <p:nvSpPr>
          <p:cNvPr id="7" name="TextBox 6"/>
          <p:cNvSpPr txBox="1"/>
          <p:nvPr/>
        </p:nvSpPr>
        <p:spPr>
          <a:xfrm>
            <a:off x="1143000" y="468868"/>
            <a:ext cx="6629400" cy="523220"/>
          </a:xfrm>
          <a:prstGeom prst="rect">
            <a:avLst/>
          </a:prstGeom>
          <a:solidFill>
            <a:srgbClr val="3492B4">
              <a:alpha val="50196"/>
            </a:srgb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a:t>Departmental Grant Database</a:t>
            </a:r>
          </a:p>
        </p:txBody>
      </p:sp>
    </p:spTree>
    <p:extLst>
      <p:ext uri="{BB962C8B-B14F-4D97-AF65-F5344CB8AC3E}">
        <p14:creationId xmlns:p14="http://schemas.microsoft.com/office/powerpoint/2010/main" val="3152507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533401"/>
          </a:xfrm>
        </p:spPr>
        <p:txBody>
          <a:bodyPr>
            <a:normAutofit fontScale="90000"/>
          </a:bodyPr>
          <a:lstStyle/>
          <a:p>
            <a:r>
              <a:rPr lang="en-US" sz="2000" b="1" dirty="0" smtClean="0">
                <a:solidFill>
                  <a:schemeClr val="tx1"/>
                </a:solidFill>
                <a:effectLst/>
                <a:hlinkClick r:id="rId2" action="ppaction://hlinkfile"/>
              </a:rPr>
              <a:t>Autism Contacts Database</a:t>
            </a:r>
            <a:r>
              <a:rPr lang="en-US" sz="2000" dirty="0" smtClean="0">
                <a:solidFill>
                  <a:schemeClr val="tx1">
                    <a:lumMod val="85000"/>
                    <a:lumOff val="15000"/>
                  </a:schemeClr>
                </a:solidFill>
                <a:hlinkClick r:id="rId2" action="ppaction://hlinkfile"/>
              </a:rPr>
              <a:t/>
            </a:r>
            <a:br>
              <a:rPr lang="en-US" sz="2000" dirty="0" smtClean="0">
                <a:solidFill>
                  <a:schemeClr val="tx1">
                    <a:lumMod val="85000"/>
                    <a:lumOff val="15000"/>
                  </a:schemeClr>
                </a:solidFill>
                <a:hlinkClick r:id="rId2" action="ppaction://hlinkfile"/>
              </a:rPr>
            </a:br>
            <a:endParaRPr lang="en-US" sz="2000" dirty="0">
              <a:solidFill>
                <a:schemeClr val="tx1">
                  <a:lumMod val="85000"/>
                  <a:lumOff val="15000"/>
                </a:schemeClr>
              </a:solidFill>
              <a:hlinkClick r:id="rId2" action="ppaction://hlinkfile"/>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827" t="21113" r="14629" b="11697"/>
          <a:stretch/>
        </p:blipFill>
        <p:spPr bwMode="auto">
          <a:xfrm>
            <a:off x="3668110" y="1737970"/>
            <a:ext cx="3799490" cy="4281830"/>
          </a:xfrm>
          <a:prstGeom prst="rect">
            <a:avLst/>
          </a:prstGeom>
          <a:solidFill>
            <a:schemeClr val="accent3">
              <a:lumMod val="20000"/>
              <a:lumOff val="80000"/>
            </a:schemeClr>
          </a:solidFill>
          <a:ln w="19050">
            <a:solidFill>
              <a:schemeClr val="tx1"/>
            </a:solidFill>
          </a:ln>
          <a:extLst/>
        </p:spPr>
      </p:pic>
      <p:sp>
        <p:nvSpPr>
          <p:cNvPr id="4" name="TextBox 3"/>
          <p:cNvSpPr txBox="1"/>
          <p:nvPr/>
        </p:nvSpPr>
        <p:spPr>
          <a:xfrm>
            <a:off x="1066800" y="468868"/>
            <a:ext cx="6705600" cy="523220"/>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smtClean="0"/>
              <a:t>Project DATA Toddler Contacts Database</a:t>
            </a:r>
            <a:endParaRPr lang="en-US" sz="2800" dirty="0"/>
          </a:p>
        </p:txBody>
      </p:sp>
      <p:sp>
        <p:nvSpPr>
          <p:cNvPr id="5" name="TextBox 4"/>
          <p:cNvSpPr txBox="1"/>
          <p:nvPr/>
        </p:nvSpPr>
        <p:spPr>
          <a:xfrm>
            <a:off x="1066800" y="2268393"/>
            <a:ext cx="2362200"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Participant Demographics</a:t>
            </a:r>
            <a:endParaRPr lang="en-US" sz="1400" dirty="0"/>
          </a:p>
        </p:txBody>
      </p:sp>
      <p:sp>
        <p:nvSpPr>
          <p:cNvPr id="6" name="TextBox 5"/>
          <p:cNvSpPr txBox="1"/>
          <p:nvPr/>
        </p:nvSpPr>
        <p:spPr>
          <a:xfrm>
            <a:off x="1066800" y="1854722"/>
            <a:ext cx="2362200"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Study Status</a:t>
            </a:r>
            <a:endParaRPr lang="en-US" sz="1400" dirty="0"/>
          </a:p>
        </p:txBody>
      </p:sp>
      <p:sp>
        <p:nvSpPr>
          <p:cNvPr id="7" name="TextBox 6"/>
          <p:cNvSpPr txBox="1"/>
          <p:nvPr/>
        </p:nvSpPr>
        <p:spPr>
          <a:xfrm>
            <a:off x="1066800" y="2705621"/>
            <a:ext cx="2362200"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Data Tracking</a:t>
            </a:r>
            <a:endParaRPr lang="en-US" sz="1400" dirty="0"/>
          </a:p>
        </p:txBody>
      </p:sp>
      <p:sp>
        <p:nvSpPr>
          <p:cNvPr id="8" name="TextBox 7"/>
          <p:cNvSpPr txBox="1"/>
          <p:nvPr/>
        </p:nvSpPr>
        <p:spPr>
          <a:xfrm>
            <a:off x="1066800" y="3109570"/>
            <a:ext cx="2362200"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Study Management</a:t>
            </a:r>
            <a:endParaRPr lang="en-US" sz="1400" dirty="0"/>
          </a:p>
        </p:txBody>
      </p:sp>
      <p:sp>
        <p:nvSpPr>
          <p:cNvPr id="9" name="TextBox 8"/>
          <p:cNvSpPr txBox="1"/>
          <p:nvPr/>
        </p:nvSpPr>
        <p:spPr>
          <a:xfrm>
            <a:off x="1066800" y="3571108"/>
            <a:ext cx="2362200"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Reporting</a:t>
            </a:r>
            <a:endParaRPr lang="en-US" sz="1400" dirty="0"/>
          </a:p>
        </p:txBody>
      </p:sp>
    </p:spTree>
    <p:extLst>
      <p:ext uri="{BB962C8B-B14F-4D97-AF65-F5344CB8AC3E}">
        <p14:creationId xmlns:p14="http://schemas.microsoft.com/office/powerpoint/2010/main" val="3015530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4510" y="990600"/>
            <a:ext cx="5933090" cy="533400"/>
          </a:xfrm>
        </p:spPr>
        <p:txBody>
          <a:bodyPr>
            <a:noAutofit/>
          </a:bodyPr>
          <a:lstStyle/>
          <a:p>
            <a:r>
              <a:rPr lang="en-US" sz="2000" dirty="0" smtClean="0">
                <a:hlinkClick r:id="rId2" action="ppaction://hlinkfile"/>
              </a:rPr>
              <a:t/>
            </a:r>
            <a:br>
              <a:rPr lang="en-US" sz="2000" dirty="0" smtClean="0">
                <a:hlinkClick r:id="rId2" action="ppaction://hlinkfile"/>
              </a:rPr>
            </a:br>
            <a:r>
              <a:rPr lang="en-US" sz="2000" dirty="0" smtClean="0">
                <a:hlinkClick r:id="rId2" action="ppaction://hlinkfile"/>
              </a:rPr>
              <a:t>Autism-Toddler</a:t>
            </a:r>
            <a:endParaRPr lang="en-US" sz="2000" dirty="0">
              <a:hlinkClick r:id="rId2" action="ppaction://hlinkfile"/>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701" t="13033" r="52039" b="43099"/>
          <a:stretch/>
        </p:blipFill>
        <p:spPr bwMode="auto">
          <a:xfrm>
            <a:off x="1524000" y="1835593"/>
            <a:ext cx="2590800" cy="27183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838200" y="468868"/>
            <a:ext cx="7239000" cy="523220"/>
          </a:xfrm>
          <a:prstGeom prst="rect">
            <a:avLst/>
          </a:prstGeom>
          <a:solidFill>
            <a:srgbClr val="3492B4">
              <a:alpha val="50196"/>
            </a:srgb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smtClean="0"/>
              <a:t>Project DATA Toddler Assessment Database</a:t>
            </a:r>
            <a:endParaRPr lang="en-US" sz="2800" dirty="0"/>
          </a:p>
        </p:txBody>
      </p:sp>
      <p:pic>
        <p:nvPicPr>
          <p:cNvPr id="6" name="Picture 5"/>
          <p:cNvPicPr/>
          <p:nvPr/>
        </p:nvPicPr>
        <p:blipFill rotWithShape="1">
          <a:blip r:embed="rId4"/>
          <a:srcRect l="23718" t="18075" r="29327" b="41644"/>
          <a:stretch/>
        </p:blipFill>
        <p:spPr bwMode="auto">
          <a:xfrm>
            <a:off x="4191000" y="3659138"/>
            <a:ext cx="2790825" cy="2228850"/>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4495800" y="2641074"/>
            <a:ext cx="2362200" cy="307777"/>
          </a:xfrm>
          <a:prstGeom prst="rect">
            <a:avLst/>
          </a:prstGeom>
          <a:solidFill>
            <a:schemeClr val="bg1">
              <a:lumMod val="85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Participant Progress Report</a:t>
            </a:r>
            <a:endParaRPr lang="en-US" sz="1400" dirty="0"/>
          </a:p>
        </p:txBody>
      </p:sp>
      <p:sp>
        <p:nvSpPr>
          <p:cNvPr id="8" name="TextBox 7"/>
          <p:cNvSpPr txBox="1"/>
          <p:nvPr/>
        </p:nvSpPr>
        <p:spPr>
          <a:xfrm>
            <a:off x="4495800" y="3045023"/>
            <a:ext cx="2362200" cy="307777"/>
          </a:xfrm>
          <a:prstGeom prst="rect">
            <a:avLst/>
          </a:prstGeom>
          <a:solidFill>
            <a:schemeClr val="bg1">
              <a:lumMod val="85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Assessment Outcomes</a:t>
            </a:r>
            <a:endParaRPr lang="en-US" sz="1400" dirty="0"/>
          </a:p>
        </p:txBody>
      </p:sp>
    </p:spTree>
    <p:extLst>
      <p:ext uri="{BB962C8B-B14F-4D97-AF65-F5344CB8AC3E}">
        <p14:creationId xmlns:p14="http://schemas.microsoft.com/office/powerpoint/2010/main" val="30697480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TC101790493[[fn=SOHO]]</Template>
  <TotalTime>277</TotalTime>
  <Words>157</Words>
  <Application>Microsoft Office PowerPoint</Application>
  <PresentationFormat>On-screen Show (4:3)</PresentationFormat>
  <Paragraphs>23</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Executive</vt:lpstr>
      <vt:lpstr>PowerPoint Presentation</vt:lpstr>
      <vt:lpstr>PowerPoint Presentation</vt:lpstr>
      <vt:lpstr>PowerPoint Presentation</vt:lpstr>
      <vt:lpstr>PowerPoint Presentation</vt:lpstr>
      <vt:lpstr>Autism Contacts Database </vt:lpstr>
      <vt:lpstr> Autism-Toddler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“Pretty” Database        Good Data</dc:title>
  <dc:creator>wibeasley</dc:creator>
  <cp:lastModifiedBy>Wells, Donna C. (HSC)</cp:lastModifiedBy>
  <cp:revision>36</cp:revision>
  <dcterms:created xsi:type="dcterms:W3CDTF">2006-08-16T00:00:00Z</dcterms:created>
  <dcterms:modified xsi:type="dcterms:W3CDTF">2013-04-04T13:54:54Z</dcterms:modified>
</cp:coreProperties>
</file>