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20" r:id="rId7"/>
    <p:sldId id="321" r:id="rId8"/>
    <p:sldId id="325" r:id="rId9"/>
    <p:sldId id="326" r:id="rId10"/>
    <p:sldId id="327" r:id="rId11"/>
    <p:sldId id="32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xmlns="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98"/>
    <a:srgbClr val="FDAE61"/>
    <a:srgbClr val="D53E4F"/>
    <a:srgbClr val="66C2A5"/>
    <a:srgbClr val="9E0142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30" d="100"/>
          <a:sy n="130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136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2"/>
            <a:ext cx="9144000" cy="621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7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Projects\OuHsc\Miechv\MReporting\Publications\Presentation2013-06-Professional Dev Lunch\NurseActiv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2399"/>
            <a:ext cx="10645043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63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(6 Month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000125"/>
            <a:ext cx="75136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(7 Day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52525"/>
            <a:ext cx="75136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000125"/>
            <a:ext cx="75136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(4 Week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19200"/>
            <a:ext cx="75136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51"/>
            <a:ext cx="9144000" cy="61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2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2"/>
            <a:ext cx="9144000" cy="621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4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8196" name="Picture 4" descr="F:\Projects\OuHsc\Miechv\MReporting\Publications\Presentation2013-06-Professional Dev Lunch\NurseTre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2"/>
            <a:ext cx="9144000" cy="62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67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Example Report (Project Aggregate)</vt:lpstr>
      <vt:lpstr>Example Report (6 Month History)</vt:lpstr>
      <vt:lpstr>Example Report (7 Day History)</vt:lpstr>
      <vt:lpstr>Example Report (Project Aggregate)</vt:lpstr>
      <vt:lpstr>Example Report (4 Week History)</vt:lpstr>
      <vt:lpstr>Quick for Internal Audiences</vt:lpstr>
      <vt:lpstr>Text and Graphs for External Audiences</vt:lpstr>
      <vt:lpstr>Text and Graphs for External Audiences</vt:lpstr>
      <vt:lpstr>Text and Graphs for External Audiences</vt:lpstr>
      <vt:lpstr>Text and Graphs for External Audiences</vt:lpstr>
      <vt:lpstr>Text and Graphs for External Audiences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394</cp:revision>
  <dcterms:created xsi:type="dcterms:W3CDTF">2006-08-16T00:00:00Z</dcterms:created>
  <dcterms:modified xsi:type="dcterms:W3CDTF">2013-06-11T12:13:34Z</dcterms:modified>
</cp:coreProperties>
</file>