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>
      <p:ext uri="{19B8F6BF-5375-455C-9EA6-DF929625EA0E}">
        <p15:presenceInfo xmlns:p15="http://schemas.microsoft.com/office/powerpoint/2012/main" xmlns="" userId="7e46068ecabc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E4F"/>
    <a:srgbClr val="9E0142"/>
    <a:srgbClr val="E6F598"/>
    <a:srgbClr val="FDAE61"/>
    <a:srgbClr val="66C2A5"/>
    <a:srgbClr val="5E4FA2"/>
    <a:srgbClr val="3288BD"/>
    <a:srgbClr val="FEE08B"/>
    <a:srgbClr val="FCCDE5"/>
    <a:srgbClr val="FFD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5879" autoAdjust="0"/>
  </p:normalViewPr>
  <p:slideViewPr>
    <p:cSldViewPr>
      <p:cViewPr varScale="1">
        <p:scale>
          <a:sx n="130" d="100"/>
          <a:sy n="130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85800"/>
            <a:ext cx="3657600" cy="20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7" y="3581400"/>
            <a:ext cx="3567113" cy="200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153400" cy="6172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 smtClean="0"/>
              <a:t>Project Staff using a Desktop</a:t>
            </a:r>
          </a:p>
          <a:p>
            <a:pPr marL="569913" lvl="1" indent="-169863">
              <a:buNone/>
            </a:pPr>
            <a:r>
              <a:rPr lang="en-US" sz="3200" dirty="0" smtClean="0">
                <a:solidFill>
                  <a:srgbClr val="D53E4F"/>
                </a:solidFill>
              </a:rPr>
              <a:t>-	In </a:t>
            </a:r>
            <a:r>
              <a:rPr lang="en-US" sz="3200" dirty="0">
                <a:solidFill>
                  <a:srgbClr val="D53E4F"/>
                </a:solidFill>
              </a:rPr>
              <a:t>your building </a:t>
            </a:r>
            <a:r>
              <a:rPr lang="en-US" sz="3200" dirty="0" smtClean="0">
                <a:solidFill>
                  <a:srgbClr val="D53E4F"/>
                </a:solidFill>
              </a:rPr>
              <a:t>with Ethernet</a:t>
            </a:r>
          </a:p>
          <a:p>
            <a:pPr marL="514350" indent="-514350">
              <a:buAutoNum type="arabicPeriod"/>
            </a:pP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/>
              <a:t>Project Staff using a </a:t>
            </a:r>
            <a:r>
              <a:rPr lang="en-US" sz="3600" dirty="0" smtClean="0"/>
              <a:t>Laptop, </a:t>
            </a:r>
            <a:br>
              <a:rPr lang="en-US" sz="3600" dirty="0" smtClean="0"/>
            </a:br>
            <a:r>
              <a:rPr lang="en-US" sz="3600" dirty="0" smtClean="0"/>
              <a:t>Tablet, or Laptop/Tablet Hybrid</a:t>
            </a:r>
          </a:p>
          <a:p>
            <a:pPr marL="569913" lvl="1" indent="-169863">
              <a:buNone/>
            </a:pPr>
            <a:r>
              <a:rPr lang="en-US" sz="3200" dirty="0" smtClean="0">
                <a:solidFill>
                  <a:srgbClr val="D53E4F"/>
                </a:solidFill>
              </a:rPr>
              <a:t>-	In rural areas with a battery and a </a:t>
            </a:r>
            <a:br>
              <a:rPr lang="en-US" sz="3200" dirty="0" smtClean="0">
                <a:solidFill>
                  <a:srgbClr val="D53E4F"/>
                </a:solidFill>
              </a:rPr>
            </a:br>
            <a:r>
              <a:rPr lang="en-US" sz="3200" smtClean="0">
                <a:solidFill>
                  <a:srgbClr val="D53E4F"/>
                </a:solidFill>
              </a:rPr>
              <a:t>mobile </a:t>
            </a:r>
            <a:r>
              <a:rPr lang="en-US" sz="3200" smtClean="0">
                <a:solidFill>
                  <a:srgbClr val="D53E4F"/>
                </a:solidFill>
              </a:rPr>
              <a:t>3G </a:t>
            </a:r>
            <a:r>
              <a:rPr lang="en-US" sz="3200" dirty="0" smtClean="0">
                <a:solidFill>
                  <a:srgbClr val="D53E4F"/>
                </a:solidFill>
              </a:rPr>
              <a:t>hotspot</a:t>
            </a:r>
            <a:endParaRPr lang="en-US" sz="3200" dirty="0">
              <a:solidFill>
                <a:srgbClr val="D53E4F"/>
              </a:solidFill>
            </a:endParaRPr>
          </a:p>
          <a:p>
            <a:pPr marL="514350" indent="-514350">
              <a:buAutoNum type="arabicPeriod"/>
            </a:pP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 smtClean="0"/>
              <a:t>Self-administered by the participant</a:t>
            </a:r>
            <a:endParaRPr lang="en-US" sz="3600" dirty="0"/>
          </a:p>
          <a:p>
            <a:pPr marL="400050" lvl="1" indent="0">
              <a:buNone/>
              <a:tabLst>
                <a:tab pos="628650" algn="l"/>
              </a:tabLst>
            </a:pPr>
            <a:r>
              <a:rPr lang="en-US" sz="3200" dirty="0" smtClean="0">
                <a:solidFill>
                  <a:srgbClr val="D53E4F"/>
                </a:solidFill>
              </a:rPr>
              <a:t>-	In any location with a modern browser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76200"/>
            <a:ext cx="8991600" cy="609600"/>
          </a:xfrm>
          <a:prstGeom prst="rect">
            <a:avLst/>
          </a:prstGeom>
          <a:solidFill>
            <a:srgbClr val="D53E4F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Deployment Scenarios</a:t>
            </a:r>
          </a:p>
        </p:txBody>
      </p:sp>
    </p:spTree>
    <p:extLst>
      <p:ext uri="{BB962C8B-B14F-4D97-AF65-F5344CB8AC3E}">
        <p14:creationId xmlns:p14="http://schemas.microsoft.com/office/powerpoint/2010/main" val="873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Will Beasley</cp:lastModifiedBy>
  <cp:revision>401</cp:revision>
  <dcterms:created xsi:type="dcterms:W3CDTF">2006-08-16T00:00:00Z</dcterms:created>
  <dcterms:modified xsi:type="dcterms:W3CDTF">2013-06-12T02:25:34Z</dcterms:modified>
</cp:coreProperties>
</file>