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E61"/>
    <a:srgbClr val="9E0142"/>
    <a:srgbClr val="E6F598"/>
    <a:srgbClr val="66C2A5"/>
    <a:srgbClr val="D53E4F"/>
    <a:srgbClr val="5E4FA2"/>
    <a:srgbClr val="3288BD"/>
    <a:srgbClr val="FEE08B"/>
    <a:srgbClr val="FCCDE5"/>
    <a:srgbClr val="FFD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2" autoAdjust="0"/>
    <p:restoredTop sz="88047" autoAdjust="0"/>
  </p:normalViewPr>
  <p:slideViewPr>
    <p:cSldViewPr>
      <p:cViewPr varScale="1">
        <p:scale>
          <a:sx n="124" d="100"/>
          <a:sy n="124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FED34-3F23-4789-AE56-231D61B02E89}" type="datetimeFigureOut">
              <a:rPr lang="en-US" smtClean="0"/>
              <a:t>2014-03-12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F6B6C-8FD5-4FD5-90C0-FA7F09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2014-03-12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(4 Week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9288"/>
            <a:ext cx="7055005" cy="53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Example Report (4 Week History)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Wilson, Thomas N (HSC)</cp:lastModifiedBy>
  <cp:revision>461</cp:revision>
  <dcterms:created xsi:type="dcterms:W3CDTF">2006-08-16T00:00:00Z</dcterms:created>
  <dcterms:modified xsi:type="dcterms:W3CDTF">2014-03-12T18:49:22Z</dcterms:modified>
</cp:coreProperties>
</file>