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256471-0378-4666-974E-CA9788074844}" type="datetimeFigureOut">
              <a:rPr lang="en-US" smtClean="0"/>
              <a:t>2014-03-27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BA6303-6F85-4CC8-B837-783F57611C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uhsc.edu/password.aspx" TargetMode="External"/><Relationship Id="rId2" Type="http://schemas.openxmlformats.org/officeDocument/2006/relationships/hyperlink" Target="https://webmail.ouhsc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bmc.ouhsc.edu/redcap/bbmc/REDCap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bmc.ouhsc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4098174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Interaction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290" y="1600200"/>
            <a:ext cx="779342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516659" y="491490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Record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393" y="1600200"/>
            <a:ext cx="5257214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1883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Created Automatically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38800" y="2037344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box</a:t>
            </a:r>
          </a:p>
          <a:p>
            <a:pPr lvl="1"/>
            <a:r>
              <a:rPr lang="en-US" dirty="0" smtClean="0"/>
              <a:t>Free Response Text: name, county, site,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Free Response Number: number of contacts,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Date</a:t>
            </a:r>
          </a:p>
          <a:p>
            <a:r>
              <a:rPr lang="en-US" dirty="0" smtClean="0"/>
              <a:t>Radio Button</a:t>
            </a:r>
          </a:p>
          <a:p>
            <a:pPr lvl="1"/>
            <a:r>
              <a:rPr lang="en-US" dirty="0" smtClean="0"/>
              <a:t>Only one option may be selected</a:t>
            </a:r>
          </a:p>
          <a:p>
            <a:r>
              <a:rPr lang="en-US" dirty="0" smtClean="0"/>
              <a:t>Check Box</a:t>
            </a:r>
          </a:p>
          <a:p>
            <a:pPr lvl="1"/>
            <a:r>
              <a:rPr lang="en-US" dirty="0" smtClean="0"/>
              <a:t>Multiple options may be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Box</a:t>
            </a:r>
            <a:br>
              <a:rPr lang="en-US" dirty="0" smtClean="0"/>
            </a:br>
            <a:r>
              <a:rPr lang="en-US" dirty="0" smtClean="0"/>
              <a:t>Free Response Text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393" y="1600200"/>
            <a:ext cx="5257214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553200" y="2666425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568100" y="27982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568100" y="3066325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81850" y="3203825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Box</a:t>
            </a:r>
            <a:br>
              <a:rPr lang="en-US" dirty="0" smtClean="0"/>
            </a:br>
            <a:r>
              <a:rPr lang="en-US" dirty="0" smtClean="0"/>
              <a:t>Free Response Number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781" y="1600200"/>
            <a:ext cx="38924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938450" y="5063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946186" y="5181025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Box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393" y="1600200"/>
            <a:ext cx="5257214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622525" y="232725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629400" y="2500275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393" y="1600200"/>
            <a:ext cx="5257214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67000" y="3767600"/>
            <a:ext cx="6835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Box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393" y="1600200"/>
            <a:ext cx="5257214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67000" y="3403225"/>
            <a:ext cx="6835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Options when saving a record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Unverified</a:t>
            </a:r>
          </a:p>
          <a:p>
            <a:pPr lvl="1"/>
            <a:r>
              <a:rPr lang="en-US" dirty="0" smtClean="0"/>
              <a:t>Complete</a:t>
            </a:r>
            <a:endParaRPr lang="en-US" dirty="0" smtClean="0"/>
          </a:p>
          <a:p>
            <a:r>
              <a:rPr lang="en-US" dirty="0" smtClean="0"/>
              <a:t>Save Record</a:t>
            </a:r>
          </a:p>
          <a:p>
            <a:pPr lvl="1"/>
            <a:r>
              <a:rPr lang="en-US" dirty="0" smtClean="0"/>
              <a:t>Saves the record and exits the data entry screen</a:t>
            </a:r>
          </a:p>
          <a:p>
            <a:r>
              <a:rPr lang="en-US" dirty="0" smtClean="0"/>
              <a:t>Save and Continue</a:t>
            </a:r>
          </a:p>
          <a:p>
            <a:pPr lvl="1"/>
            <a:r>
              <a:rPr lang="en-US" dirty="0" smtClean="0"/>
              <a:t>Saves the record and stays in the data entry screen</a:t>
            </a:r>
          </a:p>
        </p:txBody>
      </p:sp>
    </p:spTree>
    <p:extLst>
      <p:ext uri="{BB962C8B-B14F-4D97-AF65-F5344CB8AC3E}">
        <p14:creationId xmlns:p14="http://schemas.microsoft.com/office/powerpoint/2010/main" val="8649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Form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781" y="1600200"/>
            <a:ext cx="38924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…but before we talk about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now have OUHSC Credentials (Sorry pokes fans)</a:t>
            </a:r>
          </a:p>
          <a:p>
            <a:r>
              <a:rPr lang="en-US" dirty="0" smtClean="0"/>
              <a:t>Here are a few links of interest to you and your new OUHSC account</a:t>
            </a:r>
          </a:p>
          <a:p>
            <a:pPr lvl="1"/>
            <a:r>
              <a:rPr lang="en-US" dirty="0" smtClean="0"/>
              <a:t>Accessing your OUHSC e-mail</a:t>
            </a:r>
          </a:p>
          <a:p>
            <a:pPr lvl="2"/>
            <a:r>
              <a:rPr lang="en-US" dirty="0" smtClean="0">
                <a:hlinkClick r:id="rId2"/>
              </a:rPr>
              <a:t>https://webmail.ouhsc.edu</a:t>
            </a:r>
            <a:endParaRPr lang="en-US" dirty="0" smtClean="0"/>
          </a:p>
          <a:p>
            <a:pPr lvl="1"/>
            <a:r>
              <a:rPr lang="en-US" dirty="0" smtClean="0"/>
              <a:t>Changing your password</a:t>
            </a:r>
          </a:p>
          <a:p>
            <a:pPr lvl="2"/>
            <a:r>
              <a:rPr lang="en-US" dirty="0" smtClean="0">
                <a:hlinkClick r:id="rId3"/>
              </a:rPr>
              <a:t>http://www.ouhsc.edu/password.aspx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multiple records, you can repeat this process after saving 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Thomas Wilson</a:t>
            </a:r>
          </a:p>
          <a:p>
            <a:pPr marL="0" indent="0">
              <a:buNone/>
            </a:pPr>
            <a:r>
              <a:rPr lang="en-US" dirty="0" smtClean="0"/>
              <a:t>Cell: (405) 760-7737</a:t>
            </a:r>
          </a:p>
          <a:p>
            <a:pPr marL="0" indent="0">
              <a:buNone/>
            </a:pPr>
            <a:r>
              <a:rPr lang="en-US" dirty="0" smtClean="0"/>
              <a:t>Office: (405) 271-8858 </a:t>
            </a:r>
            <a:r>
              <a:rPr lang="en-US" dirty="0" err="1" smtClean="0"/>
              <a:t>ext</a:t>
            </a:r>
            <a:r>
              <a:rPr lang="en-US" dirty="0" smtClean="0"/>
              <a:t> 42614</a:t>
            </a:r>
          </a:p>
          <a:p>
            <a:pPr marL="0" indent="0">
              <a:buNone/>
            </a:pPr>
            <a:r>
              <a:rPr lang="en-US" dirty="0" smtClean="0"/>
              <a:t>e-mail: thomas-wilson@ouhsc.edu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REDCap?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r>
              <a:rPr lang="en-US" dirty="0" smtClean="0"/>
              <a:t>Online secure database created by Vanderbilt University</a:t>
            </a:r>
          </a:p>
          <a:p>
            <a:r>
              <a:rPr lang="en-US" dirty="0" smtClean="0"/>
              <a:t>OUHSC has been using REDCap since 2012</a:t>
            </a:r>
          </a:p>
          <a:p>
            <a:r>
              <a:rPr lang="en-US" dirty="0" smtClean="0"/>
              <a:t>Only software requirements are internet access and a web browser.</a:t>
            </a:r>
          </a:p>
          <a:p>
            <a:r>
              <a:rPr lang="en-US" dirty="0" smtClean="0"/>
              <a:t>Training and other info located at: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https://bbmc.ouhsc.edu/redcap/bbmc/REDCap.html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https://bbmc.ouhsc.edu/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REDCap Login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182" y="1600200"/>
            <a:ext cx="4267636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8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REDCap Main Menu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88" y="1600200"/>
            <a:ext cx="4380023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9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Projects Tab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409101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426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8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CCI Worksheet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725" y="1600200"/>
            <a:ext cx="5782549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Interaction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600200"/>
            <a:ext cx="5782549" cy="4708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651763" y="2798775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3048000"/>
            <a:ext cx="1600199" cy="281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241</Words>
  <Application>Microsoft Office PowerPoint</Application>
  <PresentationFormat>On-screen Show (4:3)</PresentationFormat>
  <Paragraphs>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PowerPoint Presentation</vt:lpstr>
      <vt:lpstr>…but before we talk about REDCap</vt:lpstr>
      <vt:lpstr>What is REDCap?</vt:lpstr>
      <vt:lpstr>Where is it?</vt:lpstr>
      <vt:lpstr>REDCap Login Page</vt:lpstr>
      <vt:lpstr>REDCap Main Menu</vt:lpstr>
      <vt:lpstr>My Projects Tab</vt:lpstr>
      <vt:lpstr>Inside the CCI Worksheet</vt:lpstr>
      <vt:lpstr>Creating a New Interaction</vt:lpstr>
      <vt:lpstr>Creating a New Interaction</vt:lpstr>
      <vt:lpstr>New Record</vt:lpstr>
      <vt:lpstr>Types of Responses</vt:lpstr>
      <vt:lpstr>Text Box Free Response Text</vt:lpstr>
      <vt:lpstr>Text Box Free Response Number</vt:lpstr>
      <vt:lpstr>Text Box Date</vt:lpstr>
      <vt:lpstr>Radio Button</vt:lpstr>
      <vt:lpstr>Check Box</vt:lpstr>
      <vt:lpstr>Completed Form</vt:lpstr>
      <vt:lpstr>Completed Form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</dc:title>
  <dc:creator>Wilson, Thomas N (HSC)</dc:creator>
  <cp:lastModifiedBy>Wilson, Thomas N (HSC)</cp:lastModifiedBy>
  <cp:revision>7</cp:revision>
  <dcterms:created xsi:type="dcterms:W3CDTF">2014-03-27T14:18:43Z</dcterms:created>
  <dcterms:modified xsi:type="dcterms:W3CDTF">2014-03-27T15:45:21Z</dcterms:modified>
</cp:coreProperties>
</file>