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1" r:id="rId7"/>
    <p:sldId id="265" r:id="rId8"/>
    <p:sldId id="266" r:id="rId9"/>
    <p:sldId id="268" r:id="rId10"/>
    <p:sldId id="269" r:id="rId11"/>
    <p:sldId id="260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C0CE-C874-46D7-818D-921B85361D5C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1CAE-B48B-4C90-8199-51707AEDB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REDCap Systems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Breakout Session </a:t>
            </a:r>
            <a:r>
              <a:rPr lang="en-US" dirty="0" smtClean="0"/>
              <a:t>IV</a:t>
            </a:r>
          </a:p>
          <a:p>
            <a:r>
              <a:rPr lang="en-US" dirty="0" err="1" smtClean="0"/>
              <a:t>REDCapCon</a:t>
            </a:r>
            <a:r>
              <a:rPr lang="en-US" dirty="0" smtClean="0"/>
              <a:t> 2015</a:t>
            </a:r>
          </a:p>
          <a:p>
            <a:r>
              <a:rPr lang="en-US" dirty="0" smtClean="0"/>
              <a:t>Denise Snyder, Vijay Thirumalai, &amp; Will Beasley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231630"/>
            <a:ext cx="8867775" cy="635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REDCap to Downstream Elements (4 of 4)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571796"/>
            <a:ext cx="603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http://shiny.ouhsc.edu/TfcbtPublic/Shiny/TherapistProgress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discussion &amp; questions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(Denise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832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84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0"/>
            <a:ext cx="10515600" cy="822230"/>
          </a:xfrm>
        </p:spPr>
        <p:txBody>
          <a:bodyPr/>
          <a:lstStyle/>
          <a:p>
            <a:pPr algn="ctr"/>
            <a:r>
              <a:rPr lang="en-US" b="1" dirty="0" smtClean="0"/>
              <a:t>Agenda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582"/>
            <a:ext cx="10515600" cy="583441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+mj-lt"/>
              </a:rPr>
              <a:t>Connecting REDCap to:</a:t>
            </a:r>
          </a:p>
          <a:p>
            <a:pPr lvl="1"/>
            <a:r>
              <a:rPr lang="en-US" sz="4000" dirty="0" smtClean="0">
                <a:latin typeface="+mj-lt"/>
              </a:rPr>
              <a:t>Upstream </a:t>
            </a:r>
            <a:r>
              <a:rPr lang="en-US" sz="4000" dirty="0" smtClean="0">
                <a:latin typeface="+mj-lt"/>
              </a:rPr>
              <a:t>elements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		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Denise (Duke University)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lvl="1"/>
            <a:r>
              <a:rPr lang="en-US" sz="4000" dirty="0" smtClean="0">
                <a:latin typeface="+mj-lt"/>
              </a:rPr>
              <a:t>Other REDCap </a:t>
            </a:r>
            <a:r>
              <a:rPr lang="en-US" sz="4000" dirty="0" smtClean="0">
                <a:latin typeface="+mj-lt"/>
              </a:rPr>
              <a:t>instances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		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Vijay (Health Partners)</a:t>
            </a:r>
            <a:endParaRPr lang="en-US" sz="4000" dirty="0" smtClean="0">
              <a:latin typeface="+mj-lt"/>
            </a:endParaRPr>
          </a:p>
          <a:p>
            <a:pPr lvl="1"/>
            <a:r>
              <a:rPr lang="en-US" sz="4000" dirty="0" smtClean="0">
                <a:latin typeface="+mj-lt"/>
              </a:rPr>
              <a:t>Downstream elements</a:t>
            </a:r>
            <a:br>
              <a:rPr lang="en-US" sz="4000" dirty="0" smtClean="0">
                <a:latin typeface="+mj-lt"/>
              </a:rPr>
            </a:br>
            <a:r>
              <a:rPr lang="en-US" sz="4000" dirty="0" smtClean="0">
                <a:latin typeface="+mj-lt"/>
              </a:rPr>
              <a:t>		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Will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University of Oklahoma)</a:t>
            </a:r>
            <a:endParaRPr lang="en-US" sz="40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endParaRPr lang="en-US" sz="4400" dirty="0" smtClean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4400" dirty="0" smtClean="0">
                <a:latin typeface="+mj-lt"/>
              </a:rPr>
              <a:t>Open discussion &amp; questions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(Denise)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08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pic_RAC_Use_Case - Use Case.pdf - Adobe R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255" y="0"/>
            <a:ext cx="121820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39236" cy="68579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Connecting REDCap to Upstream Elements</a:t>
            </a:r>
            <a:br>
              <a:rPr lang="en-US" dirty="0" smtClean="0"/>
            </a:br>
            <a:r>
              <a:rPr lang="en-US" dirty="0" smtClean="0"/>
              <a:t>(1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FD_High_Level_Context.pdf - Adobe R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17" y="0"/>
            <a:ext cx="121820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39236" cy="68579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Connecting REDCap to Upstream Elements</a:t>
            </a:r>
            <a:br>
              <a:rPr lang="en-US" dirty="0" smtClean="0"/>
            </a:br>
            <a:r>
              <a:rPr lang="en-US" dirty="0" smtClean="0"/>
              <a:t>(2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D_Architecture_Overview.pdf - Adobe Read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88" y="0"/>
            <a:ext cx="121820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39236" cy="68579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/>
              <a:t>Connecting REDCap to Upstream Elements</a:t>
            </a:r>
            <a:br>
              <a:rPr lang="en-US" dirty="0" smtClean="0"/>
            </a:br>
            <a:r>
              <a:rPr lang="en-US" dirty="0" smtClean="0"/>
              <a:t>(3 of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9"/>
            <a:ext cx="10515600" cy="673966"/>
          </a:xfrm>
        </p:spPr>
        <p:txBody>
          <a:bodyPr>
            <a:noAutofit/>
          </a:bodyPr>
          <a:lstStyle/>
          <a:p>
            <a:r>
              <a:rPr lang="en-US" dirty="0" smtClean="0"/>
              <a:t>Connecting Sibling REDCap Instances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9836"/>
            <a:ext cx="12192000" cy="51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10825"/>
            <a:ext cx="11679382" cy="58471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REDCap to Downstream Elements (1 of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509" y="609600"/>
            <a:ext cx="3505200" cy="563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7" y="609600"/>
            <a:ext cx="767715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REDCap to Downstream Elements (2 of 4)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488668"/>
            <a:ext cx="6666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http://shiny.ouhsc.edu/MReportingPublic/Shiny/UpcomingSchedule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570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40" y="609600"/>
            <a:ext cx="3505200" cy="563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0" y="609600"/>
            <a:ext cx="7677150" cy="563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950"/>
            <a:ext cx="12192000" cy="81944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Connecting </a:t>
            </a:r>
            <a:r>
              <a:rPr lang="en-US" dirty="0" smtClean="0"/>
              <a:t>REDCap to Downstream Elements (3 of 4)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20634" y="6488668"/>
            <a:ext cx="672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://shiny.ouhsc.edu/MReportingPublic/Shiny/UpcomingSchedule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756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103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REDCap Systems Integration</vt:lpstr>
      <vt:lpstr>Agenda </vt:lpstr>
      <vt:lpstr>Connecting REDCap to Upstream Elements (1 of 3)</vt:lpstr>
      <vt:lpstr>Connecting REDCap to Upstream Elements (2 of 3)</vt:lpstr>
      <vt:lpstr>Connecting REDCap to Upstream Elements (3 of 3)</vt:lpstr>
      <vt:lpstr>Connecting Sibling REDCap Instances</vt:lpstr>
      <vt:lpstr>Connecting REDCap to Downstream Elements (1 of 4)</vt:lpstr>
      <vt:lpstr>Connecting REDCap to Downstream Elements (2 of 4)</vt:lpstr>
      <vt:lpstr>Connecting REDCap to Downstream Elements (3 of 4)</vt:lpstr>
      <vt:lpstr>Connecting REDCap to Downstream Elements (4 of 4)</vt:lpstr>
      <vt:lpstr>Open discussion &amp; questions (Denise)</vt:lpstr>
      <vt:lpstr>Thanks</vt:lpstr>
    </vt:vector>
  </TitlesOfParts>
  <Company>Howard Live Oak,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Beasley</dc:creator>
  <cp:lastModifiedBy>Will Beasley</cp:lastModifiedBy>
  <cp:revision>26</cp:revision>
  <dcterms:created xsi:type="dcterms:W3CDTF">2015-09-27T05:36:49Z</dcterms:created>
  <dcterms:modified xsi:type="dcterms:W3CDTF">2015-09-30T01:17:56Z</dcterms:modified>
</cp:coreProperties>
</file>