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8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5806D-4663-464B-B00E-E49CF436C95E}" type="datetimeFigureOut">
              <a:rPr lang="en-US" smtClean="0"/>
              <a:t>1/26/2013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2E3F7-8103-4934-B7DD-3212DEF97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854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5806D-4663-464B-B00E-E49CF436C95E}" type="datetimeFigureOut">
              <a:rPr lang="en-US" smtClean="0"/>
              <a:t>1/26/2013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2E3F7-8103-4934-B7DD-3212DEF97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169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5806D-4663-464B-B00E-E49CF436C95E}" type="datetimeFigureOut">
              <a:rPr lang="en-US" smtClean="0"/>
              <a:t>1/26/2013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2E3F7-8103-4934-B7DD-3212DEF97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901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5806D-4663-464B-B00E-E49CF436C95E}" type="datetimeFigureOut">
              <a:rPr lang="en-US" smtClean="0"/>
              <a:t>1/26/2013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2E3F7-8103-4934-B7DD-3212DEF97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622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5806D-4663-464B-B00E-E49CF436C95E}" type="datetimeFigureOut">
              <a:rPr lang="en-US" smtClean="0"/>
              <a:t>1/26/2013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2E3F7-8103-4934-B7DD-3212DEF97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821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5806D-4663-464B-B00E-E49CF436C95E}" type="datetimeFigureOut">
              <a:rPr lang="en-US" smtClean="0"/>
              <a:t>1/26/2013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2E3F7-8103-4934-B7DD-3212DEF97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243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5806D-4663-464B-B00E-E49CF436C95E}" type="datetimeFigureOut">
              <a:rPr lang="en-US" smtClean="0"/>
              <a:t>1/26/2013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2E3F7-8103-4934-B7DD-3212DEF97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595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5806D-4663-464B-B00E-E49CF436C95E}" type="datetimeFigureOut">
              <a:rPr lang="en-US" smtClean="0"/>
              <a:t>1/26/2013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2E3F7-8103-4934-B7DD-3212DEF97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602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5806D-4663-464B-B00E-E49CF436C95E}" type="datetimeFigureOut">
              <a:rPr lang="en-US" smtClean="0"/>
              <a:t>1/26/2013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2E3F7-8103-4934-B7DD-3212DEF97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5806D-4663-464B-B00E-E49CF436C95E}" type="datetimeFigureOut">
              <a:rPr lang="en-US" smtClean="0"/>
              <a:t>1/26/2013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2E3F7-8103-4934-B7DD-3212DEF97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927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5806D-4663-464B-B00E-E49CF436C95E}" type="datetimeFigureOut">
              <a:rPr lang="en-US" smtClean="0"/>
              <a:t>1/26/2013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2E3F7-8103-4934-B7DD-3212DEF97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721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65806D-4663-464B-B00E-E49CF436C95E}" type="datetimeFigureOut">
              <a:rPr lang="en-US" smtClean="0"/>
              <a:t>1/26/2013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12E3F7-8103-4934-B7DD-3212DEF97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981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568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State Child Abuse Reports/1000 Children/yr.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lum bright="6000" contrast="6000"/>
            <a:grayscl/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011363"/>
            <a:ext cx="7132638" cy="3840162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4910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thoughts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Relate decision/uncertainly problem to NHST (mention Fisher and </a:t>
            </a:r>
            <a:r>
              <a:rPr lang="en-US" dirty="0" err="1" smtClean="0"/>
              <a:t>Neyman</a:t>
            </a:r>
            <a:r>
              <a:rPr lang="en-US" dirty="0" smtClean="0"/>
              <a:t>-Pearson debate in context of science </a:t>
            </a:r>
            <a:r>
              <a:rPr lang="en-US" dirty="0" err="1" smtClean="0"/>
              <a:t>vs</a:t>
            </a:r>
            <a:r>
              <a:rPr lang="en-US" dirty="0" smtClean="0"/>
              <a:t> law dichotomy)</a:t>
            </a:r>
          </a:p>
          <a:p>
            <a:r>
              <a:rPr lang="en-US" dirty="0" smtClean="0"/>
              <a:t>Maybe dedicate slides to comment on each speaker</a:t>
            </a:r>
          </a:p>
          <a:p>
            <a:r>
              <a:rPr lang="en-US" dirty="0" smtClean="0"/>
              <a:t>Defined steps of action</a:t>
            </a:r>
          </a:p>
          <a:p>
            <a:r>
              <a:rPr lang="en-US" dirty="0" smtClean="0"/>
              <a:t>Utility maximization: mention Phaedra</a:t>
            </a:r>
          </a:p>
          <a:p>
            <a:pPr lvl="1"/>
            <a:r>
              <a:rPr lang="en-US" dirty="0" smtClean="0"/>
              <a:t>Give simple utility max example (ROC curve- left-most point only if equal consequences for false-</a:t>
            </a:r>
            <a:r>
              <a:rPr lang="en-US" dirty="0" err="1" smtClean="0"/>
              <a:t>pos</a:t>
            </a:r>
            <a:r>
              <a:rPr lang="en-US" dirty="0" smtClean="0"/>
              <a:t> and false-</a:t>
            </a:r>
            <a:r>
              <a:rPr lang="en-US" dirty="0" err="1" smtClean="0"/>
              <a:t>neg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DBP, cancer, etc. guidelines on operational characteristics</a:t>
            </a:r>
          </a:p>
          <a:p>
            <a:r>
              <a:rPr lang="en-US" dirty="0" smtClean="0"/>
              <a:t>Have ‘what-if’ section contrasted with ‘are you sure’</a:t>
            </a:r>
          </a:p>
          <a:p>
            <a:pPr lvl="1"/>
            <a:r>
              <a:rPr lang="en-US" dirty="0" smtClean="0"/>
              <a:t>Or set it up with Chadwick’s opening questions</a:t>
            </a:r>
          </a:p>
          <a:p>
            <a:pPr lvl="2"/>
            <a:r>
              <a:rPr lang="en-US" dirty="0" smtClean="0"/>
              <a:t>Can We Improve Child Abuse Reporting?</a:t>
            </a:r>
          </a:p>
          <a:p>
            <a:pPr lvl="2"/>
            <a:r>
              <a:rPr lang="en-US" dirty="0" smtClean="0"/>
              <a:t>Why Should We?</a:t>
            </a:r>
          </a:p>
          <a:p>
            <a:pPr lvl="2"/>
            <a:r>
              <a:rPr lang="en-US" dirty="0" smtClean="0"/>
              <a:t>How Might We?</a:t>
            </a:r>
          </a:p>
          <a:p>
            <a:r>
              <a:rPr lang="en-US" dirty="0" smtClean="0"/>
              <a:t>Dig up Mark’s email on changing rates in screening</a:t>
            </a:r>
            <a:endParaRPr lang="en-US" dirty="0" smtClean="0"/>
          </a:p>
          <a:p>
            <a:pPr lvl="2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7974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1407</TotalTime>
  <Words>117</Words>
  <Application>Microsoft Office PowerPoint</Application>
  <PresentationFormat>On-screen Show (4:3)</PresentationFormat>
  <Paragraphs>14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State Child Abuse Reports/1000 Children/yr.</vt:lpstr>
      <vt:lpstr>Random thoughts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Bard, David E. (HSC)</dc:creator>
  <cp:lastModifiedBy>Bard, David E. (HSC)</cp:lastModifiedBy>
  <cp:revision>6</cp:revision>
  <dcterms:created xsi:type="dcterms:W3CDTF">2013-01-26T17:46:36Z</dcterms:created>
  <dcterms:modified xsi:type="dcterms:W3CDTF">2013-01-27T17:13:43Z</dcterms:modified>
</cp:coreProperties>
</file>