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C0CE-C874-46D7-818D-921B85361D5C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git.com/OuhscBbmc/StatisticalComputing/master/2015_Presentations/10_October/beasley-scug-shiny-2015-10.html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reports and webpages with R &amp; Shiny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OUHSC Statistical Computing User Group</a:t>
            </a:r>
          </a:p>
          <a:p>
            <a:r>
              <a:rPr lang="en-US" dirty="0" smtClean="0"/>
              <a:t>October 6 2015</a:t>
            </a:r>
          </a:p>
          <a:p>
            <a:r>
              <a:rPr lang="en-US" dirty="0" smtClean="0"/>
              <a:t>Will Beasley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10825"/>
            <a:ext cx="11679382" cy="58471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Flow from Databases to Shiny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09" y="609600"/>
            <a:ext cx="3505200" cy="56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Searchable &amp; Hyperlinked Scheduling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0634" y="6557824"/>
            <a:ext cx="672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7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40" y="609600"/>
            <a:ext cx="3505200" cy="56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0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Resize Logic Leverages </a:t>
            </a:r>
            <a:r>
              <a:rPr lang="en-US" dirty="0" smtClean="0">
                <a:hlinkClick r:id="rId4"/>
              </a:rPr>
              <a:t>Bootstrap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557824"/>
            <a:ext cx="672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75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31630"/>
            <a:ext cx="8867775" cy="635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Get Cutesy with HTML5, JavaScript, &amp; CSS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571796"/>
            <a:ext cx="603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http://shiny.ouhsc.edu/TfcbtPublic/Shiny/TherapistProgress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Exploit R Statistical &amp; Graphical Capabilities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49858" y="6571796"/>
            <a:ext cx="3731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http://shiny.ouhsc.edu/SdtThreshold/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46" y="671432"/>
            <a:ext cx="10755546" cy="59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Validate Data after Collection, but before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5847" y="6555343"/>
            <a:ext cx="466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(Internal Report, but easily convertible to Shiny)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1" y="739888"/>
            <a:ext cx="12542928" cy="5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5550"/>
            <a:ext cx="12192000" cy="325802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Return to </a:t>
            </a:r>
            <a:r>
              <a:rPr lang="en-US" dirty="0" smtClean="0">
                <a:hlinkClick r:id="rId2"/>
              </a:rPr>
              <a:t>Slides of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(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://rawgit.com/OuhscBbmc/StatisticalComputing/master/2015_Presentations/10_October/beasley-scug-shiny-2015-10.html</a:t>
            </a:r>
            <a:r>
              <a:rPr lang="en-US" sz="1600" dirty="0" smtClean="0">
                <a:hlinkClick r:id="rId2"/>
              </a:rPr>
              <a:t>#/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8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Interactive reports and webpages with R &amp; Shiny</vt:lpstr>
      <vt:lpstr>Flow from Databases to Shiny Report</vt:lpstr>
      <vt:lpstr>Searchable &amp; Hyperlinked Scheduling App</vt:lpstr>
      <vt:lpstr>Resize Logic Leverages Bootstrap Library</vt:lpstr>
      <vt:lpstr>Get Cutesy with HTML5, JavaScript, &amp; CSS</vt:lpstr>
      <vt:lpstr>Exploit R Statistical &amp; Graphical Capabilities</vt:lpstr>
      <vt:lpstr>Validate Data after Collection, but before Analysis</vt:lpstr>
      <vt:lpstr>Return to Slides of Code   (https://rawgit.com/OuhscBbmc/StatisticalComputing/master/2015_Presentations/10_October/beasley-scug-shiny-2015-10.html#/)</vt:lpstr>
    </vt:vector>
  </TitlesOfParts>
  <Company>Howard Live Oak,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Beasley</dc:creator>
  <cp:lastModifiedBy>Beasley, William H.  (HSC)</cp:lastModifiedBy>
  <cp:revision>42</cp:revision>
  <dcterms:created xsi:type="dcterms:W3CDTF">2015-09-27T05:36:49Z</dcterms:created>
  <dcterms:modified xsi:type="dcterms:W3CDTF">2015-10-05T19:54:48Z</dcterms:modified>
</cp:coreProperties>
</file>