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783C16-11C3-4579-853E-AC46F7D82C10}" type="datetimeFigureOut">
              <a:rPr lang="en-US" smtClean="0"/>
              <a:t>2014-03-31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ABD8E87-608B-4E5F-8808-1E63F169FB0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wordcloud/wordcloud.pdf" TargetMode="External"/><Relationship Id="rId2" Type="http://schemas.openxmlformats.org/officeDocument/2006/relationships/hyperlink" Target="http://cran.r-project.org/web/packages/tm/t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Lofty solutions for qualitative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word cloud?</a:t>
            </a:r>
          </a:p>
          <a:p>
            <a:pPr lvl="1"/>
            <a:r>
              <a:rPr lang="en-US" dirty="0" smtClean="0"/>
              <a:t>A visual representation for text data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3072390" cy="3072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6019700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http://onertipaday.blogspot.com/2011/07/word-cloud-in-r.html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01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packages:</a:t>
            </a:r>
          </a:p>
          <a:p>
            <a:pPr lvl="1"/>
            <a:r>
              <a:rPr lang="en-US" dirty="0" smtClean="0"/>
              <a:t>tm (text mining)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cran.r-project.org/web/packages/tm/tm.pdf</a:t>
            </a:r>
            <a:endParaRPr lang="en-US" dirty="0" smtClean="0"/>
          </a:p>
          <a:p>
            <a:pPr marL="585216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wordcloud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cran.r-project.org/web/packages/wordcloud/wordcloud.pdf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937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40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Wordclouds in R</vt:lpstr>
      <vt:lpstr>WORDCLOUDS</vt:lpstr>
      <vt:lpstr>WORDCLOUDS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Wordclouds in R</dc:title>
  <dc:creator>Wilson, Thomas N (HSC)</dc:creator>
  <cp:lastModifiedBy>Wilson, Thomas N (HSC)</cp:lastModifiedBy>
  <cp:revision>4</cp:revision>
  <dcterms:created xsi:type="dcterms:W3CDTF">2014-03-31T15:07:58Z</dcterms:created>
  <dcterms:modified xsi:type="dcterms:W3CDTF">2014-03-31T15:53:54Z</dcterms:modified>
</cp:coreProperties>
</file>