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1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C852-FB08-4C8A-948A-2ADC68763DC1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023D-5372-47E8-BA58-6D92B969E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Manipulation in R:</a:t>
            </a:r>
            <a:br>
              <a:rPr lang="en-US" dirty="0" smtClean="0"/>
            </a:br>
            <a:r>
              <a:rPr lang="en-US" dirty="0" smtClean="0"/>
              <a:t>Using the `</a:t>
            </a:r>
            <a:r>
              <a:rPr lang="en-US" dirty="0" err="1" smtClean="0"/>
              <a:t>plyr</a:t>
            </a:r>
            <a:r>
              <a:rPr lang="en-US" dirty="0" smtClean="0"/>
              <a:t>` package and other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Beasley</a:t>
            </a:r>
          </a:p>
          <a:p>
            <a:r>
              <a:rPr lang="en-US" smtClean="0"/>
              <a:t>February 4,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Manipulation in R: Using the `plyr` package and other tools</vt:lpstr>
    </vt:vector>
  </TitlesOfParts>
  <Company>Howard Live Oak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in R: Using the `plyr` package and other tools</dc:title>
  <dc:creator>Will Beasley</dc:creator>
  <cp:lastModifiedBy>Will Beasley</cp:lastModifiedBy>
  <cp:revision>2</cp:revision>
  <dcterms:created xsi:type="dcterms:W3CDTF">2014-01-23T04:39:29Z</dcterms:created>
  <dcterms:modified xsi:type="dcterms:W3CDTF">2014-01-23T04:40:57Z</dcterms:modified>
</cp:coreProperties>
</file>