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9966"/>
    <a:srgbClr val="000000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2350" autoAdjust="0"/>
  </p:normalViewPr>
  <p:slideViewPr>
    <p:cSldViewPr snapToGrid="0">
      <p:cViewPr>
        <p:scale>
          <a:sx n="50" d="100"/>
          <a:sy n="50" d="100"/>
        </p:scale>
        <p:origin x="4392" y="230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41" y="98561"/>
            <a:ext cx="4949929" cy="806214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</a:rPr>
              <a:t>Meditech Warehouse ETL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70" y="44450"/>
            <a:ext cx="6673980" cy="681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886"/>
            <a:ext cx="524936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Meditech Warehouse ETL</vt:lpstr>
    </vt:vector>
  </TitlesOfParts>
  <Company>OUHSC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Beasley, William H.  (HSC)</cp:lastModifiedBy>
  <cp:revision>329</cp:revision>
  <dcterms:created xsi:type="dcterms:W3CDTF">2019-06-04T17:44:43Z</dcterms:created>
  <dcterms:modified xsi:type="dcterms:W3CDTF">2021-02-10T15:56:41Z</dcterms:modified>
</cp:coreProperties>
</file>