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8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BBDD-A0B8-4E21-9A61-80AC33CA6E3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A508B-AD8F-42A1-B96B-9AF452D9A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2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Here are the data sources for the research projects that we’ve assisted with.  Roughly in descending order of frequency. </a:t>
            </a:r>
            <a:endParaRPr lang="en-US" dirty="0" smtClean="0"/>
          </a:p>
          <a:p>
            <a:r>
              <a:rPr lang="en-US" dirty="0" smtClean="0"/>
              <a:t>Most of our projects</a:t>
            </a:r>
            <a:r>
              <a:rPr lang="en-US" baseline="0" dirty="0" smtClean="0"/>
              <a:t> involve inpatient EMRs, outpatient EMRs, and billing systems</a:t>
            </a:r>
            <a:r>
              <a:rPr lang="en-US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some ways, our experience started with datasets from external collaborators, such as the </a:t>
            </a:r>
            <a:r>
              <a:rPr lang="en-US" baseline="0" dirty="0" err="1" smtClean="0"/>
              <a:t>Dept</a:t>
            </a:r>
            <a:r>
              <a:rPr lang="en-US" baseline="0" dirty="0" smtClean="0"/>
              <a:t> of Health, and grew from there.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7D87-CD48-43C8-A7EA-8D4BB480ED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33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85E8-0780-4F1E-A311-7B2B432700A5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74B3-D324-430B-9898-F186518C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1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85E8-0780-4F1E-A311-7B2B432700A5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74B3-D324-430B-9898-F186518C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8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85E8-0780-4F1E-A311-7B2B432700A5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74B3-D324-430B-9898-F186518C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0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85E8-0780-4F1E-A311-7B2B432700A5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74B3-D324-430B-9898-F186518C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0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85E8-0780-4F1E-A311-7B2B432700A5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74B3-D324-430B-9898-F186518C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6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85E8-0780-4F1E-A311-7B2B432700A5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74B3-D324-430B-9898-F186518C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7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85E8-0780-4F1E-A311-7B2B432700A5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74B3-D324-430B-9898-F186518C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5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85E8-0780-4F1E-A311-7B2B432700A5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74B3-D324-430B-9898-F186518C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6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85E8-0780-4F1E-A311-7B2B432700A5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74B3-D324-430B-9898-F186518C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1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85E8-0780-4F1E-A311-7B2B432700A5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74B3-D324-430B-9898-F186518C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8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85E8-0780-4F1E-A311-7B2B432700A5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474B3-D324-430B-9898-F186518C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6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F85E8-0780-4F1E-A311-7B2B432700A5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474B3-D324-430B-9898-F186518C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7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33926"/>
          </a:xfrm>
        </p:spPr>
        <p:txBody>
          <a:bodyPr>
            <a:normAutofit/>
          </a:bodyPr>
          <a:lstStyle/>
          <a:p>
            <a:pPr algn="ctr"/>
            <a:r>
              <a:rPr lang="en-US" b="1" i="1" dirty="0" smtClean="0">
                <a:solidFill>
                  <a:srgbClr val="0070C0"/>
                </a:solidFill>
              </a:rPr>
              <a:t>OUM BI Team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13" y="360229"/>
            <a:ext cx="9233634" cy="6493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Jimmie Hackworth</a:t>
            </a:r>
            <a:endParaRPr lang="en-US" dirty="0"/>
          </a:p>
          <a:p>
            <a:pPr lvl="1"/>
            <a:r>
              <a:rPr lang="en-US" dirty="0"/>
              <a:t>Sr. Meditech Reporting Analyst in the Business Intelligence area of the Information Technology </a:t>
            </a:r>
            <a:r>
              <a:rPr lang="en-US" dirty="0" smtClean="0"/>
              <a:t>Department.</a:t>
            </a:r>
          </a:p>
          <a:p>
            <a:pPr lvl="1"/>
            <a:r>
              <a:rPr lang="en-US" dirty="0" smtClean="0"/>
              <a:t>Meditech expert hired a few months ago to support Meditech while campus’s focus is pulled toward Epic.</a:t>
            </a:r>
            <a:endParaRPr lang="en-US" dirty="0" smtClean="0"/>
          </a:p>
          <a:p>
            <a:pPr lvl="1"/>
            <a:r>
              <a:rPr lang="en-US" dirty="0" smtClean="0"/>
              <a:t>Works with Ashley, Will, &amp; Geneva to design daily extracts that populated the Meditech portion of the CRDW warehouse.</a:t>
            </a:r>
          </a:p>
          <a:p>
            <a:pPr lvl="1"/>
            <a:r>
              <a:rPr lang="en-US" dirty="0" smtClean="0"/>
              <a:t>Since October, meets with us weekly to review our progress and discuss the upcoming week’s enhancements (</a:t>
            </a:r>
            <a:r>
              <a:rPr lang="en-US" dirty="0" err="1" smtClean="0"/>
              <a:t>eg</a:t>
            </a:r>
            <a:r>
              <a:rPr lang="en-US" dirty="0" smtClean="0"/>
              <a:t>, adding columns or tables)</a:t>
            </a:r>
          </a:p>
          <a:p>
            <a:pPr lvl="1"/>
            <a:r>
              <a:rPr lang="en-US" dirty="0" smtClean="0"/>
              <a:t>For every 1 problem that he solves, there are probably another 10 that he anticipates that the CRDW team is never aware of.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His approach has become our model for how we want to ingest future data sources.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747" y="1"/>
            <a:ext cx="2843253" cy="360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4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189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OUM BI Team</vt:lpstr>
    </vt:vector>
  </TitlesOfParts>
  <Company>Howard Live Oak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OUM BI Team</dc:title>
  <dc:creator>Will Beasley</dc:creator>
  <cp:lastModifiedBy>Will Beasley</cp:lastModifiedBy>
  <cp:revision>3</cp:revision>
  <dcterms:created xsi:type="dcterms:W3CDTF">2021-03-10T15:21:27Z</dcterms:created>
  <dcterms:modified xsi:type="dcterms:W3CDTF">2021-03-10T16:03:57Z</dcterms:modified>
</cp:coreProperties>
</file>