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2" r:id="rId2"/>
    <p:sldId id="257" r:id="rId3"/>
    <p:sldId id="390" r:id="rId4"/>
    <p:sldId id="289" r:id="rId5"/>
    <p:sldId id="384" r:id="rId6"/>
    <p:sldId id="393" r:id="rId7"/>
    <p:sldId id="385" r:id="rId8"/>
    <p:sldId id="386" r:id="rId9"/>
    <p:sldId id="387" r:id="rId10"/>
    <p:sldId id="389" r:id="rId11"/>
    <p:sldId id="396" r:id="rId12"/>
    <p:sldId id="394" r:id="rId13"/>
    <p:sldId id="395" r:id="rId14"/>
    <p:sldId id="397" r:id="rId15"/>
    <p:sldId id="398" r:id="rId16"/>
    <p:sldId id="399" r:id="rId17"/>
    <p:sldId id="391" r:id="rId18"/>
    <p:sldId id="400" r:id="rId19"/>
    <p:sldId id="401" r:id="rId20"/>
    <p:sldId id="367" r:id="rId21"/>
    <p:sldId id="296" r:id="rId22"/>
    <p:sldId id="276"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43" d="100"/>
          <a:sy n="143" d="100"/>
        </p:scale>
        <p:origin x="120" y="30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E403B-B1E8-4CC8-A78C-9869A3F665C6}" type="doc">
      <dgm:prSet loTypeId="urn:microsoft.com/office/officeart/2008/layout/SquareAccentList" loCatId="list" qsTypeId="urn:microsoft.com/office/officeart/2005/8/quickstyle/3d3" qsCatId="3D" csTypeId="urn:microsoft.com/office/officeart/2005/8/colors/accent1_2" csCatId="accent1" phldr="1"/>
      <dgm:spPr/>
      <dgm:t>
        <a:bodyPr/>
        <a:lstStyle/>
        <a:p>
          <a:endParaRPr lang="en-US"/>
        </a:p>
      </dgm:t>
    </dgm:pt>
    <dgm:pt modelId="{9E5C24DB-0E95-4451-936D-B077693A4559}">
      <dgm:prSet phldrT="[Text]"/>
      <dgm:spPr/>
      <dgm:t>
        <a:bodyPr/>
        <a:lstStyle/>
        <a:p>
          <a:r>
            <a:rPr lang="en-US" dirty="0" err="1" smtClean="0"/>
            <a:t>Meditech</a:t>
          </a:r>
          <a:endParaRPr lang="en-US" dirty="0"/>
        </a:p>
      </dgm:t>
    </dgm:pt>
    <dgm:pt modelId="{74131103-C60B-4EA4-B294-93E65F25AABB}" type="parTrans" cxnId="{524902E4-A3FD-45AE-9F8A-B78F048F2FD0}">
      <dgm:prSet/>
      <dgm:spPr/>
      <dgm:t>
        <a:bodyPr/>
        <a:lstStyle/>
        <a:p>
          <a:endParaRPr lang="en-US"/>
        </a:p>
      </dgm:t>
    </dgm:pt>
    <dgm:pt modelId="{4FAD62E8-BB2C-4852-99B2-D2AFF13A711C}" type="sibTrans" cxnId="{524902E4-A3FD-45AE-9F8A-B78F048F2FD0}">
      <dgm:prSet/>
      <dgm:spPr/>
      <dgm:t>
        <a:bodyPr/>
        <a:lstStyle/>
        <a:p>
          <a:endParaRPr lang="en-US"/>
        </a:p>
      </dgm:t>
    </dgm:pt>
    <dgm:pt modelId="{E1BB145C-8B45-4A48-A2CB-2A92A3550694}">
      <dgm:prSet phldrT="[Text]"/>
      <dgm:spPr/>
      <dgm:t>
        <a:bodyPr/>
        <a:lstStyle/>
        <a:p>
          <a:r>
            <a:rPr lang="en-US" dirty="0" smtClean="0"/>
            <a:t>Patient Demographics</a:t>
          </a:r>
          <a:endParaRPr lang="en-US" dirty="0"/>
        </a:p>
      </dgm:t>
    </dgm:pt>
    <dgm:pt modelId="{C412EFE0-EA8B-4E12-9660-C06BB0AE1847}" type="parTrans" cxnId="{45926FC6-67F8-4BAA-ABBC-5647825547F0}">
      <dgm:prSet/>
      <dgm:spPr/>
      <dgm:t>
        <a:bodyPr/>
        <a:lstStyle/>
        <a:p>
          <a:endParaRPr lang="en-US"/>
        </a:p>
      </dgm:t>
    </dgm:pt>
    <dgm:pt modelId="{083BE255-D3A1-4F32-9506-D57DE6FBE788}" type="sibTrans" cxnId="{45926FC6-67F8-4BAA-ABBC-5647825547F0}">
      <dgm:prSet/>
      <dgm:spPr/>
      <dgm:t>
        <a:bodyPr/>
        <a:lstStyle/>
        <a:p>
          <a:endParaRPr lang="en-US"/>
        </a:p>
      </dgm:t>
    </dgm:pt>
    <dgm:pt modelId="{4D448CC2-DE1F-4216-81E8-7A206707DB85}">
      <dgm:prSet phldrT="[Text]"/>
      <dgm:spPr/>
      <dgm:t>
        <a:bodyPr/>
        <a:lstStyle/>
        <a:p>
          <a:r>
            <a:rPr lang="en-US" dirty="0" smtClean="0"/>
            <a:t>Admission/Visit</a:t>
          </a:r>
          <a:endParaRPr lang="en-US" dirty="0"/>
        </a:p>
      </dgm:t>
    </dgm:pt>
    <dgm:pt modelId="{D7D5EAC8-3E51-4C3F-BADB-0682A140446E}" type="parTrans" cxnId="{12AD279F-5227-4E3B-9F28-91E746A21A4F}">
      <dgm:prSet/>
      <dgm:spPr/>
      <dgm:t>
        <a:bodyPr/>
        <a:lstStyle/>
        <a:p>
          <a:endParaRPr lang="en-US"/>
        </a:p>
      </dgm:t>
    </dgm:pt>
    <dgm:pt modelId="{C0BADC2F-3D22-4820-B9FF-B33144C06F9E}" type="sibTrans" cxnId="{12AD279F-5227-4E3B-9F28-91E746A21A4F}">
      <dgm:prSet/>
      <dgm:spPr/>
      <dgm:t>
        <a:bodyPr/>
        <a:lstStyle/>
        <a:p>
          <a:endParaRPr lang="en-US"/>
        </a:p>
      </dgm:t>
    </dgm:pt>
    <dgm:pt modelId="{F138F8E8-4C70-4617-AEB4-E2ACA034C4BE}">
      <dgm:prSet phldrT="[Text]"/>
      <dgm:spPr/>
      <dgm:t>
        <a:bodyPr/>
        <a:lstStyle/>
        <a:p>
          <a:r>
            <a:rPr lang="en-US" dirty="0" smtClean="0"/>
            <a:t>Admission Event</a:t>
          </a:r>
          <a:endParaRPr lang="en-US" dirty="0"/>
        </a:p>
      </dgm:t>
    </dgm:pt>
    <dgm:pt modelId="{726C7276-2FF7-4A97-8E49-B657D30EE926}" type="parTrans" cxnId="{FB04A00C-00ED-46C4-94C7-194F18C82D85}">
      <dgm:prSet/>
      <dgm:spPr/>
      <dgm:t>
        <a:bodyPr/>
        <a:lstStyle/>
        <a:p>
          <a:endParaRPr lang="en-US"/>
        </a:p>
      </dgm:t>
    </dgm:pt>
    <dgm:pt modelId="{F5276201-215D-4F0B-822D-894DBA37EAA8}" type="sibTrans" cxnId="{FB04A00C-00ED-46C4-94C7-194F18C82D85}">
      <dgm:prSet/>
      <dgm:spPr/>
      <dgm:t>
        <a:bodyPr/>
        <a:lstStyle/>
        <a:p>
          <a:endParaRPr lang="en-US"/>
        </a:p>
      </dgm:t>
    </dgm:pt>
    <dgm:pt modelId="{C8E329AD-7592-4461-91E7-D900B74989CD}">
      <dgm:prSet phldrT="[Text]"/>
      <dgm:spPr/>
      <dgm:t>
        <a:bodyPr/>
        <a:lstStyle/>
        <a:p>
          <a:r>
            <a:rPr lang="en-US" dirty="0" smtClean="0"/>
            <a:t>GE Centricity Business &amp; EMR</a:t>
          </a:r>
          <a:endParaRPr lang="en-US" dirty="0"/>
        </a:p>
      </dgm:t>
    </dgm:pt>
    <dgm:pt modelId="{A15E6B4C-0628-4608-8E2B-12B9E74D649C}" type="parTrans" cxnId="{97267F38-7165-4476-8241-1560052262A7}">
      <dgm:prSet/>
      <dgm:spPr/>
      <dgm:t>
        <a:bodyPr/>
        <a:lstStyle/>
        <a:p>
          <a:endParaRPr lang="en-US"/>
        </a:p>
      </dgm:t>
    </dgm:pt>
    <dgm:pt modelId="{8792FBBE-4382-4EDC-A586-79BF11F61331}" type="sibTrans" cxnId="{97267F38-7165-4476-8241-1560052262A7}">
      <dgm:prSet/>
      <dgm:spPr/>
      <dgm:t>
        <a:bodyPr/>
        <a:lstStyle/>
        <a:p>
          <a:endParaRPr lang="en-US"/>
        </a:p>
      </dgm:t>
    </dgm:pt>
    <dgm:pt modelId="{97BFEE7A-50AC-416C-B835-475F7472D5C6}">
      <dgm:prSet phldrT="[Text]"/>
      <dgm:spPr/>
      <dgm:t>
        <a:bodyPr/>
        <a:lstStyle/>
        <a:p>
          <a:r>
            <a:rPr lang="en-US" dirty="0" smtClean="0"/>
            <a:t>Patient Demographics</a:t>
          </a:r>
          <a:endParaRPr lang="en-US" dirty="0"/>
        </a:p>
      </dgm:t>
    </dgm:pt>
    <dgm:pt modelId="{91E05929-5341-450A-AF72-B835AECFECDF}" type="parTrans" cxnId="{9546451F-E419-4F35-9157-8DE8A995AFE4}">
      <dgm:prSet/>
      <dgm:spPr/>
      <dgm:t>
        <a:bodyPr/>
        <a:lstStyle/>
        <a:p>
          <a:endParaRPr lang="en-US"/>
        </a:p>
      </dgm:t>
    </dgm:pt>
    <dgm:pt modelId="{D5A57917-8B9A-4879-B490-602525A9A8C6}" type="sibTrans" cxnId="{9546451F-E419-4F35-9157-8DE8A995AFE4}">
      <dgm:prSet/>
      <dgm:spPr/>
      <dgm:t>
        <a:bodyPr/>
        <a:lstStyle/>
        <a:p>
          <a:endParaRPr lang="en-US"/>
        </a:p>
      </dgm:t>
    </dgm:pt>
    <dgm:pt modelId="{B5AD9066-BFF9-4DF1-9B6F-F9B4C9D170AA}">
      <dgm:prSet phldrT="[Text]"/>
      <dgm:spPr/>
      <dgm:t>
        <a:bodyPr/>
        <a:lstStyle/>
        <a:p>
          <a:r>
            <a:rPr lang="en-US" dirty="0" smtClean="0"/>
            <a:t>Diagnosis</a:t>
          </a:r>
          <a:endParaRPr lang="en-US" dirty="0"/>
        </a:p>
      </dgm:t>
    </dgm:pt>
    <dgm:pt modelId="{165FB20E-2A13-45B4-8410-DCB93B822E9A}" type="parTrans" cxnId="{2B412D1F-B2B7-4A01-87A8-DEC48743585A}">
      <dgm:prSet/>
      <dgm:spPr/>
      <dgm:t>
        <a:bodyPr/>
        <a:lstStyle/>
        <a:p>
          <a:endParaRPr lang="en-US"/>
        </a:p>
      </dgm:t>
    </dgm:pt>
    <dgm:pt modelId="{7E3247D6-6651-4FBF-B2BF-31D52809F1D9}" type="sibTrans" cxnId="{2B412D1F-B2B7-4A01-87A8-DEC48743585A}">
      <dgm:prSet/>
      <dgm:spPr/>
      <dgm:t>
        <a:bodyPr/>
        <a:lstStyle/>
        <a:p>
          <a:endParaRPr lang="en-US"/>
        </a:p>
      </dgm:t>
    </dgm:pt>
    <dgm:pt modelId="{D6D8A629-3FFF-4F4E-BB53-4881EC32255F}">
      <dgm:prSet phldrT="[Text]"/>
      <dgm:spPr/>
      <dgm:t>
        <a:bodyPr/>
        <a:lstStyle/>
        <a:p>
          <a:r>
            <a:rPr lang="en-US" smtClean="0"/>
            <a:t>Image</a:t>
          </a:r>
          <a:endParaRPr lang="en-US" dirty="0"/>
        </a:p>
      </dgm:t>
    </dgm:pt>
    <dgm:pt modelId="{8C2F3A20-E7E8-41AA-8D86-F32A10DADF5C}" type="parTrans" cxnId="{0D59B905-C145-4419-BFF9-A6365DF05FF9}">
      <dgm:prSet/>
      <dgm:spPr/>
      <dgm:t>
        <a:bodyPr/>
        <a:lstStyle/>
        <a:p>
          <a:endParaRPr lang="en-US"/>
        </a:p>
      </dgm:t>
    </dgm:pt>
    <dgm:pt modelId="{512C5D63-5112-4C4D-833D-09DA3210D098}" type="sibTrans" cxnId="{0D59B905-C145-4419-BFF9-A6365DF05FF9}">
      <dgm:prSet/>
      <dgm:spPr/>
      <dgm:t>
        <a:bodyPr/>
        <a:lstStyle/>
        <a:p>
          <a:endParaRPr lang="en-US"/>
        </a:p>
      </dgm:t>
    </dgm:pt>
    <dgm:pt modelId="{88583386-94F4-4FA7-A764-695A56985B73}">
      <dgm:prSet phldrT="[Text]"/>
      <dgm:spPr/>
      <dgm:t>
        <a:bodyPr/>
        <a:lstStyle/>
        <a:p>
          <a:r>
            <a:rPr lang="en-US" dirty="0" smtClean="0"/>
            <a:t>Medication</a:t>
          </a:r>
          <a:endParaRPr lang="en-US" dirty="0"/>
        </a:p>
      </dgm:t>
    </dgm:pt>
    <dgm:pt modelId="{24C26827-0709-447B-ADC0-AE470B944B16}" type="parTrans" cxnId="{7825C250-4FAF-426D-BE5D-9D2AE2341ECD}">
      <dgm:prSet/>
      <dgm:spPr/>
      <dgm:t>
        <a:bodyPr/>
        <a:lstStyle/>
        <a:p>
          <a:endParaRPr lang="en-US"/>
        </a:p>
      </dgm:t>
    </dgm:pt>
    <dgm:pt modelId="{6A21E485-15AF-4731-87DC-45AB33BE6C91}" type="sibTrans" cxnId="{7825C250-4FAF-426D-BE5D-9D2AE2341ECD}">
      <dgm:prSet/>
      <dgm:spPr/>
      <dgm:t>
        <a:bodyPr/>
        <a:lstStyle/>
        <a:p>
          <a:endParaRPr lang="en-US"/>
        </a:p>
      </dgm:t>
    </dgm:pt>
    <dgm:pt modelId="{4D3D9834-1F09-437C-8A8B-15442D8417DD}">
      <dgm:prSet phldrT="[Text]"/>
      <dgm:spPr/>
      <dgm:t>
        <a:bodyPr/>
        <a:lstStyle/>
        <a:p>
          <a:r>
            <a:rPr lang="en-US" dirty="0" err="1" smtClean="0"/>
            <a:t>Obs</a:t>
          </a:r>
          <a:endParaRPr lang="en-US" dirty="0"/>
        </a:p>
      </dgm:t>
    </dgm:pt>
    <dgm:pt modelId="{86CEFCFB-209E-4631-9AE8-193713525347}" type="parTrans" cxnId="{653F5C3D-54A1-4F14-873A-123FA17B8226}">
      <dgm:prSet/>
      <dgm:spPr/>
      <dgm:t>
        <a:bodyPr/>
        <a:lstStyle/>
        <a:p>
          <a:endParaRPr lang="en-US"/>
        </a:p>
      </dgm:t>
    </dgm:pt>
    <dgm:pt modelId="{83B2E5AD-DB35-4FC4-A6C3-743C765F7BE8}" type="sibTrans" cxnId="{653F5C3D-54A1-4F14-873A-123FA17B8226}">
      <dgm:prSet/>
      <dgm:spPr/>
      <dgm:t>
        <a:bodyPr/>
        <a:lstStyle/>
        <a:p>
          <a:endParaRPr lang="en-US"/>
        </a:p>
      </dgm:t>
    </dgm:pt>
    <dgm:pt modelId="{16440CD8-A225-4634-82E9-E8B1140D9B6A}">
      <dgm:prSet phldrT="[Text]"/>
      <dgm:spPr/>
      <dgm:t>
        <a:bodyPr/>
        <a:lstStyle/>
        <a:p>
          <a:r>
            <a:rPr lang="en-US" dirty="0" smtClean="0"/>
            <a:t>Operation/Surgery</a:t>
          </a:r>
          <a:endParaRPr lang="en-US" dirty="0"/>
        </a:p>
      </dgm:t>
    </dgm:pt>
    <dgm:pt modelId="{CC0F1528-6BFB-45DF-AF77-0D03EECD2F52}" type="parTrans" cxnId="{F997D862-AE4A-4228-A5CF-D5B3483F184F}">
      <dgm:prSet/>
      <dgm:spPr/>
      <dgm:t>
        <a:bodyPr/>
        <a:lstStyle/>
        <a:p>
          <a:endParaRPr lang="en-US"/>
        </a:p>
      </dgm:t>
    </dgm:pt>
    <dgm:pt modelId="{AEC3B129-27A0-49E3-9871-02A0D8334D78}" type="sibTrans" cxnId="{F997D862-AE4A-4228-A5CF-D5B3483F184F}">
      <dgm:prSet/>
      <dgm:spPr/>
      <dgm:t>
        <a:bodyPr/>
        <a:lstStyle/>
        <a:p>
          <a:endParaRPr lang="en-US"/>
        </a:p>
      </dgm:t>
    </dgm:pt>
    <dgm:pt modelId="{6AD80E1A-FDD9-4430-AC22-1645B2899D08}">
      <dgm:prSet phldrT="[Text]"/>
      <dgm:spPr/>
      <dgm:t>
        <a:bodyPr/>
        <a:lstStyle/>
        <a:p>
          <a:r>
            <a:rPr lang="en-US" dirty="0" smtClean="0"/>
            <a:t>Order</a:t>
          </a:r>
          <a:endParaRPr lang="en-US" dirty="0"/>
        </a:p>
      </dgm:t>
    </dgm:pt>
    <dgm:pt modelId="{759B3638-ACE0-4CE2-AE7C-AF2BBA1B06F1}" type="parTrans" cxnId="{FD93D7D7-C73D-48A0-8CB1-96967B45BDF1}">
      <dgm:prSet/>
      <dgm:spPr/>
      <dgm:t>
        <a:bodyPr/>
        <a:lstStyle/>
        <a:p>
          <a:endParaRPr lang="en-US"/>
        </a:p>
      </dgm:t>
    </dgm:pt>
    <dgm:pt modelId="{43D464E9-3194-4AD2-BB6E-8A353752BE57}" type="sibTrans" cxnId="{FD93D7D7-C73D-48A0-8CB1-96967B45BDF1}">
      <dgm:prSet/>
      <dgm:spPr/>
      <dgm:t>
        <a:bodyPr/>
        <a:lstStyle/>
        <a:p>
          <a:endParaRPr lang="en-US"/>
        </a:p>
      </dgm:t>
    </dgm:pt>
    <dgm:pt modelId="{5E37EA82-A95A-4BC3-91E3-FC51B2EDA44B}">
      <dgm:prSet phldrT="[Text]"/>
      <dgm:spPr/>
      <dgm:t>
        <a:bodyPr/>
        <a:lstStyle/>
        <a:p>
          <a:r>
            <a:rPr lang="en-US" dirty="0" smtClean="0"/>
            <a:t>Procedure</a:t>
          </a:r>
          <a:endParaRPr lang="en-US" dirty="0"/>
        </a:p>
      </dgm:t>
    </dgm:pt>
    <dgm:pt modelId="{5228F42F-EC3A-4F6C-B86F-9BC847D3BF88}" type="parTrans" cxnId="{F38C4FED-23B3-4148-AD1D-E83CF644ABDE}">
      <dgm:prSet/>
      <dgm:spPr/>
      <dgm:t>
        <a:bodyPr/>
        <a:lstStyle/>
        <a:p>
          <a:endParaRPr lang="en-US"/>
        </a:p>
      </dgm:t>
    </dgm:pt>
    <dgm:pt modelId="{1C5132A4-8D57-4E9F-858D-0B640F1AB6F2}" type="sibTrans" cxnId="{F38C4FED-23B3-4148-AD1D-E83CF644ABDE}">
      <dgm:prSet/>
      <dgm:spPr/>
      <dgm:t>
        <a:bodyPr/>
        <a:lstStyle/>
        <a:p>
          <a:endParaRPr lang="en-US"/>
        </a:p>
      </dgm:t>
    </dgm:pt>
    <dgm:pt modelId="{B03A6D85-A05A-45D1-953A-B63D4D227642}">
      <dgm:prSet phldrT="[Text]"/>
      <dgm:spPr/>
      <dgm:t>
        <a:bodyPr/>
        <a:lstStyle/>
        <a:p>
          <a:r>
            <a:rPr lang="en-US" dirty="0" smtClean="0"/>
            <a:t>Diagnosis</a:t>
          </a:r>
          <a:endParaRPr lang="en-US" dirty="0"/>
        </a:p>
      </dgm:t>
    </dgm:pt>
    <dgm:pt modelId="{61DE9B4B-5904-4974-9266-2BF993E2D90B}" type="parTrans" cxnId="{A688525D-2103-410B-A4C8-0BA90EDBD15D}">
      <dgm:prSet/>
      <dgm:spPr/>
      <dgm:t>
        <a:bodyPr/>
        <a:lstStyle/>
        <a:p>
          <a:endParaRPr lang="en-US"/>
        </a:p>
      </dgm:t>
    </dgm:pt>
    <dgm:pt modelId="{2EBC890A-6FF5-41A7-874D-92CD14A23F4C}" type="sibTrans" cxnId="{A688525D-2103-410B-A4C8-0BA90EDBD15D}">
      <dgm:prSet/>
      <dgm:spPr/>
      <dgm:t>
        <a:bodyPr/>
        <a:lstStyle/>
        <a:p>
          <a:endParaRPr lang="en-US"/>
        </a:p>
      </dgm:t>
    </dgm:pt>
    <dgm:pt modelId="{59FFEB68-3A17-4DAC-A867-E55CF77F949D}">
      <dgm:prSet phldrT="[Text]"/>
      <dgm:spPr/>
      <dgm:t>
        <a:bodyPr/>
        <a:lstStyle/>
        <a:p>
          <a:r>
            <a:rPr lang="en-US" dirty="0" smtClean="0"/>
            <a:t>Room/Bed</a:t>
          </a:r>
          <a:endParaRPr lang="en-US" dirty="0"/>
        </a:p>
      </dgm:t>
    </dgm:pt>
    <dgm:pt modelId="{E31DC7B3-4C5D-42C1-987F-D9923532F8FF}" type="parTrans" cxnId="{4C8C61C4-0CE3-491C-819B-5EFA2A12EB3E}">
      <dgm:prSet/>
      <dgm:spPr/>
      <dgm:t>
        <a:bodyPr/>
        <a:lstStyle/>
        <a:p>
          <a:endParaRPr lang="en-US"/>
        </a:p>
      </dgm:t>
    </dgm:pt>
    <dgm:pt modelId="{3B45D6B5-850C-48C5-9A20-213361D69B78}" type="sibTrans" cxnId="{4C8C61C4-0CE3-491C-819B-5EFA2A12EB3E}">
      <dgm:prSet/>
      <dgm:spPr/>
      <dgm:t>
        <a:bodyPr/>
        <a:lstStyle/>
        <a:p>
          <a:endParaRPr lang="en-US"/>
        </a:p>
      </dgm:t>
    </dgm:pt>
    <dgm:pt modelId="{8C910747-3646-46D7-B89A-086ED2B32AA3}">
      <dgm:prSet phldrT="[Text]"/>
      <dgm:spPr/>
      <dgm:t>
        <a:bodyPr/>
        <a:lstStyle/>
        <a:p>
          <a:r>
            <a:rPr lang="en-US" dirty="0" smtClean="0"/>
            <a:t>Blood Product</a:t>
          </a:r>
          <a:endParaRPr lang="en-US" dirty="0"/>
        </a:p>
      </dgm:t>
    </dgm:pt>
    <dgm:pt modelId="{27579863-6F8B-4B37-A40B-F4777CB15FE8}" type="parTrans" cxnId="{2488EABB-AEE4-4D2D-B664-6C23C014164D}">
      <dgm:prSet/>
      <dgm:spPr/>
      <dgm:t>
        <a:bodyPr/>
        <a:lstStyle/>
        <a:p>
          <a:endParaRPr lang="en-US"/>
        </a:p>
      </dgm:t>
    </dgm:pt>
    <dgm:pt modelId="{31BF8A95-CE3E-4CF0-90EF-D51E79D3F572}" type="sibTrans" cxnId="{2488EABB-AEE4-4D2D-B664-6C23C014164D}">
      <dgm:prSet/>
      <dgm:spPr/>
      <dgm:t>
        <a:bodyPr/>
        <a:lstStyle/>
        <a:p>
          <a:endParaRPr lang="en-US"/>
        </a:p>
      </dgm:t>
    </dgm:pt>
    <dgm:pt modelId="{F7D8DB1D-D45E-44BF-99F3-8FC46E963160}">
      <dgm:prSet phldrT="[Text]"/>
      <dgm:spPr/>
      <dgm:t>
        <a:bodyPr/>
        <a:lstStyle/>
        <a:p>
          <a:r>
            <a:rPr lang="en-US" dirty="0" smtClean="0"/>
            <a:t>Provider</a:t>
          </a:r>
          <a:endParaRPr lang="en-US" dirty="0"/>
        </a:p>
      </dgm:t>
    </dgm:pt>
    <dgm:pt modelId="{FABC49D1-DCFD-4B5D-B35B-18E6FC5F8653}" type="parTrans" cxnId="{758DEA08-A34C-4294-9A90-F4EE640E7CD5}">
      <dgm:prSet/>
      <dgm:spPr/>
      <dgm:t>
        <a:bodyPr/>
        <a:lstStyle/>
        <a:p>
          <a:endParaRPr lang="en-US"/>
        </a:p>
      </dgm:t>
    </dgm:pt>
    <dgm:pt modelId="{A335F3A7-0ED2-4217-A1BF-C242F7CCEBF8}" type="sibTrans" cxnId="{758DEA08-A34C-4294-9A90-F4EE640E7CD5}">
      <dgm:prSet/>
      <dgm:spPr/>
      <dgm:t>
        <a:bodyPr/>
        <a:lstStyle/>
        <a:p>
          <a:endParaRPr lang="en-US"/>
        </a:p>
      </dgm:t>
    </dgm:pt>
    <dgm:pt modelId="{D36131DD-41FF-4515-AC65-EC5DF3D42121}">
      <dgm:prSet phldrT="[Text]"/>
      <dgm:spPr/>
      <dgm:t>
        <a:bodyPr/>
        <a:lstStyle/>
        <a:p>
          <a:r>
            <a:rPr lang="en-US" dirty="0" smtClean="0"/>
            <a:t>Doc Data (Unstructured Notes)</a:t>
          </a:r>
          <a:endParaRPr lang="en-US" dirty="0"/>
        </a:p>
      </dgm:t>
    </dgm:pt>
    <dgm:pt modelId="{E8C20EED-485A-4A4F-B677-2620E3A08A7D}" type="parTrans" cxnId="{B6D41828-F2BF-45D2-B836-1DCF673DC90D}">
      <dgm:prSet/>
      <dgm:spPr/>
      <dgm:t>
        <a:bodyPr/>
        <a:lstStyle/>
        <a:p>
          <a:endParaRPr lang="en-US"/>
        </a:p>
      </dgm:t>
    </dgm:pt>
    <dgm:pt modelId="{1DABB149-C9C0-49B4-B63B-4BE15AAA046A}" type="sibTrans" cxnId="{B6D41828-F2BF-45D2-B836-1DCF673DC90D}">
      <dgm:prSet/>
      <dgm:spPr/>
      <dgm:t>
        <a:bodyPr/>
        <a:lstStyle/>
        <a:p>
          <a:endParaRPr lang="en-US"/>
        </a:p>
      </dgm:t>
    </dgm:pt>
    <dgm:pt modelId="{8D6857F3-247D-4C1D-BD6C-AAFF5B32A8D8}">
      <dgm:prSet phldrT="[Text]"/>
      <dgm:spPr/>
      <dgm:t>
        <a:bodyPr/>
        <a:lstStyle/>
        <a:p>
          <a:r>
            <a:rPr lang="en-US" dirty="0" smtClean="0"/>
            <a:t>Document/Visit (EMR)</a:t>
          </a:r>
          <a:endParaRPr lang="en-US" dirty="0"/>
        </a:p>
      </dgm:t>
    </dgm:pt>
    <dgm:pt modelId="{5741DE8E-85C8-4961-88B5-F7DB2D6CA734}" type="parTrans" cxnId="{882218B0-BF29-46C7-8169-662655B6A5A0}">
      <dgm:prSet/>
      <dgm:spPr/>
      <dgm:t>
        <a:bodyPr/>
        <a:lstStyle/>
        <a:p>
          <a:endParaRPr lang="en-US"/>
        </a:p>
      </dgm:t>
    </dgm:pt>
    <dgm:pt modelId="{F389B2D6-EDAB-45A2-B9BA-0217FB44527C}" type="sibTrans" cxnId="{882218B0-BF29-46C7-8169-662655B6A5A0}">
      <dgm:prSet/>
      <dgm:spPr/>
      <dgm:t>
        <a:bodyPr/>
        <a:lstStyle/>
        <a:p>
          <a:endParaRPr lang="en-US"/>
        </a:p>
      </dgm:t>
    </dgm:pt>
    <dgm:pt modelId="{459CC566-CDA6-4842-A6BF-44D72B5E1DD0}">
      <dgm:prSet phldrT="[Text]"/>
      <dgm:spPr/>
      <dgm:t>
        <a:bodyPr/>
        <a:lstStyle/>
        <a:p>
          <a:r>
            <a:rPr lang="en-US" dirty="0" smtClean="0"/>
            <a:t>Invoice/Transaction</a:t>
          </a:r>
          <a:endParaRPr lang="en-US" dirty="0"/>
        </a:p>
      </dgm:t>
    </dgm:pt>
    <dgm:pt modelId="{91F5CDA2-12BA-489E-8C71-7E844BDEB81B}" type="parTrans" cxnId="{9077AA52-B54F-4617-966C-EE0C370139A6}">
      <dgm:prSet/>
      <dgm:spPr/>
      <dgm:t>
        <a:bodyPr/>
        <a:lstStyle/>
        <a:p>
          <a:endParaRPr lang="en-US"/>
        </a:p>
      </dgm:t>
    </dgm:pt>
    <dgm:pt modelId="{7A87DCAD-7521-44DD-BA86-59999FB453A3}" type="sibTrans" cxnId="{9077AA52-B54F-4617-966C-EE0C370139A6}">
      <dgm:prSet/>
      <dgm:spPr/>
      <dgm:t>
        <a:bodyPr/>
        <a:lstStyle/>
        <a:p>
          <a:endParaRPr lang="en-US"/>
        </a:p>
      </dgm:t>
    </dgm:pt>
    <dgm:pt modelId="{EB154599-98AD-4049-8EA7-8DEA667F0E30}">
      <dgm:prSet phldrT="[Text]"/>
      <dgm:spPr/>
      <dgm:t>
        <a:bodyPr/>
        <a:lstStyle/>
        <a:p>
          <a:r>
            <a:rPr lang="en-US" smtClean="0"/>
            <a:t>Obs</a:t>
          </a:r>
          <a:endParaRPr lang="en-US" dirty="0"/>
        </a:p>
      </dgm:t>
    </dgm:pt>
    <dgm:pt modelId="{7A3A0DA5-0BC6-485B-B380-E5DA5FD6EBB5}" type="parTrans" cxnId="{B31A95BD-A379-4AF9-83AF-8D5D56FE1A51}">
      <dgm:prSet/>
      <dgm:spPr/>
      <dgm:t>
        <a:bodyPr/>
        <a:lstStyle/>
        <a:p>
          <a:endParaRPr lang="en-US"/>
        </a:p>
      </dgm:t>
    </dgm:pt>
    <dgm:pt modelId="{32865290-3DB4-4CC2-9D84-E6BBC9F5E93D}" type="sibTrans" cxnId="{B31A95BD-A379-4AF9-83AF-8D5D56FE1A51}">
      <dgm:prSet/>
      <dgm:spPr/>
      <dgm:t>
        <a:bodyPr/>
        <a:lstStyle/>
        <a:p>
          <a:endParaRPr lang="en-US"/>
        </a:p>
      </dgm:t>
    </dgm:pt>
    <dgm:pt modelId="{4FC1F7B1-D013-4C62-94BF-8F5E6C8EA9CC}">
      <dgm:prSet phldrT="[Text]"/>
      <dgm:spPr/>
      <dgm:t>
        <a:bodyPr/>
        <a:lstStyle/>
        <a:p>
          <a:r>
            <a:rPr lang="en-US" dirty="0" smtClean="0"/>
            <a:t>Order</a:t>
          </a:r>
          <a:endParaRPr lang="en-US" dirty="0"/>
        </a:p>
      </dgm:t>
    </dgm:pt>
    <dgm:pt modelId="{898E1C85-691F-4356-B2A4-EE0E385659F2}" type="parTrans" cxnId="{50B73456-85B8-4837-9007-08E9B46FDFBA}">
      <dgm:prSet/>
      <dgm:spPr/>
      <dgm:t>
        <a:bodyPr/>
        <a:lstStyle/>
        <a:p>
          <a:endParaRPr lang="en-US"/>
        </a:p>
      </dgm:t>
    </dgm:pt>
    <dgm:pt modelId="{DB9D43FB-5270-4A2A-8E9A-0A5B7F35D36C}" type="sibTrans" cxnId="{50B73456-85B8-4837-9007-08E9B46FDFBA}">
      <dgm:prSet/>
      <dgm:spPr/>
      <dgm:t>
        <a:bodyPr/>
        <a:lstStyle/>
        <a:p>
          <a:endParaRPr lang="en-US"/>
        </a:p>
      </dgm:t>
    </dgm:pt>
    <dgm:pt modelId="{C5C8B00E-BC09-498E-9EBF-83C2C9D23D13}">
      <dgm:prSet phldrT="[Text]"/>
      <dgm:spPr/>
      <dgm:t>
        <a:bodyPr/>
        <a:lstStyle/>
        <a:p>
          <a:r>
            <a:rPr lang="en-US" dirty="0" smtClean="0"/>
            <a:t>Provider</a:t>
          </a:r>
          <a:endParaRPr lang="en-US" dirty="0"/>
        </a:p>
      </dgm:t>
    </dgm:pt>
    <dgm:pt modelId="{7B11F752-729D-4826-906B-60E0FB4EC967}" type="parTrans" cxnId="{D5D166D3-857E-4F31-A81A-1C8C5770207D}">
      <dgm:prSet/>
      <dgm:spPr/>
      <dgm:t>
        <a:bodyPr/>
        <a:lstStyle/>
        <a:p>
          <a:endParaRPr lang="en-US"/>
        </a:p>
      </dgm:t>
    </dgm:pt>
    <dgm:pt modelId="{7B88BC46-9233-4C77-AA79-B3C74EA28D19}" type="sibTrans" cxnId="{D5D166D3-857E-4F31-A81A-1C8C5770207D}">
      <dgm:prSet/>
      <dgm:spPr/>
      <dgm:t>
        <a:bodyPr/>
        <a:lstStyle/>
        <a:p>
          <a:endParaRPr lang="en-US"/>
        </a:p>
      </dgm:t>
    </dgm:pt>
    <dgm:pt modelId="{6A94A17F-A7D9-4E2B-91FA-3BB30B980E30}">
      <dgm:prSet phldrT="[Text]"/>
      <dgm:spPr/>
      <dgm:t>
        <a:bodyPr/>
        <a:lstStyle/>
        <a:p>
          <a:r>
            <a:rPr lang="en-US" dirty="0" smtClean="0"/>
            <a:t>Schedule/Visit (GECB)</a:t>
          </a:r>
          <a:endParaRPr lang="en-US" dirty="0"/>
        </a:p>
      </dgm:t>
    </dgm:pt>
    <dgm:pt modelId="{CF8305D7-AC4A-47C1-B120-AB00C8F53F11}" type="parTrans" cxnId="{C5FF0BB8-E3F7-402A-B1FC-B07B57993A84}">
      <dgm:prSet/>
      <dgm:spPr/>
      <dgm:t>
        <a:bodyPr/>
        <a:lstStyle/>
        <a:p>
          <a:endParaRPr lang="en-US"/>
        </a:p>
      </dgm:t>
    </dgm:pt>
    <dgm:pt modelId="{23868FA8-328A-46DE-8269-96D572D3C0CE}" type="sibTrans" cxnId="{C5FF0BB8-E3F7-402A-B1FC-B07B57993A84}">
      <dgm:prSet/>
      <dgm:spPr/>
      <dgm:t>
        <a:bodyPr/>
        <a:lstStyle/>
        <a:p>
          <a:endParaRPr lang="en-US"/>
        </a:p>
      </dgm:t>
    </dgm:pt>
    <dgm:pt modelId="{D5E04113-E1D7-4297-8056-2389310507F2}">
      <dgm:prSet phldrT="[Text]"/>
      <dgm:spPr/>
      <dgm:t>
        <a:bodyPr/>
        <a:lstStyle/>
        <a:p>
          <a:r>
            <a:rPr lang="en-US" dirty="0" smtClean="0"/>
            <a:t>Lab</a:t>
          </a:r>
          <a:endParaRPr lang="en-US" dirty="0"/>
        </a:p>
      </dgm:t>
    </dgm:pt>
    <dgm:pt modelId="{A334937E-A524-4817-9CCE-DC147CC21CF8}" type="parTrans" cxnId="{43799658-EF11-4A80-93DE-22C24E4FD835}">
      <dgm:prSet/>
      <dgm:spPr/>
      <dgm:t>
        <a:bodyPr/>
        <a:lstStyle/>
        <a:p>
          <a:endParaRPr lang="en-US"/>
        </a:p>
      </dgm:t>
    </dgm:pt>
    <dgm:pt modelId="{E6AEA0CD-2527-4A09-ADD0-217364351C4C}" type="sibTrans" cxnId="{43799658-EF11-4A80-93DE-22C24E4FD835}">
      <dgm:prSet/>
      <dgm:spPr/>
      <dgm:t>
        <a:bodyPr/>
        <a:lstStyle/>
        <a:p>
          <a:endParaRPr lang="en-US"/>
        </a:p>
      </dgm:t>
    </dgm:pt>
    <dgm:pt modelId="{0E293AAC-0ADC-49CA-88D1-6746CA52D758}" type="pres">
      <dgm:prSet presAssocID="{9EFE403B-B1E8-4CC8-A78C-9869A3F665C6}" presName="layout" presStyleCnt="0">
        <dgm:presLayoutVars>
          <dgm:chMax/>
          <dgm:chPref/>
          <dgm:dir/>
          <dgm:resizeHandles/>
        </dgm:presLayoutVars>
      </dgm:prSet>
      <dgm:spPr/>
    </dgm:pt>
    <dgm:pt modelId="{4536C5E1-19D9-4BAE-A62E-2C1B46D37797}" type="pres">
      <dgm:prSet presAssocID="{9E5C24DB-0E95-4451-936D-B077693A4559}" presName="root" presStyleCnt="0">
        <dgm:presLayoutVars>
          <dgm:chMax/>
          <dgm:chPref/>
        </dgm:presLayoutVars>
      </dgm:prSet>
      <dgm:spPr/>
    </dgm:pt>
    <dgm:pt modelId="{1FDB2483-AC27-4D14-9942-E229759886A7}" type="pres">
      <dgm:prSet presAssocID="{9E5C24DB-0E95-4451-936D-B077693A4559}" presName="rootComposite" presStyleCnt="0">
        <dgm:presLayoutVars/>
      </dgm:prSet>
      <dgm:spPr/>
    </dgm:pt>
    <dgm:pt modelId="{266ABAD2-D818-464F-8E3F-7AF537CBAD45}" type="pres">
      <dgm:prSet presAssocID="{9E5C24DB-0E95-4451-936D-B077693A4559}" presName="ParentAccent" presStyleLbl="alignNode1" presStyleIdx="0" presStyleCnt="2"/>
      <dgm:spPr/>
    </dgm:pt>
    <dgm:pt modelId="{2234C346-6409-4605-AEE6-4D158E8AB049}" type="pres">
      <dgm:prSet presAssocID="{9E5C24DB-0E95-4451-936D-B077693A4559}" presName="ParentSmallAccent" presStyleLbl="fgAcc1" presStyleIdx="0" presStyleCnt="2"/>
      <dgm:spPr/>
    </dgm:pt>
    <dgm:pt modelId="{BA6EAACC-92AE-4F42-8DCD-39A5E5761EB9}" type="pres">
      <dgm:prSet presAssocID="{9E5C24DB-0E95-4451-936D-B077693A4559}" presName="Parent" presStyleLbl="revTx" presStyleIdx="0" presStyleCnt="25">
        <dgm:presLayoutVars>
          <dgm:chMax/>
          <dgm:chPref val="4"/>
          <dgm:bulletEnabled val="1"/>
        </dgm:presLayoutVars>
      </dgm:prSet>
      <dgm:spPr/>
      <dgm:t>
        <a:bodyPr/>
        <a:lstStyle/>
        <a:p>
          <a:endParaRPr lang="en-US"/>
        </a:p>
      </dgm:t>
    </dgm:pt>
    <dgm:pt modelId="{02F01F30-CC23-4718-B8A9-4491EFAB81E9}" type="pres">
      <dgm:prSet presAssocID="{9E5C24DB-0E95-4451-936D-B077693A4559}" presName="childShape" presStyleCnt="0">
        <dgm:presLayoutVars>
          <dgm:chMax val="0"/>
          <dgm:chPref val="0"/>
        </dgm:presLayoutVars>
      </dgm:prSet>
      <dgm:spPr/>
    </dgm:pt>
    <dgm:pt modelId="{2A6E7EFB-D630-47CC-9208-BB5222D2D8FC}" type="pres">
      <dgm:prSet presAssocID="{E1BB145C-8B45-4A48-A2CB-2A92A3550694}" presName="childComposite" presStyleCnt="0">
        <dgm:presLayoutVars>
          <dgm:chMax val="0"/>
          <dgm:chPref val="0"/>
        </dgm:presLayoutVars>
      </dgm:prSet>
      <dgm:spPr/>
    </dgm:pt>
    <dgm:pt modelId="{9117EAE0-5F43-4F42-9AD4-61A318B8A5BD}" type="pres">
      <dgm:prSet presAssocID="{E1BB145C-8B45-4A48-A2CB-2A92A3550694}" presName="ChildAccent" presStyleLbl="solidFgAcc1" presStyleIdx="0" presStyleCnt="23"/>
      <dgm:spPr/>
    </dgm:pt>
    <dgm:pt modelId="{B9EB6DC7-711A-4510-A31D-ECC0AC97F9D3}" type="pres">
      <dgm:prSet presAssocID="{E1BB145C-8B45-4A48-A2CB-2A92A3550694}" presName="Child" presStyleLbl="revTx" presStyleIdx="1" presStyleCnt="25">
        <dgm:presLayoutVars>
          <dgm:chMax val="0"/>
          <dgm:chPref val="0"/>
          <dgm:bulletEnabled val="1"/>
        </dgm:presLayoutVars>
      </dgm:prSet>
      <dgm:spPr/>
      <dgm:t>
        <a:bodyPr/>
        <a:lstStyle/>
        <a:p>
          <a:endParaRPr lang="en-US"/>
        </a:p>
      </dgm:t>
    </dgm:pt>
    <dgm:pt modelId="{AFAEAC14-9A3C-4E4E-B7DD-B0C0CE299340}" type="pres">
      <dgm:prSet presAssocID="{4D448CC2-DE1F-4216-81E8-7A206707DB85}" presName="childComposite" presStyleCnt="0">
        <dgm:presLayoutVars>
          <dgm:chMax val="0"/>
          <dgm:chPref val="0"/>
        </dgm:presLayoutVars>
      </dgm:prSet>
      <dgm:spPr/>
    </dgm:pt>
    <dgm:pt modelId="{FF6DC206-9D0D-4DAA-9764-B7DD1E702033}" type="pres">
      <dgm:prSet presAssocID="{4D448CC2-DE1F-4216-81E8-7A206707DB85}" presName="ChildAccent" presStyleLbl="solidFgAcc1" presStyleIdx="1" presStyleCnt="23"/>
      <dgm:spPr/>
    </dgm:pt>
    <dgm:pt modelId="{CDE3026E-E8CE-484C-85A3-AAAAC15614EF}" type="pres">
      <dgm:prSet presAssocID="{4D448CC2-DE1F-4216-81E8-7A206707DB85}" presName="Child" presStyleLbl="revTx" presStyleIdx="2" presStyleCnt="25">
        <dgm:presLayoutVars>
          <dgm:chMax val="0"/>
          <dgm:chPref val="0"/>
          <dgm:bulletEnabled val="1"/>
        </dgm:presLayoutVars>
      </dgm:prSet>
      <dgm:spPr/>
      <dgm:t>
        <a:bodyPr/>
        <a:lstStyle/>
        <a:p>
          <a:endParaRPr lang="en-US"/>
        </a:p>
      </dgm:t>
    </dgm:pt>
    <dgm:pt modelId="{99007406-71EF-493C-AA1F-7026BFB8B606}" type="pres">
      <dgm:prSet presAssocID="{F138F8E8-4C70-4617-AEB4-E2ACA034C4BE}" presName="childComposite" presStyleCnt="0">
        <dgm:presLayoutVars>
          <dgm:chMax val="0"/>
          <dgm:chPref val="0"/>
        </dgm:presLayoutVars>
      </dgm:prSet>
      <dgm:spPr/>
    </dgm:pt>
    <dgm:pt modelId="{C8403E29-EA50-44BD-8C77-0BF0B4807701}" type="pres">
      <dgm:prSet presAssocID="{F138F8E8-4C70-4617-AEB4-E2ACA034C4BE}" presName="ChildAccent" presStyleLbl="solidFgAcc1" presStyleIdx="2" presStyleCnt="23"/>
      <dgm:spPr/>
    </dgm:pt>
    <dgm:pt modelId="{DC7F7A58-FF0C-4F69-8E19-EF1DD4767682}" type="pres">
      <dgm:prSet presAssocID="{F138F8E8-4C70-4617-AEB4-E2ACA034C4BE}" presName="Child" presStyleLbl="revTx" presStyleIdx="3" presStyleCnt="25">
        <dgm:presLayoutVars>
          <dgm:chMax val="0"/>
          <dgm:chPref val="0"/>
          <dgm:bulletEnabled val="1"/>
        </dgm:presLayoutVars>
      </dgm:prSet>
      <dgm:spPr/>
    </dgm:pt>
    <dgm:pt modelId="{41DEE27C-C8EA-4753-AEB0-509BEBF9CB97}" type="pres">
      <dgm:prSet presAssocID="{8C910747-3646-46D7-B89A-086ED2B32AA3}" presName="childComposite" presStyleCnt="0">
        <dgm:presLayoutVars>
          <dgm:chMax val="0"/>
          <dgm:chPref val="0"/>
        </dgm:presLayoutVars>
      </dgm:prSet>
      <dgm:spPr/>
    </dgm:pt>
    <dgm:pt modelId="{238B9281-6FFC-4A24-AAE4-27458635C57A}" type="pres">
      <dgm:prSet presAssocID="{8C910747-3646-46D7-B89A-086ED2B32AA3}" presName="ChildAccent" presStyleLbl="solidFgAcc1" presStyleIdx="3" presStyleCnt="23"/>
      <dgm:spPr/>
    </dgm:pt>
    <dgm:pt modelId="{FFCEA464-9090-4F86-BE2C-FADBD9E45994}" type="pres">
      <dgm:prSet presAssocID="{8C910747-3646-46D7-B89A-086ED2B32AA3}" presName="Child" presStyleLbl="revTx" presStyleIdx="4" presStyleCnt="25">
        <dgm:presLayoutVars>
          <dgm:chMax val="0"/>
          <dgm:chPref val="0"/>
          <dgm:bulletEnabled val="1"/>
        </dgm:presLayoutVars>
      </dgm:prSet>
      <dgm:spPr/>
    </dgm:pt>
    <dgm:pt modelId="{3D96F4CB-29D0-4688-8470-1AB5CAC3C503}" type="pres">
      <dgm:prSet presAssocID="{B03A6D85-A05A-45D1-953A-B63D4D227642}" presName="childComposite" presStyleCnt="0">
        <dgm:presLayoutVars>
          <dgm:chMax val="0"/>
          <dgm:chPref val="0"/>
        </dgm:presLayoutVars>
      </dgm:prSet>
      <dgm:spPr/>
    </dgm:pt>
    <dgm:pt modelId="{4C902729-9121-4689-B34E-6074BD5C9612}" type="pres">
      <dgm:prSet presAssocID="{B03A6D85-A05A-45D1-953A-B63D4D227642}" presName="ChildAccent" presStyleLbl="solidFgAcc1" presStyleIdx="4" presStyleCnt="23"/>
      <dgm:spPr/>
    </dgm:pt>
    <dgm:pt modelId="{789E3A4A-1ECF-4326-B527-FC471078EADE}" type="pres">
      <dgm:prSet presAssocID="{B03A6D85-A05A-45D1-953A-B63D4D227642}" presName="Child" presStyleLbl="revTx" presStyleIdx="5" presStyleCnt="25">
        <dgm:presLayoutVars>
          <dgm:chMax val="0"/>
          <dgm:chPref val="0"/>
          <dgm:bulletEnabled val="1"/>
        </dgm:presLayoutVars>
      </dgm:prSet>
      <dgm:spPr/>
    </dgm:pt>
    <dgm:pt modelId="{8E23312B-B626-46BB-AE79-1E7AA4B60B03}" type="pres">
      <dgm:prSet presAssocID="{D6D8A629-3FFF-4F4E-BB53-4881EC32255F}" presName="childComposite" presStyleCnt="0">
        <dgm:presLayoutVars>
          <dgm:chMax val="0"/>
          <dgm:chPref val="0"/>
        </dgm:presLayoutVars>
      </dgm:prSet>
      <dgm:spPr/>
    </dgm:pt>
    <dgm:pt modelId="{8C5271E4-318F-4BBB-B6B6-6F4D1D3401E1}" type="pres">
      <dgm:prSet presAssocID="{D6D8A629-3FFF-4F4E-BB53-4881EC32255F}" presName="ChildAccent" presStyleLbl="solidFgAcc1" presStyleIdx="5" presStyleCnt="23"/>
      <dgm:spPr/>
    </dgm:pt>
    <dgm:pt modelId="{BAE2E3A1-40F3-4E83-BE50-F0C8BC1BD886}" type="pres">
      <dgm:prSet presAssocID="{D6D8A629-3FFF-4F4E-BB53-4881EC32255F}" presName="Child" presStyleLbl="revTx" presStyleIdx="6" presStyleCnt="25">
        <dgm:presLayoutVars>
          <dgm:chMax val="0"/>
          <dgm:chPref val="0"/>
          <dgm:bulletEnabled val="1"/>
        </dgm:presLayoutVars>
      </dgm:prSet>
      <dgm:spPr/>
      <dgm:t>
        <a:bodyPr/>
        <a:lstStyle/>
        <a:p>
          <a:endParaRPr lang="en-US"/>
        </a:p>
      </dgm:t>
    </dgm:pt>
    <dgm:pt modelId="{6A65752C-06F1-443B-B280-FBD9C6CF153E}" type="pres">
      <dgm:prSet presAssocID="{D5E04113-E1D7-4297-8056-2389310507F2}" presName="childComposite" presStyleCnt="0">
        <dgm:presLayoutVars>
          <dgm:chMax val="0"/>
          <dgm:chPref val="0"/>
        </dgm:presLayoutVars>
      </dgm:prSet>
      <dgm:spPr/>
    </dgm:pt>
    <dgm:pt modelId="{6BC40BAE-6890-48E5-B99F-94A4A6C25F15}" type="pres">
      <dgm:prSet presAssocID="{D5E04113-E1D7-4297-8056-2389310507F2}" presName="ChildAccent" presStyleLbl="solidFgAcc1" presStyleIdx="6" presStyleCnt="23"/>
      <dgm:spPr/>
    </dgm:pt>
    <dgm:pt modelId="{1EDC6ACB-7816-48C2-850A-6E4F9E22FAFD}" type="pres">
      <dgm:prSet presAssocID="{D5E04113-E1D7-4297-8056-2389310507F2}" presName="Child" presStyleLbl="revTx" presStyleIdx="7" presStyleCnt="25">
        <dgm:presLayoutVars>
          <dgm:chMax val="0"/>
          <dgm:chPref val="0"/>
          <dgm:bulletEnabled val="1"/>
        </dgm:presLayoutVars>
      </dgm:prSet>
      <dgm:spPr/>
    </dgm:pt>
    <dgm:pt modelId="{EE4417A0-9515-4C12-B98E-91736E5B6F1E}" type="pres">
      <dgm:prSet presAssocID="{88583386-94F4-4FA7-A764-695A56985B73}" presName="childComposite" presStyleCnt="0">
        <dgm:presLayoutVars>
          <dgm:chMax val="0"/>
          <dgm:chPref val="0"/>
        </dgm:presLayoutVars>
      </dgm:prSet>
      <dgm:spPr/>
    </dgm:pt>
    <dgm:pt modelId="{F035E631-560B-4CC9-9781-0391E0734CD1}" type="pres">
      <dgm:prSet presAssocID="{88583386-94F4-4FA7-A764-695A56985B73}" presName="ChildAccent" presStyleLbl="solidFgAcc1" presStyleIdx="7" presStyleCnt="23"/>
      <dgm:spPr/>
    </dgm:pt>
    <dgm:pt modelId="{DD8E4D4B-71BE-48D3-B5EB-A0F5537C9063}" type="pres">
      <dgm:prSet presAssocID="{88583386-94F4-4FA7-A764-695A56985B73}" presName="Child" presStyleLbl="revTx" presStyleIdx="8" presStyleCnt="25">
        <dgm:presLayoutVars>
          <dgm:chMax val="0"/>
          <dgm:chPref val="0"/>
          <dgm:bulletEnabled val="1"/>
        </dgm:presLayoutVars>
      </dgm:prSet>
      <dgm:spPr/>
    </dgm:pt>
    <dgm:pt modelId="{72D29BDF-4F0C-46CE-91EE-B8E65F9A77E8}" type="pres">
      <dgm:prSet presAssocID="{4D3D9834-1F09-437C-8A8B-15442D8417DD}" presName="childComposite" presStyleCnt="0">
        <dgm:presLayoutVars>
          <dgm:chMax val="0"/>
          <dgm:chPref val="0"/>
        </dgm:presLayoutVars>
      </dgm:prSet>
      <dgm:spPr/>
    </dgm:pt>
    <dgm:pt modelId="{7AFDE87A-F8AF-4085-AADA-43357FBC099E}" type="pres">
      <dgm:prSet presAssocID="{4D3D9834-1F09-437C-8A8B-15442D8417DD}" presName="ChildAccent" presStyleLbl="solidFgAcc1" presStyleIdx="8" presStyleCnt="23"/>
      <dgm:spPr/>
    </dgm:pt>
    <dgm:pt modelId="{65E62726-A370-42E1-B66E-E590C35C9136}" type="pres">
      <dgm:prSet presAssocID="{4D3D9834-1F09-437C-8A8B-15442D8417DD}" presName="Child" presStyleLbl="revTx" presStyleIdx="9" presStyleCnt="25">
        <dgm:presLayoutVars>
          <dgm:chMax val="0"/>
          <dgm:chPref val="0"/>
          <dgm:bulletEnabled val="1"/>
        </dgm:presLayoutVars>
      </dgm:prSet>
      <dgm:spPr/>
    </dgm:pt>
    <dgm:pt modelId="{526B2638-356C-43B4-84D7-DDC6ACFE156D}" type="pres">
      <dgm:prSet presAssocID="{16440CD8-A225-4634-82E9-E8B1140D9B6A}" presName="childComposite" presStyleCnt="0">
        <dgm:presLayoutVars>
          <dgm:chMax val="0"/>
          <dgm:chPref val="0"/>
        </dgm:presLayoutVars>
      </dgm:prSet>
      <dgm:spPr/>
    </dgm:pt>
    <dgm:pt modelId="{CE127F53-6FAB-414C-B409-E23BF08210C3}" type="pres">
      <dgm:prSet presAssocID="{16440CD8-A225-4634-82E9-E8B1140D9B6A}" presName="ChildAccent" presStyleLbl="solidFgAcc1" presStyleIdx="9" presStyleCnt="23"/>
      <dgm:spPr/>
    </dgm:pt>
    <dgm:pt modelId="{024CCE02-8CB9-4855-9406-A43558BCC8C4}" type="pres">
      <dgm:prSet presAssocID="{16440CD8-A225-4634-82E9-E8B1140D9B6A}" presName="Child" presStyleLbl="revTx" presStyleIdx="10" presStyleCnt="25">
        <dgm:presLayoutVars>
          <dgm:chMax val="0"/>
          <dgm:chPref val="0"/>
          <dgm:bulletEnabled val="1"/>
        </dgm:presLayoutVars>
      </dgm:prSet>
      <dgm:spPr/>
      <dgm:t>
        <a:bodyPr/>
        <a:lstStyle/>
        <a:p>
          <a:endParaRPr lang="en-US"/>
        </a:p>
      </dgm:t>
    </dgm:pt>
    <dgm:pt modelId="{4598225C-A6C2-4FE9-9597-EA01A2E73660}" type="pres">
      <dgm:prSet presAssocID="{6AD80E1A-FDD9-4430-AC22-1645B2899D08}" presName="childComposite" presStyleCnt="0">
        <dgm:presLayoutVars>
          <dgm:chMax val="0"/>
          <dgm:chPref val="0"/>
        </dgm:presLayoutVars>
      </dgm:prSet>
      <dgm:spPr/>
    </dgm:pt>
    <dgm:pt modelId="{DB09BE15-3FB9-41C7-8BA0-BD0C441AD5A3}" type="pres">
      <dgm:prSet presAssocID="{6AD80E1A-FDD9-4430-AC22-1645B2899D08}" presName="ChildAccent" presStyleLbl="solidFgAcc1" presStyleIdx="10" presStyleCnt="23"/>
      <dgm:spPr/>
    </dgm:pt>
    <dgm:pt modelId="{53ACA93B-64F3-4EEF-B881-4D743BB200E4}" type="pres">
      <dgm:prSet presAssocID="{6AD80E1A-FDD9-4430-AC22-1645B2899D08}" presName="Child" presStyleLbl="revTx" presStyleIdx="11" presStyleCnt="25">
        <dgm:presLayoutVars>
          <dgm:chMax val="0"/>
          <dgm:chPref val="0"/>
          <dgm:bulletEnabled val="1"/>
        </dgm:presLayoutVars>
      </dgm:prSet>
      <dgm:spPr/>
    </dgm:pt>
    <dgm:pt modelId="{D8EF9869-FB94-4BCE-BD6B-471876FFD9A1}" type="pres">
      <dgm:prSet presAssocID="{5E37EA82-A95A-4BC3-91E3-FC51B2EDA44B}" presName="childComposite" presStyleCnt="0">
        <dgm:presLayoutVars>
          <dgm:chMax val="0"/>
          <dgm:chPref val="0"/>
        </dgm:presLayoutVars>
      </dgm:prSet>
      <dgm:spPr/>
    </dgm:pt>
    <dgm:pt modelId="{82CBC650-197F-4F80-9A66-8A0CDE4B8F02}" type="pres">
      <dgm:prSet presAssocID="{5E37EA82-A95A-4BC3-91E3-FC51B2EDA44B}" presName="ChildAccent" presStyleLbl="solidFgAcc1" presStyleIdx="11" presStyleCnt="23"/>
      <dgm:spPr/>
    </dgm:pt>
    <dgm:pt modelId="{166E98B3-0B7E-485A-8869-E2D7D14A3165}" type="pres">
      <dgm:prSet presAssocID="{5E37EA82-A95A-4BC3-91E3-FC51B2EDA44B}" presName="Child" presStyleLbl="revTx" presStyleIdx="12" presStyleCnt="25">
        <dgm:presLayoutVars>
          <dgm:chMax val="0"/>
          <dgm:chPref val="0"/>
          <dgm:bulletEnabled val="1"/>
        </dgm:presLayoutVars>
      </dgm:prSet>
      <dgm:spPr/>
    </dgm:pt>
    <dgm:pt modelId="{8D25E238-EA19-4CAD-9C95-5AD5230FCF84}" type="pres">
      <dgm:prSet presAssocID="{F7D8DB1D-D45E-44BF-99F3-8FC46E963160}" presName="childComposite" presStyleCnt="0">
        <dgm:presLayoutVars>
          <dgm:chMax val="0"/>
          <dgm:chPref val="0"/>
        </dgm:presLayoutVars>
      </dgm:prSet>
      <dgm:spPr/>
    </dgm:pt>
    <dgm:pt modelId="{49D3FD5A-1C09-451C-B61E-C1DDFA7CF0EB}" type="pres">
      <dgm:prSet presAssocID="{F7D8DB1D-D45E-44BF-99F3-8FC46E963160}" presName="ChildAccent" presStyleLbl="solidFgAcc1" presStyleIdx="12" presStyleCnt="23"/>
      <dgm:spPr/>
    </dgm:pt>
    <dgm:pt modelId="{3E0D0A43-5360-4FAB-88DB-BE51ED023634}" type="pres">
      <dgm:prSet presAssocID="{F7D8DB1D-D45E-44BF-99F3-8FC46E963160}" presName="Child" presStyleLbl="revTx" presStyleIdx="13" presStyleCnt="25">
        <dgm:presLayoutVars>
          <dgm:chMax val="0"/>
          <dgm:chPref val="0"/>
          <dgm:bulletEnabled val="1"/>
        </dgm:presLayoutVars>
      </dgm:prSet>
      <dgm:spPr/>
    </dgm:pt>
    <dgm:pt modelId="{24176906-2475-44B7-8771-373324B51A42}" type="pres">
      <dgm:prSet presAssocID="{59FFEB68-3A17-4DAC-A867-E55CF77F949D}" presName="childComposite" presStyleCnt="0">
        <dgm:presLayoutVars>
          <dgm:chMax val="0"/>
          <dgm:chPref val="0"/>
        </dgm:presLayoutVars>
      </dgm:prSet>
      <dgm:spPr/>
    </dgm:pt>
    <dgm:pt modelId="{25FFB537-4AE4-47DC-BD77-2C6834D6BB24}" type="pres">
      <dgm:prSet presAssocID="{59FFEB68-3A17-4DAC-A867-E55CF77F949D}" presName="ChildAccent" presStyleLbl="solidFgAcc1" presStyleIdx="13" presStyleCnt="23"/>
      <dgm:spPr/>
    </dgm:pt>
    <dgm:pt modelId="{65D9FBA2-E23F-4D93-BE61-73200CB468DC}" type="pres">
      <dgm:prSet presAssocID="{59FFEB68-3A17-4DAC-A867-E55CF77F949D}" presName="Child" presStyleLbl="revTx" presStyleIdx="14" presStyleCnt="25">
        <dgm:presLayoutVars>
          <dgm:chMax val="0"/>
          <dgm:chPref val="0"/>
          <dgm:bulletEnabled val="1"/>
        </dgm:presLayoutVars>
      </dgm:prSet>
      <dgm:spPr/>
    </dgm:pt>
    <dgm:pt modelId="{741D92AA-5F62-4C7D-B1A7-470326B6E208}" type="pres">
      <dgm:prSet presAssocID="{C8E329AD-7592-4461-91E7-D900B74989CD}" presName="root" presStyleCnt="0">
        <dgm:presLayoutVars>
          <dgm:chMax/>
          <dgm:chPref/>
        </dgm:presLayoutVars>
      </dgm:prSet>
      <dgm:spPr/>
    </dgm:pt>
    <dgm:pt modelId="{5E409038-966D-461B-A362-5A85DB4C1A91}" type="pres">
      <dgm:prSet presAssocID="{C8E329AD-7592-4461-91E7-D900B74989CD}" presName="rootComposite" presStyleCnt="0">
        <dgm:presLayoutVars/>
      </dgm:prSet>
      <dgm:spPr/>
    </dgm:pt>
    <dgm:pt modelId="{409021AA-E117-4063-94CD-206EEBB241F8}" type="pres">
      <dgm:prSet presAssocID="{C8E329AD-7592-4461-91E7-D900B74989CD}" presName="ParentAccent" presStyleLbl="alignNode1" presStyleIdx="1" presStyleCnt="2"/>
      <dgm:spPr/>
    </dgm:pt>
    <dgm:pt modelId="{1D7B30D8-7780-4C98-A425-4C98A3A68AB4}" type="pres">
      <dgm:prSet presAssocID="{C8E329AD-7592-4461-91E7-D900B74989CD}" presName="ParentSmallAccent" presStyleLbl="fgAcc1" presStyleIdx="1" presStyleCnt="2"/>
      <dgm:spPr/>
    </dgm:pt>
    <dgm:pt modelId="{1C9EE989-D262-4D73-822D-12FA5A34A741}" type="pres">
      <dgm:prSet presAssocID="{C8E329AD-7592-4461-91E7-D900B74989CD}" presName="Parent" presStyleLbl="revTx" presStyleIdx="15" presStyleCnt="25">
        <dgm:presLayoutVars>
          <dgm:chMax/>
          <dgm:chPref val="4"/>
          <dgm:bulletEnabled val="1"/>
        </dgm:presLayoutVars>
      </dgm:prSet>
      <dgm:spPr/>
      <dgm:t>
        <a:bodyPr/>
        <a:lstStyle/>
        <a:p>
          <a:endParaRPr lang="en-US"/>
        </a:p>
      </dgm:t>
    </dgm:pt>
    <dgm:pt modelId="{41C3E579-8B7A-4E5A-82B4-1718AD6A2F9A}" type="pres">
      <dgm:prSet presAssocID="{C8E329AD-7592-4461-91E7-D900B74989CD}" presName="childShape" presStyleCnt="0">
        <dgm:presLayoutVars>
          <dgm:chMax val="0"/>
          <dgm:chPref val="0"/>
        </dgm:presLayoutVars>
      </dgm:prSet>
      <dgm:spPr/>
    </dgm:pt>
    <dgm:pt modelId="{731766CF-40C6-4EE2-B8E0-D49D360F8A21}" type="pres">
      <dgm:prSet presAssocID="{97BFEE7A-50AC-416C-B835-475F7472D5C6}" presName="childComposite" presStyleCnt="0">
        <dgm:presLayoutVars>
          <dgm:chMax val="0"/>
          <dgm:chPref val="0"/>
        </dgm:presLayoutVars>
      </dgm:prSet>
      <dgm:spPr/>
    </dgm:pt>
    <dgm:pt modelId="{8BA3AAB1-C4D1-4845-9FE9-426EE30483C4}" type="pres">
      <dgm:prSet presAssocID="{97BFEE7A-50AC-416C-B835-475F7472D5C6}" presName="ChildAccent" presStyleLbl="solidFgAcc1" presStyleIdx="14" presStyleCnt="23"/>
      <dgm:spPr/>
    </dgm:pt>
    <dgm:pt modelId="{E00421E5-01FC-4FE6-A847-9CCCFE6D144B}" type="pres">
      <dgm:prSet presAssocID="{97BFEE7A-50AC-416C-B835-475F7472D5C6}" presName="Child" presStyleLbl="revTx" presStyleIdx="16" presStyleCnt="25">
        <dgm:presLayoutVars>
          <dgm:chMax val="0"/>
          <dgm:chPref val="0"/>
          <dgm:bulletEnabled val="1"/>
        </dgm:presLayoutVars>
      </dgm:prSet>
      <dgm:spPr/>
      <dgm:t>
        <a:bodyPr/>
        <a:lstStyle/>
        <a:p>
          <a:endParaRPr lang="en-US"/>
        </a:p>
      </dgm:t>
    </dgm:pt>
    <dgm:pt modelId="{5B4DD2F4-D14F-4350-B502-D963B5D6C484}" type="pres">
      <dgm:prSet presAssocID="{B5AD9066-BFF9-4DF1-9B6F-F9B4C9D170AA}" presName="childComposite" presStyleCnt="0">
        <dgm:presLayoutVars>
          <dgm:chMax val="0"/>
          <dgm:chPref val="0"/>
        </dgm:presLayoutVars>
      </dgm:prSet>
      <dgm:spPr/>
    </dgm:pt>
    <dgm:pt modelId="{4ED16C2B-2849-4D79-9DF9-D0BFADA1FB93}" type="pres">
      <dgm:prSet presAssocID="{B5AD9066-BFF9-4DF1-9B6F-F9B4C9D170AA}" presName="ChildAccent" presStyleLbl="solidFgAcc1" presStyleIdx="15" presStyleCnt="23"/>
      <dgm:spPr/>
    </dgm:pt>
    <dgm:pt modelId="{1BAD182D-0DCA-41A1-AB0D-4EBE15A77D08}" type="pres">
      <dgm:prSet presAssocID="{B5AD9066-BFF9-4DF1-9B6F-F9B4C9D170AA}" presName="Child" presStyleLbl="revTx" presStyleIdx="17" presStyleCnt="25">
        <dgm:presLayoutVars>
          <dgm:chMax val="0"/>
          <dgm:chPref val="0"/>
          <dgm:bulletEnabled val="1"/>
        </dgm:presLayoutVars>
      </dgm:prSet>
      <dgm:spPr/>
      <dgm:t>
        <a:bodyPr/>
        <a:lstStyle/>
        <a:p>
          <a:endParaRPr lang="en-US"/>
        </a:p>
      </dgm:t>
    </dgm:pt>
    <dgm:pt modelId="{5FF44286-EC1F-471F-BF43-2C9140AA88B0}" type="pres">
      <dgm:prSet presAssocID="{D36131DD-41FF-4515-AC65-EC5DF3D42121}" presName="childComposite" presStyleCnt="0">
        <dgm:presLayoutVars>
          <dgm:chMax val="0"/>
          <dgm:chPref val="0"/>
        </dgm:presLayoutVars>
      </dgm:prSet>
      <dgm:spPr/>
    </dgm:pt>
    <dgm:pt modelId="{2C11716C-0208-4087-A656-52EA33A8D15A}" type="pres">
      <dgm:prSet presAssocID="{D36131DD-41FF-4515-AC65-EC5DF3D42121}" presName="ChildAccent" presStyleLbl="solidFgAcc1" presStyleIdx="16" presStyleCnt="23"/>
      <dgm:spPr/>
    </dgm:pt>
    <dgm:pt modelId="{38FD12A4-D069-4890-AB22-997F8DBD0D07}" type="pres">
      <dgm:prSet presAssocID="{D36131DD-41FF-4515-AC65-EC5DF3D42121}" presName="Child" presStyleLbl="revTx" presStyleIdx="18" presStyleCnt="25">
        <dgm:presLayoutVars>
          <dgm:chMax val="0"/>
          <dgm:chPref val="0"/>
          <dgm:bulletEnabled val="1"/>
        </dgm:presLayoutVars>
      </dgm:prSet>
      <dgm:spPr/>
      <dgm:t>
        <a:bodyPr/>
        <a:lstStyle/>
        <a:p>
          <a:endParaRPr lang="en-US"/>
        </a:p>
      </dgm:t>
    </dgm:pt>
    <dgm:pt modelId="{FDFC03F7-3EF3-458E-9C47-A2713C85F2BA}" type="pres">
      <dgm:prSet presAssocID="{8D6857F3-247D-4C1D-BD6C-AAFF5B32A8D8}" presName="childComposite" presStyleCnt="0">
        <dgm:presLayoutVars>
          <dgm:chMax val="0"/>
          <dgm:chPref val="0"/>
        </dgm:presLayoutVars>
      </dgm:prSet>
      <dgm:spPr/>
    </dgm:pt>
    <dgm:pt modelId="{41B25A0F-599E-4939-9867-FE6BAE621DDB}" type="pres">
      <dgm:prSet presAssocID="{8D6857F3-247D-4C1D-BD6C-AAFF5B32A8D8}" presName="ChildAccent" presStyleLbl="solidFgAcc1" presStyleIdx="17" presStyleCnt="23"/>
      <dgm:spPr/>
    </dgm:pt>
    <dgm:pt modelId="{38189409-2789-4212-9038-418A0EBDFE33}" type="pres">
      <dgm:prSet presAssocID="{8D6857F3-247D-4C1D-BD6C-AAFF5B32A8D8}" presName="Child" presStyleLbl="revTx" presStyleIdx="19" presStyleCnt="25">
        <dgm:presLayoutVars>
          <dgm:chMax val="0"/>
          <dgm:chPref val="0"/>
          <dgm:bulletEnabled val="1"/>
        </dgm:presLayoutVars>
      </dgm:prSet>
      <dgm:spPr/>
      <dgm:t>
        <a:bodyPr/>
        <a:lstStyle/>
        <a:p>
          <a:endParaRPr lang="en-US"/>
        </a:p>
      </dgm:t>
    </dgm:pt>
    <dgm:pt modelId="{887D2D78-DE64-4CD1-A3F3-EE1D5D2A6A2B}" type="pres">
      <dgm:prSet presAssocID="{459CC566-CDA6-4842-A6BF-44D72B5E1DD0}" presName="childComposite" presStyleCnt="0">
        <dgm:presLayoutVars>
          <dgm:chMax val="0"/>
          <dgm:chPref val="0"/>
        </dgm:presLayoutVars>
      </dgm:prSet>
      <dgm:spPr/>
    </dgm:pt>
    <dgm:pt modelId="{D6A814C2-C37F-4786-A9CF-26D93F68ADDB}" type="pres">
      <dgm:prSet presAssocID="{459CC566-CDA6-4842-A6BF-44D72B5E1DD0}" presName="ChildAccent" presStyleLbl="solidFgAcc1" presStyleIdx="18" presStyleCnt="23"/>
      <dgm:spPr/>
    </dgm:pt>
    <dgm:pt modelId="{E1FD1A9B-3F65-4A2C-B762-3909735CCF8D}" type="pres">
      <dgm:prSet presAssocID="{459CC566-CDA6-4842-A6BF-44D72B5E1DD0}" presName="Child" presStyleLbl="revTx" presStyleIdx="20" presStyleCnt="25">
        <dgm:presLayoutVars>
          <dgm:chMax val="0"/>
          <dgm:chPref val="0"/>
          <dgm:bulletEnabled val="1"/>
        </dgm:presLayoutVars>
      </dgm:prSet>
      <dgm:spPr/>
      <dgm:t>
        <a:bodyPr/>
        <a:lstStyle/>
        <a:p>
          <a:endParaRPr lang="en-US"/>
        </a:p>
      </dgm:t>
    </dgm:pt>
    <dgm:pt modelId="{BB1403E3-1782-46B6-9181-508FCBB41713}" type="pres">
      <dgm:prSet presAssocID="{EB154599-98AD-4049-8EA7-8DEA667F0E30}" presName="childComposite" presStyleCnt="0">
        <dgm:presLayoutVars>
          <dgm:chMax val="0"/>
          <dgm:chPref val="0"/>
        </dgm:presLayoutVars>
      </dgm:prSet>
      <dgm:spPr/>
    </dgm:pt>
    <dgm:pt modelId="{4A8BBC7D-85D6-4C51-A0B3-40699FC427F5}" type="pres">
      <dgm:prSet presAssocID="{EB154599-98AD-4049-8EA7-8DEA667F0E30}" presName="ChildAccent" presStyleLbl="solidFgAcc1" presStyleIdx="19" presStyleCnt="23"/>
      <dgm:spPr/>
    </dgm:pt>
    <dgm:pt modelId="{F87687B9-B793-4AE2-AD3E-DE0FAA791635}" type="pres">
      <dgm:prSet presAssocID="{EB154599-98AD-4049-8EA7-8DEA667F0E30}" presName="Child" presStyleLbl="revTx" presStyleIdx="21" presStyleCnt="25">
        <dgm:presLayoutVars>
          <dgm:chMax val="0"/>
          <dgm:chPref val="0"/>
          <dgm:bulletEnabled val="1"/>
        </dgm:presLayoutVars>
      </dgm:prSet>
      <dgm:spPr/>
    </dgm:pt>
    <dgm:pt modelId="{EC263211-CE9F-481B-87C8-DD8A23E3CC34}" type="pres">
      <dgm:prSet presAssocID="{4FC1F7B1-D013-4C62-94BF-8F5E6C8EA9CC}" presName="childComposite" presStyleCnt="0">
        <dgm:presLayoutVars>
          <dgm:chMax val="0"/>
          <dgm:chPref val="0"/>
        </dgm:presLayoutVars>
      </dgm:prSet>
      <dgm:spPr/>
    </dgm:pt>
    <dgm:pt modelId="{4B5BDB60-543E-4868-B249-1B4AB2B82C04}" type="pres">
      <dgm:prSet presAssocID="{4FC1F7B1-D013-4C62-94BF-8F5E6C8EA9CC}" presName="ChildAccent" presStyleLbl="solidFgAcc1" presStyleIdx="20" presStyleCnt="23"/>
      <dgm:spPr/>
    </dgm:pt>
    <dgm:pt modelId="{9F0A2E2A-A067-49E6-BD46-4C483D89B1C9}" type="pres">
      <dgm:prSet presAssocID="{4FC1F7B1-D013-4C62-94BF-8F5E6C8EA9CC}" presName="Child" presStyleLbl="revTx" presStyleIdx="22" presStyleCnt="25">
        <dgm:presLayoutVars>
          <dgm:chMax val="0"/>
          <dgm:chPref val="0"/>
          <dgm:bulletEnabled val="1"/>
        </dgm:presLayoutVars>
      </dgm:prSet>
      <dgm:spPr/>
    </dgm:pt>
    <dgm:pt modelId="{68C7EBAC-BC60-4BF7-9793-1578224E462E}" type="pres">
      <dgm:prSet presAssocID="{C5C8B00E-BC09-498E-9EBF-83C2C9D23D13}" presName="childComposite" presStyleCnt="0">
        <dgm:presLayoutVars>
          <dgm:chMax val="0"/>
          <dgm:chPref val="0"/>
        </dgm:presLayoutVars>
      </dgm:prSet>
      <dgm:spPr/>
    </dgm:pt>
    <dgm:pt modelId="{3B1F4473-B388-4D7E-BF3E-BE49419552BA}" type="pres">
      <dgm:prSet presAssocID="{C5C8B00E-BC09-498E-9EBF-83C2C9D23D13}" presName="ChildAccent" presStyleLbl="solidFgAcc1" presStyleIdx="21" presStyleCnt="23"/>
      <dgm:spPr/>
    </dgm:pt>
    <dgm:pt modelId="{C8F81549-80A7-493F-96D5-61FB79F56578}" type="pres">
      <dgm:prSet presAssocID="{C5C8B00E-BC09-498E-9EBF-83C2C9D23D13}" presName="Child" presStyleLbl="revTx" presStyleIdx="23" presStyleCnt="25">
        <dgm:presLayoutVars>
          <dgm:chMax val="0"/>
          <dgm:chPref val="0"/>
          <dgm:bulletEnabled val="1"/>
        </dgm:presLayoutVars>
      </dgm:prSet>
      <dgm:spPr/>
    </dgm:pt>
    <dgm:pt modelId="{A5196779-88E7-4804-9EDA-6C1BA0F7949F}" type="pres">
      <dgm:prSet presAssocID="{6A94A17F-A7D9-4E2B-91FA-3BB30B980E30}" presName="childComposite" presStyleCnt="0">
        <dgm:presLayoutVars>
          <dgm:chMax val="0"/>
          <dgm:chPref val="0"/>
        </dgm:presLayoutVars>
      </dgm:prSet>
      <dgm:spPr/>
    </dgm:pt>
    <dgm:pt modelId="{9CBFB6A7-9854-4E03-BB70-50F8DA516825}" type="pres">
      <dgm:prSet presAssocID="{6A94A17F-A7D9-4E2B-91FA-3BB30B980E30}" presName="ChildAccent" presStyleLbl="solidFgAcc1" presStyleIdx="22" presStyleCnt="23"/>
      <dgm:spPr/>
    </dgm:pt>
    <dgm:pt modelId="{9B641DA5-11D1-4155-889A-530B59EC78B9}" type="pres">
      <dgm:prSet presAssocID="{6A94A17F-A7D9-4E2B-91FA-3BB30B980E30}" presName="Child" presStyleLbl="revTx" presStyleIdx="24" presStyleCnt="25">
        <dgm:presLayoutVars>
          <dgm:chMax val="0"/>
          <dgm:chPref val="0"/>
          <dgm:bulletEnabled val="1"/>
        </dgm:presLayoutVars>
      </dgm:prSet>
      <dgm:spPr/>
      <dgm:t>
        <a:bodyPr/>
        <a:lstStyle/>
        <a:p>
          <a:endParaRPr lang="en-US"/>
        </a:p>
      </dgm:t>
    </dgm:pt>
  </dgm:ptLst>
  <dgm:cxnLst>
    <dgm:cxn modelId="{034809D9-6A67-4669-9DAE-641B72A5885B}" type="presOf" srcId="{F7D8DB1D-D45E-44BF-99F3-8FC46E963160}" destId="{3E0D0A43-5360-4FAB-88DB-BE51ED023634}" srcOrd="0" destOrd="0" presId="urn:microsoft.com/office/officeart/2008/layout/SquareAccentList"/>
    <dgm:cxn modelId="{C5FF0BB8-E3F7-402A-B1FC-B07B57993A84}" srcId="{C8E329AD-7592-4461-91E7-D900B74989CD}" destId="{6A94A17F-A7D9-4E2B-91FA-3BB30B980E30}" srcOrd="8" destOrd="0" parTransId="{CF8305D7-AC4A-47C1-B120-AB00C8F53F11}" sibTransId="{23868FA8-328A-46DE-8269-96D572D3C0CE}"/>
    <dgm:cxn modelId="{21BF0ADB-032F-4A23-BB6C-D0F5838B8FD0}" type="presOf" srcId="{EB154599-98AD-4049-8EA7-8DEA667F0E30}" destId="{F87687B9-B793-4AE2-AD3E-DE0FAA791635}" srcOrd="0" destOrd="0" presId="urn:microsoft.com/office/officeart/2008/layout/SquareAccentList"/>
    <dgm:cxn modelId="{B31A95BD-A379-4AF9-83AF-8D5D56FE1A51}" srcId="{C8E329AD-7592-4461-91E7-D900B74989CD}" destId="{EB154599-98AD-4049-8EA7-8DEA667F0E30}" srcOrd="5" destOrd="0" parTransId="{7A3A0DA5-0BC6-485B-B380-E5DA5FD6EBB5}" sibTransId="{32865290-3DB4-4CC2-9D84-E6BBC9F5E93D}"/>
    <dgm:cxn modelId="{7C1B083A-54BE-48FA-9AF9-4793F9B0852B}" type="presOf" srcId="{97BFEE7A-50AC-416C-B835-475F7472D5C6}" destId="{E00421E5-01FC-4FE6-A847-9CCCFE6D144B}" srcOrd="0" destOrd="0" presId="urn:microsoft.com/office/officeart/2008/layout/SquareAccentList"/>
    <dgm:cxn modelId="{C9711722-09F2-4F0D-B4A0-15F1A644F155}" type="presOf" srcId="{8C910747-3646-46D7-B89A-086ED2B32AA3}" destId="{FFCEA464-9090-4F86-BE2C-FADBD9E45994}" srcOrd="0" destOrd="0" presId="urn:microsoft.com/office/officeart/2008/layout/SquareAccentList"/>
    <dgm:cxn modelId="{F4D87C9B-A318-4813-B2B2-F9ADF502B6E8}" type="presOf" srcId="{C8E329AD-7592-4461-91E7-D900B74989CD}" destId="{1C9EE989-D262-4D73-822D-12FA5A34A741}" srcOrd="0" destOrd="0" presId="urn:microsoft.com/office/officeart/2008/layout/SquareAccentList"/>
    <dgm:cxn modelId="{4CE71C38-4FC7-4AFF-9CDE-A37746FC2F54}" type="presOf" srcId="{C5C8B00E-BC09-498E-9EBF-83C2C9D23D13}" destId="{C8F81549-80A7-493F-96D5-61FB79F56578}" srcOrd="0" destOrd="0" presId="urn:microsoft.com/office/officeart/2008/layout/SquareAccentList"/>
    <dgm:cxn modelId="{7825C250-4FAF-426D-BE5D-9D2AE2341ECD}" srcId="{9E5C24DB-0E95-4451-936D-B077693A4559}" destId="{88583386-94F4-4FA7-A764-695A56985B73}" srcOrd="7" destOrd="0" parTransId="{24C26827-0709-447B-ADC0-AE470B944B16}" sibTransId="{6A21E485-15AF-4731-87DC-45AB33BE6C91}"/>
    <dgm:cxn modelId="{8649BE71-A299-4981-9BB8-C0C134D6BA32}" type="presOf" srcId="{5E37EA82-A95A-4BC3-91E3-FC51B2EDA44B}" destId="{166E98B3-0B7E-485A-8869-E2D7D14A3165}" srcOrd="0" destOrd="0" presId="urn:microsoft.com/office/officeart/2008/layout/SquareAccentList"/>
    <dgm:cxn modelId="{D4860F80-E722-4D47-A4DE-3DFEC8C1341D}" type="presOf" srcId="{B03A6D85-A05A-45D1-953A-B63D4D227642}" destId="{789E3A4A-1ECF-4326-B527-FC471078EADE}" srcOrd="0" destOrd="0" presId="urn:microsoft.com/office/officeart/2008/layout/SquareAccentList"/>
    <dgm:cxn modelId="{6C744733-5F30-4C3E-BDB0-34CDAC86CEEA}" type="presOf" srcId="{9E5C24DB-0E95-4451-936D-B077693A4559}" destId="{BA6EAACC-92AE-4F42-8DCD-39A5E5761EB9}" srcOrd="0" destOrd="0" presId="urn:microsoft.com/office/officeart/2008/layout/SquareAccentList"/>
    <dgm:cxn modelId="{45926FC6-67F8-4BAA-ABBC-5647825547F0}" srcId="{9E5C24DB-0E95-4451-936D-B077693A4559}" destId="{E1BB145C-8B45-4A48-A2CB-2A92A3550694}" srcOrd="0" destOrd="0" parTransId="{C412EFE0-EA8B-4E12-9660-C06BB0AE1847}" sibTransId="{083BE255-D3A1-4F32-9506-D57DE6FBE788}"/>
    <dgm:cxn modelId="{2B412D1F-B2B7-4A01-87A8-DEC48743585A}" srcId="{C8E329AD-7592-4461-91E7-D900B74989CD}" destId="{B5AD9066-BFF9-4DF1-9B6F-F9B4C9D170AA}" srcOrd="1" destOrd="0" parTransId="{165FB20E-2A13-45B4-8410-DCB93B822E9A}" sibTransId="{7E3247D6-6651-4FBF-B2BF-31D52809F1D9}"/>
    <dgm:cxn modelId="{0D59B905-C145-4419-BFF9-A6365DF05FF9}" srcId="{9E5C24DB-0E95-4451-936D-B077693A4559}" destId="{D6D8A629-3FFF-4F4E-BB53-4881EC32255F}" srcOrd="5" destOrd="0" parTransId="{8C2F3A20-E7E8-41AA-8D86-F32A10DADF5C}" sibTransId="{512C5D63-5112-4C4D-833D-09DA3210D098}"/>
    <dgm:cxn modelId="{BD25A369-5C71-4FB0-BD6D-9C215291331C}" type="presOf" srcId="{4D3D9834-1F09-437C-8A8B-15442D8417DD}" destId="{65E62726-A370-42E1-B66E-E590C35C9136}" srcOrd="0" destOrd="0" presId="urn:microsoft.com/office/officeart/2008/layout/SquareAccentList"/>
    <dgm:cxn modelId="{B6D41828-F2BF-45D2-B836-1DCF673DC90D}" srcId="{C8E329AD-7592-4461-91E7-D900B74989CD}" destId="{D36131DD-41FF-4515-AC65-EC5DF3D42121}" srcOrd="2" destOrd="0" parTransId="{E8C20EED-485A-4A4F-B677-2620E3A08A7D}" sibTransId="{1DABB149-C9C0-49B4-B63B-4BE15AAA046A}"/>
    <dgm:cxn modelId="{9077AA52-B54F-4617-966C-EE0C370139A6}" srcId="{C8E329AD-7592-4461-91E7-D900B74989CD}" destId="{459CC566-CDA6-4842-A6BF-44D72B5E1DD0}" srcOrd="4" destOrd="0" parTransId="{91F5CDA2-12BA-489E-8C71-7E844BDEB81B}" sibTransId="{7A87DCAD-7521-44DD-BA86-59999FB453A3}"/>
    <dgm:cxn modelId="{2488EABB-AEE4-4D2D-B664-6C23C014164D}" srcId="{9E5C24DB-0E95-4451-936D-B077693A4559}" destId="{8C910747-3646-46D7-B89A-086ED2B32AA3}" srcOrd="3" destOrd="0" parTransId="{27579863-6F8B-4B37-A40B-F4777CB15FE8}" sibTransId="{31BF8A95-CE3E-4CF0-90EF-D51E79D3F572}"/>
    <dgm:cxn modelId="{B62682F4-8205-4D36-B9D9-8CBFF8A3C6E5}" type="presOf" srcId="{D36131DD-41FF-4515-AC65-EC5DF3D42121}" destId="{38FD12A4-D069-4890-AB22-997F8DBD0D07}" srcOrd="0" destOrd="0" presId="urn:microsoft.com/office/officeart/2008/layout/SquareAccentList"/>
    <dgm:cxn modelId="{DD0F706D-26BE-4D77-BF68-634BF60C99CD}" type="presOf" srcId="{6AD80E1A-FDD9-4430-AC22-1645B2899D08}" destId="{53ACA93B-64F3-4EEF-B881-4D743BB200E4}" srcOrd="0" destOrd="0" presId="urn:microsoft.com/office/officeart/2008/layout/SquareAccentList"/>
    <dgm:cxn modelId="{97F51078-C650-4B16-9A78-AE167EA972FD}" type="presOf" srcId="{6A94A17F-A7D9-4E2B-91FA-3BB30B980E30}" destId="{9B641DA5-11D1-4155-889A-530B59EC78B9}" srcOrd="0" destOrd="0" presId="urn:microsoft.com/office/officeart/2008/layout/SquareAccentList"/>
    <dgm:cxn modelId="{8DDC6A08-FFCE-4687-BA10-84BB4F5CEBCA}" type="presOf" srcId="{8D6857F3-247D-4C1D-BD6C-AAFF5B32A8D8}" destId="{38189409-2789-4212-9038-418A0EBDFE33}" srcOrd="0" destOrd="0" presId="urn:microsoft.com/office/officeart/2008/layout/SquareAccentList"/>
    <dgm:cxn modelId="{FD93D7D7-C73D-48A0-8CB1-96967B45BDF1}" srcId="{9E5C24DB-0E95-4451-936D-B077693A4559}" destId="{6AD80E1A-FDD9-4430-AC22-1645B2899D08}" srcOrd="10" destOrd="0" parTransId="{759B3638-ACE0-4CE2-AE7C-AF2BBA1B06F1}" sibTransId="{43D464E9-3194-4AD2-BB6E-8A353752BE57}"/>
    <dgm:cxn modelId="{762B8D1D-03FC-4507-A7FA-1B790B2C94E5}" type="presOf" srcId="{88583386-94F4-4FA7-A764-695A56985B73}" destId="{DD8E4D4B-71BE-48D3-B5EB-A0F5537C9063}" srcOrd="0" destOrd="0" presId="urn:microsoft.com/office/officeart/2008/layout/SquareAccentList"/>
    <dgm:cxn modelId="{12AD279F-5227-4E3B-9F28-91E746A21A4F}" srcId="{9E5C24DB-0E95-4451-936D-B077693A4559}" destId="{4D448CC2-DE1F-4216-81E8-7A206707DB85}" srcOrd="1" destOrd="0" parTransId="{D7D5EAC8-3E51-4C3F-BADB-0682A140446E}" sibTransId="{C0BADC2F-3D22-4820-B9FF-B33144C06F9E}"/>
    <dgm:cxn modelId="{F38C4FED-23B3-4148-AD1D-E83CF644ABDE}" srcId="{9E5C24DB-0E95-4451-936D-B077693A4559}" destId="{5E37EA82-A95A-4BC3-91E3-FC51B2EDA44B}" srcOrd="11" destOrd="0" parTransId="{5228F42F-EC3A-4F6C-B86F-9BC847D3BF88}" sibTransId="{1C5132A4-8D57-4E9F-858D-0B640F1AB6F2}"/>
    <dgm:cxn modelId="{F22E6E28-9450-4DCA-896B-B8FDF6518409}" type="presOf" srcId="{16440CD8-A225-4634-82E9-E8B1140D9B6A}" destId="{024CCE02-8CB9-4855-9406-A43558BCC8C4}" srcOrd="0" destOrd="0" presId="urn:microsoft.com/office/officeart/2008/layout/SquareAccentList"/>
    <dgm:cxn modelId="{D5D166D3-857E-4F31-A81A-1C8C5770207D}" srcId="{C8E329AD-7592-4461-91E7-D900B74989CD}" destId="{C5C8B00E-BC09-498E-9EBF-83C2C9D23D13}" srcOrd="7" destOrd="0" parTransId="{7B11F752-729D-4826-906B-60E0FB4EC967}" sibTransId="{7B88BC46-9233-4C77-AA79-B3C74EA28D19}"/>
    <dgm:cxn modelId="{92936FCC-D921-4EE1-9C7F-4234171FB64E}" type="presOf" srcId="{4FC1F7B1-D013-4C62-94BF-8F5E6C8EA9CC}" destId="{9F0A2E2A-A067-49E6-BD46-4C483D89B1C9}" srcOrd="0" destOrd="0" presId="urn:microsoft.com/office/officeart/2008/layout/SquareAccentList"/>
    <dgm:cxn modelId="{A86AE125-568F-46E6-850F-1198F941E80F}" type="presOf" srcId="{4D448CC2-DE1F-4216-81E8-7A206707DB85}" destId="{CDE3026E-E8CE-484C-85A3-AAAAC15614EF}" srcOrd="0" destOrd="0" presId="urn:microsoft.com/office/officeart/2008/layout/SquareAccentList"/>
    <dgm:cxn modelId="{7D82DD3E-D512-40DC-8411-C69EC4ED2629}" type="presOf" srcId="{D5E04113-E1D7-4297-8056-2389310507F2}" destId="{1EDC6ACB-7816-48C2-850A-6E4F9E22FAFD}" srcOrd="0" destOrd="0" presId="urn:microsoft.com/office/officeart/2008/layout/SquareAccentList"/>
    <dgm:cxn modelId="{F83785E7-6131-4C29-9CDA-7376F15458D8}" type="presOf" srcId="{459CC566-CDA6-4842-A6BF-44D72B5E1DD0}" destId="{E1FD1A9B-3F65-4A2C-B762-3909735CCF8D}" srcOrd="0" destOrd="0" presId="urn:microsoft.com/office/officeart/2008/layout/SquareAccentList"/>
    <dgm:cxn modelId="{97267F38-7165-4476-8241-1560052262A7}" srcId="{9EFE403B-B1E8-4CC8-A78C-9869A3F665C6}" destId="{C8E329AD-7592-4461-91E7-D900B74989CD}" srcOrd="1" destOrd="0" parTransId="{A15E6B4C-0628-4608-8E2B-12B9E74D649C}" sibTransId="{8792FBBE-4382-4EDC-A586-79BF11F61331}"/>
    <dgm:cxn modelId="{2781CDD4-7309-49C6-AE82-1442A2D21FAA}" type="presOf" srcId="{F138F8E8-4C70-4617-AEB4-E2ACA034C4BE}" destId="{DC7F7A58-FF0C-4F69-8E19-EF1DD4767682}" srcOrd="0" destOrd="0" presId="urn:microsoft.com/office/officeart/2008/layout/SquareAccentList"/>
    <dgm:cxn modelId="{FB04A00C-00ED-46C4-94C7-194F18C82D85}" srcId="{9E5C24DB-0E95-4451-936D-B077693A4559}" destId="{F138F8E8-4C70-4617-AEB4-E2ACA034C4BE}" srcOrd="2" destOrd="0" parTransId="{726C7276-2FF7-4A97-8E49-B657D30EE926}" sibTransId="{F5276201-215D-4F0B-822D-894DBA37EAA8}"/>
    <dgm:cxn modelId="{4C8C61C4-0CE3-491C-819B-5EFA2A12EB3E}" srcId="{9E5C24DB-0E95-4451-936D-B077693A4559}" destId="{59FFEB68-3A17-4DAC-A867-E55CF77F949D}" srcOrd="13" destOrd="0" parTransId="{E31DC7B3-4C5D-42C1-987F-D9923532F8FF}" sibTransId="{3B45D6B5-850C-48C5-9A20-213361D69B78}"/>
    <dgm:cxn modelId="{758DEA08-A34C-4294-9A90-F4EE640E7CD5}" srcId="{9E5C24DB-0E95-4451-936D-B077693A4559}" destId="{F7D8DB1D-D45E-44BF-99F3-8FC46E963160}" srcOrd="12" destOrd="0" parTransId="{FABC49D1-DCFD-4B5D-B35B-18E6FC5F8653}" sibTransId="{A335F3A7-0ED2-4217-A1BF-C242F7CCEBF8}"/>
    <dgm:cxn modelId="{F997D862-AE4A-4228-A5CF-D5B3483F184F}" srcId="{9E5C24DB-0E95-4451-936D-B077693A4559}" destId="{16440CD8-A225-4634-82E9-E8B1140D9B6A}" srcOrd="9" destOrd="0" parTransId="{CC0F1528-6BFB-45DF-AF77-0D03EECD2F52}" sibTransId="{AEC3B129-27A0-49E3-9871-02A0D8334D78}"/>
    <dgm:cxn modelId="{595EDF01-EAEB-40EC-9A05-3DB197A8B989}" type="presOf" srcId="{9EFE403B-B1E8-4CC8-A78C-9869A3F665C6}" destId="{0E293AAC-0ADC-49CA-88D1-6746CA52D758}" srcOrd="0" destOrd="0" presId="urn:microsoft.com/office/officeart/2008/layout/SquareAccentList"/>
    <dgm:cxn modelId="{882218B0-BF29-46C7-8169-662655B6A5A0}" srcId="{C8E329AD-7592-4461-91E7-D900B74989CD}" destId="{8D6857F3-247D-4C1D-BD6C-AAFF5B32A8D8}" srcOrd="3" destOrd="0" parTransId="{5741DE8E-85C8-4961-88B5-F7DB2D6CA734}" sibTransId="{F389B2D6-EDAB-45A2-B9BA-0217FB44527C}"/>
    <dgm:cxn modelId="{A688525D-2103-410B-A4C8-0BA90EDBD15D}" srcId="{9E5C24DB-0E95-4451-936D-B077693A4559}" destId="{B03A6D85-A05A-45D1-953A-B63D4D227642}" srcOrd="4" destOrd="0" parTransId="{61DE9B4B-5904-4974-9266-2BF993E2D90B}" sibTransId="{2EBC890A-6FF5-41A7-874D-92CD14A23F4C}"/>
    <dgm:cxn modelId="{43799658-EF11-4A80-93DE-22C24E4FD835}" srcId="{9E5C24DB-0E95-4451-936D-B077693A4559}" destId="{D5E04113-E1D7-4297-8056-2389310507F2}" srcOrd="6" destOrd="0" parTransId="{A334937E-A524-4817-9CCE-DC147CC21CF8}" sibTransId="{E6AEA0CD-2527-4A09-ADD0-217364351C4C}"/>
    <dgm:cxn modelId="{3A0261EB-5EB9-4608-8A7F-E89B16873285}" type="presOf" srcId="{B5AD9066-BFF9-4DF1-9B6F-F9B4C9D170AA}" destId="{1BAD182D-0DCA-41A1-AB0D-4EBE15A77D08}" srcOrd="0" destOrd="0" presId="urn:microsoft.com/office/officeart/2008/layout/SquareAccentList"/>
    <dgm:cxn modelId="{2BDD3EFE-1520-49F1-AD9F-51B659809A41}" type="presOf" srcId="{E1BB145C-8B45-4A48-A2CB-2A92A3550694}" destId="{B9EB6DC7-711A-4510-A31D-ECC0AC97F9D3}" srcOrd="0" destOrd="0" presId="urn:microsoft.com/office/officeart/2008/layout/SquareAccentList"/>
    <dgm:cxn modelId="{581DF709-3725-4F4C-B502-C9C82F30DA68}" type="presOf" srcId="{59FFEB68-3A17-4DAC-A867-E55CF77F949D}" destId="{65D9FBA2-E23F-4D93-BE61-73200CB468DC}" srcOrd="0" destOrd="0" presId="urn:microsoft.com/office/officeart/2008/layout/SquareAccentList"/>
    <dgm:cxn modelId="{50B73456-85B8-4837-9007-08E9B46FDFBA}" srcId="{C8E329AD-7592-4461-91E7-D900B74989CD}" destId="{4FC1F7B1-D013-4C62-94BF-8F5E6C8EA9CC}" srcOrd="6" destOrd="0" parTransId="{898E1C85-691F-4356-B2A4-EE0E385659F2}" sibTransId="{DB9D43FB-5270-4A2A-8E9A-0A5B7F35D36C}"/>
    <dgm:cxn modelId="{524902E4-A3FD-45AE-9F8A-B78F048F2FD0}" srcId="{9EFE403B-B1E8-4CC8-A78C-9869A3F665C6}" destId="{9E5C24DB-0E95-4451-936D-B077693A4559}" srcOrd="0" destOrd="0" parTransId="{74131103-C60B-4EA4-B294-93E65F25AABB}" sibTransId="{4FAD62E8-BB2C-4852-99B2-D2AFF13A711C}"/>
    <dgm:cxn modelId="{E47CCB6D-5D19-483A-8B86-FD3309AE4EC3}" type="presOf" srcId="{D6D8A629-3FFF-4F4E-BB53-4881EC32255F}" destId="{BAE2E3A1-40F3-4E83-BE50-F0C8BC1BD886}" srcOrd="0" destOrd="0" presId="urn:microsoft.com/office/officeart/2008/layout/SquareAccentList"/>
    <dgm:cxn modelId="{9546451F-E419-4F35-9157-8DE8A995AFE4}" srcId="{C8E329AD-7592-4461-91E7-D900B74989CD}" destId="{97BFEE7A-50AC-416C-B835-475F7472D5C6}" srcOrd="0" destOrd="0" parTransId="{91E05929-5341-450A-AF72-B835AECFECDF}" sibTransId="{D5A57917-8B9A-4879-B490-602525A9A8C6}"/>
    <dgm:cxn modelId="{653F5C3D-54A1-4F14-873A-123FA17B8226}" srcId="{9E5C24DB-0E95-4451-936D-B077693A4559}" destId="{4D3D9834-1F09-437C-8A8B-15442D8417DD}" srcOrd="8" destOrd="0" parTransId="{86CEFCFB-209E-4631-9AE8-193713525347}" sibTransId="{83B2E5AD-DB35-4FC4-A6C3-743C765F7BE8}"/>
    <dgm:cxn modelId="{89B3E8D3-2187-48C2-B32E-EA73C1DFE323}" type="presParOf" srcId="{0E293AAC-0ADC-49CA-88D1-6746CA52D758}" destId="{4536C5E1-19D9-4BAE-A62E-2C1B46D37797}" srcOrd="0" destOrd="0" presId="urn:microsoft.com/office/officeart/2008/layout/SquareAccentList"/>
    <dgm:cxn modelId="{66CA10F2-8EA6-44D0-AEDB-AC4058241785}" type="presParOf" srcId="{4536C5E1-19D9-4BAE-A62E-2C1B46D37797}" destId="{1FDB2483-AC27-4D14-9942-E229759886A7}" srcOrd="0" destOrd="0" presId="urn:microsoft.com/office/officeart/2008/layout/SquareAccentList"/>
    <dgm:cxn modelId="{9DEDFF3B-37BE-4AC1-8B26-A0DFBAE5FBCD}" type="presParOf" srcId="{1FDB2483-AC27-4D14-9942-E229759886A7}" destId="{266ABAD2-D818-464F-8E3F-7AF537CBAD45}" srcOrd="0" destOrd="0" presId="urn:microsoft.com/office/officeart/2008/layout/SquareAccentList"/>
    <dgm:cxn modelId="{703FFE98-C1CC-4797-990B-28D307BDE022}" type="presParOf" srcId="{1FDB2483-AC27-4D14-9942-E229759886A7}" destId="{2234C346-6409-4605-AEE6-4D158E8AB049}" srcOrd="1" destOrd="0" presId="urn:microsoft.com/office/officeart/2008/layout/SquareAccentList"/>
    <dgm:cxn modelId="{FBE9444B-F644-497D-8EFC-E58675D22EE0}" type="presParOf" srcId="{1FDB2483-AC27-4D14-9942-E229759886A7}" destId="{BA6EAACC-92AE-4F42-8DCD-39A5E5761EB9}" srcOrd="2" destOrd="0" presId="urn:microsoft.com/office/officeart/2008/layout/SquareAccentList"/>
    <dgm:cxn modelId="{858DA140-FA08-4807-90E3-5BC6C428EC6F}" type="presParOf" srcId="{4536C5E1-19D9-4BAE-A62E-2C1B46D37797}" destId="{02F01F30-CC23-4718-B8A9-4491EFAB81E9}" srcOrd="1" destOrd="0" presId="urn:microsoft.com/office/officeart/2008/layout/SquareAccentList"/>
    <dgm:cxn modelId="{56F5E7FC-FF2C-4EA6-8554-D32BA83D8B7A}" type="presParOf" srcId="{02F01F30-CC23-4718-B8A9-4491EFAB81E9}" destId="{2A6E7EFB-D630-47CC-9208-BB5222D2D8FC}" srcOrd="0" destOrd="0" presId="urn:microsoft.com/office/officeart/2008/layout/SquareAccentList"/>
    <dgm:cxn modelId="{DA5F29E4-EACD-4585-9747-E5D87120354C}" type="presParOf" srcId="{2A6E7EFB-D630-47CC-9208-BB5222D2D8FC}" destId="{9117EAE0-5F43-4F42-9AD4-61A318B8A5BD}" srcOrd="0" destOrd="0" presId="urn:microsoft.com/office/officeart/2008/layout/SquareAccentList"/>
    <dgm:cxn modelId="{86128C29-0737-4F6E-9F63-034372883066}" type="presParOf" srcId="{2A6E7EFB-D630-47CC-9208-BB5222D2D8FC}" destId="{B9EB6DC7-711A-4510-A31D-ECC0AC97F9D3}" srcOrd="1" destOrd="0" presId="urn:microsoft.com/office/officeart/2008/layout/SquareAccentList"/>
    <dgm:cxn modelId="{D12CB5BC-F379-42D6-B15E-7A47E7626FE3}" type="presParOf" srcId="{02F01F30-CC23-4718-B8A9-4491EFAB81E9}" destId="{AFAEAC14-9A3C-4E4E-B7DD-B0C0CE299340}" srcOrd="1" destOrd="0" presId="urn:microsoft.com/office/officeart/2008/layout/SquareAccentList"/>
    <dgm:cxn modelId="{604CA53C-862D-4070-8394-188E7918EE1E}" type="presParOf" srcId="{AFAEAC14-9A3C-4E4E-B7DD-B0C0CE299340}" destId="{FF6DC206-9D0D-4DAA-9764-B7DD1E702033}" srcOrd="0" destOrd="0" presId="urn:microsoft.com/office/officeart/2008/layout/SquareAccentList"/>
    <dgm:cxn modelId="{744799DA-236E-44ED-A303-2D77370BA073}" type="presParOf" srcId="{AFAEAC14-9A3C-4E4E-B7DD-B0C0CE299340}" destId="{CDE3026E-E8CE-484C-85A3-AAAAC15614EF}" srcOrd="1" destOrd="0" presId="urn:microsoft.com/office/officeart/2008/layout/SquareAccentList"/>
    <dgm:cxn modelId="{0A7312F4-FEA7-4E92-BD5A-D3E01CC8A060}" type="presParOf" srcId="{02F01F30-CC23-4718-B8A9-4491EFAB81E9}" destId="{99007406-71EF-493C-AA1F-7026BFB8B606}" srcOrd="2" destOrd="0" presId="urn:microsoft.com/office/officeart/2008/layout/SquareAccentList"/>
    <dgm:cxn modelId="{C25879AF-66DA-44C8-B9DA-A0148FBD0EFB}" type="presParOf" srcId="{99007406-71EF-493C-AA1F-7026BFB8B606}" destId="{C8403E29-EA50-44BD-8C77-0BF0B4807701}" srcOrd="0" destOrd="0" presId="urn:microsoft.com/office/officeart/2008/layout/SquareAccentList"/>
    <dgm:cxn modelId="{7385524F-472B-4B39-BE5F-6B1ADF4F8128}" type="presParOf" srcId="{99007406-71EF-493C-AA1F-7026BFB8B606}" destId="{DC7F7A58-FF0C-4F69-8E19-EF1DD4767682}" srcOrd="1" destOrd="0" presId="urn:microsoft.com/office/officeart/2008/layout/SquareAccentList"/>
    <dgm:cxn modelId="{780B9115-2E7F-49B9-B9AD-40F7DAF96156}" type="presParOf" srcId="{02F01F30-CC23-4718-B8A9-4491EFAB81E9}" destId="{41DEE27C-C8EA-4753-AEB0-509BEBF9CB97}" srcOrd="3" destOrd="0" presId="urn:microsoft.com/office/officeart/2008/layout/SquareAccentList"/>
    <dgm:cxn modelId="{97C62509-10E0-4DEB-BFC6-5CC84B6F2BCD}" type="presParOf" srcId="{41DEE27C-C8EA-4753-AEB0-509BEBF9CB97}" destId="{238B9281-6FFC-4A24-AAE4-27458635C57A}" srcOrd="0" destOrd="0" presId="urn:microsoft.com/office/officeart/2008/layout/SquareAccentList"/>
    <dgm:cxn modelId="{F17A7D42-3BFA-499F-BDB3-9D16E44824D2}" type="presParOf" srcId="{41DEE27C-C8EA-4753-AEB0-509BEBF9CB97}" destId="{FFCEA464-9090-4F86-BE2C-FADBD9E45994}" srcOrd="1" destOrd="0" presId="urn:microsoft.com/office/officeart/2008/layout/SquareAccentList"/>
    <dgm:cxn modelId="{C0BFA50F-ECE2-4846-AD99-8F0042262C17}" type="presParOf" srcId="{02F01F30-CC23-4718-B8A9-4491EFAB81E9}" destId="{3D96F4CB-29D0-4688-8470-1AB5CAC3C503}" srcOrd="4" destOrd="0" presId="urn:microsoft.com/office/officeart/2008/layout/SquareAccentList"/>
    <dgm:cxn modelId="{E195C754-C461-433B-A198-07397011096C}" type="presParOf" srcId="{3D96F4CB-29D0-4688-8470-1AB5CAC3C503}" destId="{4C902729-9121-4689-B34E-6074BD5C9612}" srcOrd="0" destOrd="0" presId="urn:microsoft.com/office/officeart/2008/layout/SquareAccentList"/>
    <dgm:cxn modelId="{AF6BEC5E-2A9F-41BE-B22A-AAA8ECFD2519}" type="presParOf" srcId="{3D96F4CB-29D0-4688-8470-1AB5CAC3C503}" destId="{789E3A4A-1ECF-4326-B527-FC471078EADE}" srcOrd="1" destOrd="0" presId="urn:microsoft.com/office/officeart/2008/layout/SquareAccentList"/>
    <dgm:cxn modelId="{B6D03B39-3802-4DFE-B22C-5369F2702C2D}" type="presParOf" srcId="{02F01F30-CC23-4718-B8A9-4491EFAB81E9}" destId="{8E23312B-B626-46BB-AE79-1E7AA4B60B03}" srcOrd="5" destOrd="0" presId="urn:microsoft.com/office/officeart/2008/layout/SquareAccentList"/>
    <dgm:cxn modelId="{30D208C7-8FA1-43BF-A01E-C8C3526EC2F0}" type="presParOf" srcId="{8E23312B-B626-46BB-AE79-1E7AA4B60B03}" destId="{8C5271E4-318F-4BBB-B6B6-6F4D1D3401E1}" srcOrd="0" destOrd="0" presId="urn:microsoft.com/office/officeart/2008/layout/SquareAccentList"/>
    <dgm:cxn modelId="{4B8FE54C-9511-4C84-B407-241BF9BAA788}" type="presParOf" srcId="{8E23312B-B626-46BB-AE79-1E7AA4B60B03}" destId="{BAE2E3A1-40F3-4E83-BE50-F0C8BC1BD886}" srcOrd="1" destOrd="0" presId="urn:microsoft.com/office/officeart/2008/layout/SquareAccentList"/>
    <dgm:cxn modelId="{18D0BF0F-7A28-4DED-9B1A-BF99AE014678}" type="presParOf" srcId="{02F01F30-CC23-4718-B8A9-4491EFAB81E9}" destId="{6A65752C-06F1-443B-B280-FBD9C6CF153E}" srcOrd="6" destOrd="0" presId="urn:microsoft.com/office/officeart/2008/layout/SquareAccentList"/>
    <dgm:cxn modelId="{A48A2190-99DA-4521-86F1-3395EE403F83}" type="presParOf" srcId="{6A65752C-06F1-443B-B280-FBD9C6CF153E}" destId="{6BC40BAE-6890-48E5-B99F-94A4A6C25F15}" srcOrd="0" destOrd="0" presId="urn:microsoft.com/office/officeart/2008/layout/SquareAccentList"/>
    <dgm:cxn modelId="{7F4C097E-6DF6-43F2-8134-E7D701F649C0}" type="presParOf" srcId="{6A65752C-06F1-443B-B280-FBD9C6CF153E}" destId="{1EDC6ACB-7816-48C2-850A-6E4F9E22FAFD}" srcOrd="1" destOrd="0" presId="urn:microsoft.com/office/officeart/2008/layout/SquareAccentList"/>
    <dgm:cxn modelId="{2477C02A-7A59-4998-8FB9-D619D1031614}" type="presParOf" srcId="{02F01F30-CC23-4718-B8A9-4491EFAB81E9}" destId="{EE4417A0-9515-4C12-B98E-91736E5B6F1E}" srcOrd="7" destOrd="0" presId="urn:microsoft.com/office/officeart/2008/layout/SquareAccentList"/>
    <dgm:cxn modelId="{7434AE74-5553-430F-9E05-14F95B70AAA4}" type="presParOf" srcId="{EE4417A0-9515-4C12-B98E-91736E5B6F1E}" destId="{F035E631-560B-4CC9-9781-0391E0734CD1}" srcOrd="0" destOrd="0" presId="urn:microsoft.com/office/officeart/2008/layout/SquareAccentList"/>
    <dgm:cxn modelId="{DA2F58E6-826E-4C81-8690-AE926C03DAD7}" type="presParOf" srcId="{EE4417A0-9515-4C12-B98E-91736E5B6F1E}" destId="{DD8E4D4B-71BE-48D3-B5EB-A0F5537C9063}" srcOrd="1" destOrd="0" presId="urn:microsoft.com/office/officeart/2008/layout/SquareAccentList"/>
    <dgm:cxn modelId="{8ED075A9-FFB3-4717-804E-AC2B8AAB38CB}" type="presParOf" srcId="{02F01F30-CC23-4718-B8A9-4491EFAB81E9}" destId="{72D29BDF-4F0C-46CE-91EE-B8E65F9A77E8}" srcOrd="8" destOrd="0" presId="urn:microsoft.com/office/officeart/2008/layout/SquareAccentList"/>
    <dgm:cxn modelId="{2EAFD7C7-37DB-4411-8FC5-950C4613C009}" type="presParOf" srcId="{72D29BDF-4F0C-46CE-91EE-B8E65F9A77E8}" destId="{7AFDE87A-F8AF-4085-AADA-43357FBC099E}" srcOrd="0" destOrd="0" presId="urn:microsoft.com/office/officeart/2008/layout/SquareAccentList"/>
    <dgm:cxn modelId="{CF2758FB-444C-441E-A980-2A6C98E139F8}" type="presParOf" srcId="{72D29BDF-4F0C-46CE-91EE-B8E65F9A77E8}" destId="{65E62726-A370-42E1-B66E-E590C35C9136}" srcOrd="1" destOrd="0" presId="urn:microsoft.com/office/officeart/2008/layout/SquareAccentList"/>
    <dgm:cxn modelId="{1D3C4827-0849-4C6B-94B1-D26539865B17}" type="presParOf" srcId="{02F01F30-CC23-4718-B8A9-4491EFAB81E9}" destId="{526B2638-356C-43B4-84D7-DDC6ACFE156D}" srcOrd="9" destOrd="0" presId="urn:microsoft.com/office/officeart/2008/layout/SquareAccentList"/>
    <dgm:cxn modelId="{3572E754-AD55-4CD8-9713-692023B2C00B}" type="presParOf" srcId="{526B2638-356C-43B4-84D7-DDC6ACFE156D}" destId="{CE127F53-6FAB-414C-B409-E23BF08210C3}" srcOrd="0" destOrd="0" presId="urn:microsoft.com/office/officeart/2008/layout/SquareAccentList"/>
    <dgm:cxn modelId="{E1896492-49BF-4E67-8DA3-E425A09EEA15}" type="presParOf" srcId="{526B2638-356C-43B4-84D7-DDC6ACFE156D}" destId="{024CCE02-8CB9-4855-9406-A43558BCC8C4}" srcOrd="1" destOrd="0" presId="urn:microsoft.com/office/officeart/2008/layout/SquareAccentList"/>
    <dgm:cxn modelId="{1DF964DD-5CA5-40A4-B5F6-EC52A88E500B}" type="presParOf" srcId="{02F01F30-CC23-4718-B8A9-4491EFAB81E9}" destId="{4598225C-A6C2-4FE9-9597-EA01A2E73660}" srcOrd="10" destOrd="0" presId="urn:microsoft.com/office/officeart/2008/layout/SquareAccentList"/>
    <dgm:cxn modelId="{1AB6516A-E6A7-4221-A8AC-32F1CBA7C9CD}" type="presParOf" srcId="{4598225C-A6C2-4FE9-9597-EA01A2E73660}" destId="{DB09BE15-3FB9-41C7-8BA0-BD0C441AD5A3}" srcOrd="0" destOrd="0" presId="urn:microsoft.com/office/officeart/2008/layout/SquareAccentList"/>
    <dgm:cxn modelId="{2BFCFCA8-232F-4898-BB17-8F3AA89C42F4}" type="presParOf" srcId="{4598225C-A6C2-4FE9-9597-EA01A2E73660}" destId="{53ACA93B-64F3-4EEF-B881-4D743BB200E4}" srcOrd="1" destOrd="0" presId="urn:microsoft.com/office/officeart/2008/layout/SquareAccentList"/>
    <dgm:cxn modelId="{0E8ACD14-990C-459B-8F1E-31C6F60B681F}" type="presParOf" srcId="{02F01F30-CC23-4718-B8A9-4491EFAB81E9}" destId="{D8EF9869-FB94-4BCE-BD6B-471876FFD9A1}" srcOrd="11" destOrd="0" presId="urn:microsoft.com/office/officeart/2008/layout/SquareAccentList"/>
    <dgm:cxn modelId="{F77209B9-EE54-40FD-9D88-F9BC85B1C4CF}" type="presParOf" srcId="{D8EF9869-FB94-4BCE-BD6B-471876FFD9A1}" destId="{82CBC650-197F-4F80-9A66-8A0CDE4B8F02}" srcOrd="0" destOrd="0" presId="urn:microsoft.com/office/officeart/2008/layout/SquareAccentList"/>
    <dgm:cxn modelId="{70623F84-305C-4857-8663-2AA0333DEB07}" type="presParOf" srcId="{D8EF9869-FB94-4BCE-BD6B-471876FFD9A1}" destId="{166E98B3-0B7E-485A-8869-E2D7D14A3165}" srcOrd="1" destOrd="0" presId="urn:microsoft.com/office/officeart/2008/layout/SquareAccentList"/>
    <dgm:cxn modelId="{BEC88143-2343-489D-9634-960CB5E79095}" type="presParOf" srcId="{02F01F30-CC23-4718-B8A9-4491EFAB81E9}" destId="{8D25E238-EA19-4CAD-9C95-5AD5230FCF84}" srcOrd="12" destOrd="0" presId="urn:microsoft.com/office/officeart/2008/layout/SquareAccentList"/>
    <dgm:cxn modelId="{BAC446A7-D5B8-4858-B1F3-1E4006B06A82}" type="presParOf" srcId="{8D25E238-EA19-4CAD-9C95-5AD5230FCF84}" destId="{49D3FD5A-1C09-451C-B61E-C1DDFA7CF0EB}" srcOrd="0" destOrd="0" presId="urn:microsoft.com/office/officeart/2008/layout/SquareAccentList"/>
    <dgm:cxn modelId="{BEF047CC-0222-41BA-A328-5296C32723B5}" type="presParOf" srcId="{8D25E238-EA19-4CAD-9C95-5AD5230FCF84}" destId="{3E0D0A43-5360-4FAB-88DB-BE51ED023634}" srcOrd="1" destOrd="0" presId="urn:microsoft.com/office/officeart/2008/layout/SquareAccentList"/>
    <dgm:cxn modelId="{4F089A6B-9C80-4406-92E6-5751CE648F05}" type="presParOf" srcId="{02F01F30-CC23-4718-B8A9-4491EFAB81E9}" destId="{24176906-2475-44B7-8771-373324B51A42}" srcOrd="13" destOrd="0" presId="urn:microsoft.com/office/officeart/2008/layout/SquareAccentList"/>
    <dgm:cxn modelId="{0C3EC316-89B5-47B1-BAAF-B13A46BF795E}" type="presParOf" srcId="{24176906-2475-44B7-8771-373324B51A42}" destId="{25FFB537-4AE4-47DC-BD77-2C6834D6BB24}" srcOrd="0" destOrd="0" presId="urn:microsoft.com/office/officeart/2008/layout/SquareAccentList"/>
    <dgm:cxn modelId="{26BC1836-EF95-4DDE-B8E5-A8A62DC4AF3A}" type="presParOf" srcId="{24176906-2475-44B7-8771-373324B51A42}" destId="{65D9FBA2-E23F-4D93-BE61-73200CB468DC}" srcOrd="1" destOrd="0" presId="urn:microsoft.com/office/officeart/2008/layout/SquareAccentList"/>
    <dgm:cxn modelId="{B12C25C8-4915-4CC2-AB67-7E50C09DE37F}" type="presParOf" srcId="{0E293AAC-0ADC-49CA-88D1-6746CA52D758}" destId="{741D92AA-5F62-4C7D-B1A7-470326B6E208}" srcOrd="1" destOrd="0" presId="urn:microsoft.com/office/officeart/2008/layout/SquareAccentList"/>
    <dgm:cxn modelId="{16042409-F25B-419E-9CFB-DBC1C33B7AC6}" type="presParOf" srcId="{741D92AA-5F62-4C7D-B1A7-470326B6E208}" destId="{5E409038-966D-461B-A362-5A85DB4C1A91}" srcOrd="0" destOrd="0" presId="urn:microsoft.com/office/officeart/2008/layout/SquareAccentList"/>
    <dgm:cxn modelId="{D6CD7CFF-2410-4E65-B6CC-6268B4653007}" type="presParOf" srcId="{5E409038-966D-461B-A362-5A85DB4C1A91}" destId="{409021AA-E117-4063-94CD-206EEBB241F8}" srcOrd="0" destOrd="0" presId="urn:microsoft.com/office/officeart/2008/layout/SquareAccentList"/>
    <dgm:cxn modelId="{4A6AEC94-96B6-4D79-831B-5C08F59A09BC}" type="presParOf" srcId="{5E409038-966D-461B-A362-5A85DB4C1A91}" destId="{1D7B30D8-7780-4C98-A425-4C98A3A68AB4}" srcOrd="1" destOrd="0" presId="urn:microsoft.com/office/officeart/2008/layout/SquareAccentList"/>
    <dgm:cxn modelId="{4B3DA41F-1199-4D3A-86A6-C1C64B04CD23}" type="presParOf" srcId="{5E409038-966D-461B-A362-5A85DB4C1A91}" destId="{1C9EE989-D262-4D73-822D-12FA5A34A741}" srcOrd="2" destOrd="0" presId="urn:microsoft.com/office/officeart/2008/layout/SquareAccentList"/>
    <dgm:cxn modelId="{CC1ACC0E-E5FF-474D-8320-47DD6868FAD2}" type="presParOf" srcId="{741D92AA-5F62-4C7D-B1A7-470326B6E208}" destId="{41C3E579-8B7A-4E5A-82B4-1718AD6A2F9A}" srcOrd="1" destOrd="0" presId="urn:microsoft.com/office/officeart/2008/layout/SquareAccentList"/>
    <dgm:cxn modelId="{17ACE63F-8CD4-4441-87A4-A243ACABF038}" type="presParOf" srcId="{41C3E579-8B7A-4E5A-82B4-1718AD6A2F9A}" destId="{731766CF-40C6-4EE2-B8E0-D49D360F8A21}" srcOrd="0" destOrd="0" presId="urn:microsoft.com/office/officeart/2008/layout/SquareAccentList"/>
    <dgm:cxn modelId="{FD5AEE08-02A7-4A5A-A769-D1443A28E6B3}" type="presParOf" srcId="{731766CF-40C6-4EE2-B8E0-D49D360F8A21}" destId="{8BA3AAB1-C4D1-4845-9FE9-426EE30483C4}" srcOrd="0" destOrd="0" presId="urn:microsoft.com/office/officeart/2008/layout/SquareAccentList"/>
    <dgm:cxn modelId="{3363602E-9788-4632-BC84-70B062FAFE6C}" type="presParOf" srcId="{731766CF-40C6-4EE2-B8E0-D49D360F8A21}" destId="{E00421E5-01FC-4FE6-A847-9CCCFE6D144B}" srcOrd="1" destOrd="0" presId="urn:microsoft.com/office/officeart/2008/layout/SquareAccentList"/>
    <dgm:cxn modelId="{E77D16B6-21EE-4B2D-B3CD-32C573BBB518}" type="presParOf" srcId="{41C3E579-8B7A-4E5A-82B4-1718AD6A2F9A}" destId="{5B4DD2F4-D14F-4350-B502-D963B5D6C484}" srcOrd="1" destOrd="0" presId="urn:microsoft.com/office/officeart/2008/layout/SquareAccentList"/>
    <dgm:cxn modelId="{07EA9666-8643-4048-B67F-EF808BF153C6}" type="presParOf" srcId="{5B4DD2F4-D14F-4350-B502-D963B5D6C484}" destId="{4ED16C2B-2849-4D79-9DF9-D0BFADA1FB93}" srcOrd="0" destOrd="0" presId="urn:microsoft.com/office/officeart/2008/layout/SquareAccentList"/>
    <dgm:cxn modelId="{EBADC40F-3224-46F4-9F46-4C3922E9AE49}" type="presParOf" srcId="{5B4DD2F4-D14F-4350-B502-D963B5D6C484}" destId="{1BAD182D-0DCA-41A1-AB0D-4EBE15A77D08}" srcOrd="1" destOrd="0" presId="urn:microsoft.com/office/officeart/2008/layout/SquareAccentList"/>
    <dgm:cxn modelId="{55BAED6B-85B4-4DE8-BD26-72E9628BF222}" type="presParOf" srcId="{41C3E579-8B7A-4E5A-82B4-1718AD6A2F9A}" destId="{5FF44286-EC1F-471F-BF43-2C9140AA88B0}" srcOrd="2" destOrd="0" presId="urn:microsoft.com/office/officeart/2008/layout/SquareAccentList"/>
    <dgm:cxn modelId="{8A59C844-957B-44D9-B256-0AD3082BF7B0}" type="presParOf" srcId="{5FF44286-EC1F-471F-BF43-2C9140AA88B0}" destId="{2C11716C-0208-4087-A656-52EA33A8D15A}" srcOrd="0" destOrd="0" presId="urn:microsoft.com/office/officeart/2008/layout/SquareAccentList"/>
    <dgm:cxn modelId="{B2ADD3D2-634F-4E7D-A84E-DFEC8216238F}" type="presParOf" srcId="{5FF44286-EC1F-471F-BF43-2C9140AA88B0}" destId="{38FD12A4-D069-4890-AB22-997F8DBD0D07}" srcOrd="1" destOrd="0" presId="urn:microsoft.com/office/officeart/2008/layout/SquareAccentList"/>
    <dgm:cxn modelId="{A9F1A0CE-D59B-401B-9464-E8E92A7C62DC}" type="presParOf" srcId="{41C3E579-8B7A-4E5A-82B4-1718AD6A2F9A}" destId="{FDFC03F7-3EF3-458E-9C47-A2713C85F2BA}" srcOrd="3" destOrd="0" presId="urn:microsoft.com/office/officeart/2008/layout/SquareAccentList"/>
    <dgm:cxn modelId="{A70F2C47-C300-4E04-8FF7-E6F1A3A42532}" type="presParOf" srcId="{FDFC03F7-3EF3-458E-9C47-A2713C85F2BA}" destId="{41B25A0F-599E-4939-9867-FE6BAE621DDB}" srcOrd="0" destOrd="0" presId="urn:microsoft.com/office/officeart/2008/layout/SquareAccentList"/>
    <dgm:cxn modelId="{0C3194BD-CD57-441F-8885-BC3C1A45C3A9}" type="presParOf" srcId="{FDFC03F7-3EF3-458E-9C47-A2713C85F2BA}" destId="{38189409-2789-4212-9038-418A0EBDFE33}" srcOrd="1" destOrd="0" presId="urn:microsoft.com/office/officeart/2008/layout/SquareAccentList"/>
    <dgm:cxn modelId="{E0F884BA-FE08-48FB-9D67-8B733F7D5D28}" type="presParOf" srcId="{41C3E579-8B7A-4E5A-82B4-1718AD6A2F9A}" destId="{887D2D78-DE64-4CD1-A3F3-EE1D5D2A6A2B}" srcOrd="4" destOrd="0" presId="urn:microsoft.com/office/officeart/2008/layout/SquareAccentList"/>
    <dgm:cxn modelId="{F5810D81-3E66-47FF-ACB9-6A296426F9FF}" type="presParOf" srcId="{887D2D78-DE64-4CD1-A3F3-EE1D5D2A6A2B}" destId="{D6A814C2-C37F-4786-A9CF-26D93F68ADDB}" srcOrd="0" destOrd="0" presId="urn:microsoft.com/office/officeart/2008/layout/SquareAccentList"/>
    <dgm:cxn modelId="{793D68BA-2F7E-4771-B7BF-9664CCB58DF8}" type="presParOf" srcId="{887D2D78-DE64-4CD1-A3F3-EE1D5D2A6A2B}" destId="{E1FD1A9B-3F65-4A2C-B762-3909735CCF8D}" srcOrd="1" destOrd="0" presId="urn:microsoft.com/office/officeart/2008/layout/SquareAccentList"/>
    <dgm:cxn modelId="{9B702389-5E8C-48F2-8F4C-9D6F439444E7}" type="presParOf" srcId="{41C3E579-8B7A-4E5A-82B4-1718AD6A2F9A}" destId="{BB1403E3-1782-46B6-9181-508FCBB41713}" srcOrd="5" destOrd="0" presId="urn:microsoft.com/office/officeart/2008/layout/SquareAccentList"/>
    <dgm:cxn modelId="{03987755-B722-4A90-96D5-2215F360BBD5}" type="presParOf" srcId="{BB1403E3-1782-46B6-9181-508FCBB41713}" destId="{4A8BBC7D-85D6-4C51-A0B3-40699FC427F5}" srcOrd="0" destOrd="0" presId="urn:microsoft.com/office/officeart/2008/layout/SquareAccentList"/>
    <dgm:cxn modelId="{40A889CC-55BE-4B0F-8D11-39A26762324C}" type="presParOf" srcId="{BB1403E3-1782-46B6-9181-508FCBB41713}" destId="{F87687B9-B793-4AE2-AD3E-DE0FAA791635}" srcOrd="1" destOrd="0" presId="urn:microsoft.com/office/officeart/2008/layout/SquareAccentList"/>
    <dgm:cxn modelId="{0E68D01A-DA6B-4F4B-BDA4-B15AEDA57A80}" type="presParOf" srcId="{41C3E579-8B7A-4E5A-82B4-1718AD6A2F9A}" destId="{EC263211-CE9F-481B-87C8-DD8A23E3CC34}" srcOrd="6" destOrd="0" presId="urn:microsoft.com/office/officeart/2008/layout/SquareAccentList"/>
    <dgm:cxn modelId="{B0D26715-00D5-4302-A1E1-5E6CF6314055}" type="presParOf" srcId="{EC263211-CE9F-481B-87C8-DD8A23E3CC34}" destId="{4B5BDB60-543E-4868-B249-1B4AB2B82C04}" srcOrd="0" destOrd="0" presId="urn:microsoft.com/office/officeart/2008/layout/SquareAccentList"/>
    <dgm:cxn modelId="{DC9D6349-EF01-4BD6-BF18-E80AC3ABE242}" type="presParOf" srcId="{EC263211-CE9F-481B-87C8-DD8A23E3CC34}" destId="{9F0A2E2A-A067-49E6-BD46-4C483D89B1C9}" srcOrd="1" destOrd="0" presId="urn:microsoft.com/office/officeart/2008/layout/SquareAccentList"/>
    <dgm:cxn modelId="{111D1FB4-A1E3-4A22-9A6C-94AC359E317C}" type="presParOf" srcId="{41C3E579-8B7A-4E5A-82B4-1718AD6A2F9A}" destId="{68C7EBAC-BC60-4BF7-9793-1578224E462E}" srcOrd="7" destOrd="0" presId="urn:microsoft.com/office/officeart/2008/layout/SquareAccentList"/>
    <dgm:cxn modelId="{36530E49-5DAA-4D00-A5DF-4F0F670E707D}" type="presParOf" srcId="{68C7EBAC-BC60-4BF7-9793-1578224E462E}" destId="{3B1F4473-B388-4D7E-BF3E-BE49419552BA}" srcOrd="0" destOrd="0" presId="urn:microsoft.com/office/officeart/2008/layout/SquareAccentList"/>
    <dgm:cxn modelId="{36017E69-7856-49A4-BD87-522081A7E394}" type="presParOf" srcId="{68C7EBAC-BC60-4BF7-9793-1578224E462E}" destId="{C8F81549-80A7-493F-96D5-61FB79F56578}" srcOrd="1" destOrd="0" presId="urn:microsoft.com/office/officeart/2008/layout/SquareAccentList"/>
    <dgm:cxn modelId="{3AA9A1E9-398D-4590-9A21-5ED4CB8D0BB8}" type="presParOf" srcId="{41C3E579-8B7A-4E5A-82B4-1718AD6A2F9A}" destId="{A5196779-88E7-4804-9EDA-6C1BA0F7949F}" srcOrd="8" destOrd="0" presId="urn:microsoft.com/office/officeart/2008/layout/SquareAccentList"/>
    <dgm:cxn modelId="{BFE72F3C-1370-45FD-A5B4-566370293261}" type="presParOf" srcId="{A5196779-88E7-4804-9EDA-6C1BA0F7949F}" destId="{9CBFB6A7-9854-4E03-BB70-50F8DA516825}" srcOrd="0" destOrd="0" presId="urn:microsoft.com/office/officeart/2008/layout/SquareAccentList"/>
    <dgm:cxn modelId="{E266DD7B-EC96-4240-89E0-879597816D22}" type="presParOf" srcId="{A5196779-88E7-4804-9EDA-6C1BA0F7949F}" destId="{9B641DA5-11D1-4155-889A-530B59EC78B9}" srcOrd="1" destOrd="0" presId="urn:microsoft.com/office/officeart/2008/layout/SquareAccent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E88CFD2C-D693-4C54-8459-61E3AFAF7F56}">
      <dgm:prSet phldrT="[Text]" custT="1"/>
      <dgm:spPr/>
      <dgm:t>
        <a:bodyPr/>
        <a:lstStyle/>
        <a:p>
          <a:pPr algn="l"/>
          <a:r>
            <a:rPr lang="en-US" sz="1100" b="0" dirty="0" smtClean="0">
              <a:latin typeface="+mj-lt"/>
            </a:rPr>
            <a:t>Registry</a:t>
          </a:r>
          <a:endParaRPr lang="en-US" sz="1100" b="0" dirty="0">
            <a:latin typeface="+mj-lt"/>
          </a:endParaRPr>
        </a:p>
      </dgm:t>
    </dgm:pt>
    <dgm:pt modelId="{1AC48D6A-9F1B-437D-8957-1D16B2250DEB}" type="parTrans" cxnId="{9722E687-3169-4ED8-B586-21008E5E8DDF}">
      <dgm:prSet/>
      <dgm:spPr/>
      <dgm:t>
        <a:bodyPr/>
        <a:lstStyle/>
        <a:p>
          <a:endParaRPr lang="en-US"/>
        </a:p>
      </dgm:t>
    </dgm:pt>
    <dgm:pt modelId="{C555EA95-6E56-4E42-BCB0-E74236DCD5BA}" type="sibTrans" cxnId="{9722E687-3169-4ED8-B586-21008E5E8DDF}">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Studies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Facilitating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52E71EFD-9EF5-43C5-965F-0D7C61CB27AD}" type="presOf" srcId="{E88CFD2C-D693-4C54-8459-61E3AFAF7F56}" destId="{074DB80F-68BF-4581-AF84-D0386B780F14}" srcOrd="0" destOrd="4"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9722E687-3169-4ED8-B586-21008E5E8DDF}" srcId="{BD10A304-1F73-43DD-9545-9D1E21226479}" destId="{E88CFD2C-D693-4C54-8459-61E3AFAF7F56}" srcOrd="3" destOrd="0" parTransId="{1AC48D6A-9F1B-437D-8957-1D16B2250DEB}" sibTransId="{C555EA95-6E56-4E42-BCB0-E74236DCD5BA}"/>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0258DA0D-C91C-443D-81F4-7B6A5C31306D}" type="presOf" srcId="{9F2B29A3-676C-48AE-825C-3DC60DBF2AE2}" destId="{BE86AFED-F9A0-4F8A-8A27-B836B6B098D1}" srcOrd="0" destOrd="0"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4" destOrd="0" parTransId="{775394F6-A4A9-4424-A0E8-6D46946F5B58}" sibTransId="{5E9CC7AC-8D8C-4DFA-A2B9-17F05C5AB103}"/>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5"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2"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1"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2"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5"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3" presId="urn:microsoft.com/office/officeart/2009/3/layout/StepUpProcess"/>
    <dgm:cxn modelId="{D0D5B7E0-C92C-4B9E-9816-357ED6E27279}" type="presOf" srcId="{13FBA582-C461-4BAD-99B9-26AE7DA54835}" destId="{074DB80F-68BF-4581-AF84-D0386B780F14}" srcOrd="0" destOrd="6"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ABAD2-D818-464F-8E3F-7AF537CBAD45}">
      <dsp:nvSpPr>
        <dsp:cNvPr id="0" name=""/>
        <dsp:cNvSpPr/>
      </dsp:nvSpPr>
      <dsp:spPr>
        <a:xfrm>
          <a:off x="77781" y="401896"/>
          <a:ext cx="1901625" cy="22372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34C346-6409-4605-AEE6-4D158E8AB049}">
      <dsp:nvSpPr>
        <dsp:cNvPr id="0" name=""/>
        <dsp:cNvSpPr/>
      </dsp:nvSpPr>
      <dsp:spPr>
        <a:xfrm>
          <a:off x="77781" y="485916"/>
          <a:ext cx="139700" cy="1397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A6EAACC-92AE-4F42-8DCD-39A5E5761EB9}">
      <dsp:nvSpPr>
        <dsp:cNvPr id="0" name=""/>
        <dsp:cNvSpPr/>
      </dsp:nvSpPr>
      <dsp:spPr>
        <a:xfrm>
          <a:off x="77781" y="0"/>
          <a:ext cx="1901625" cy="4018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dsp:txBody>
      <dsp:txXfrm>
        <a:off x="77781" y="0"/>
        <a:ext cx="1901625" cy="401896"/>
      </dsp:txXfrm>
    </dsp:sp>
    <dsp:sp modelId="{9117EAE0-5F43-4F42-9AD4-61A318B8A5BD}">
      <dsp:nvSpPr>
        <dsp:cNvPr id="0" name=""/>
        <dsp:cNvSpPr/>
      </dsp:nvSpPr>
      <dsp:spPr>
        <a:xfrm>
          <a:off x="77781" y="811553"/>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9EB6DC7-711A-4510-A31D-ECC0AC97F9D3}">
      <dsp:nvSpPr>
        <dsp:cNvPr id="0" name=""/>
        <dsp:cNvSpPr/>
      </dsp:nvSpPr>
      <dsp:spPr>
        <a:xfrm>
          <a:off x="210895" y="718585"/>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dsp:txBody>
      <dsp:txXfrm>
        <a:off x="210895" y="718585"/>
        <a:ext cx="1768511" cy="325633"/>
      </dsp:txXfrm>
    </dsp:sp>
    <dsp:sp modelId="{FF6DC206-9D0D-4DAA-9764-B7DD1E702033}">
      <dsp:nvSpPr>
        <dsp:cNvPr id="0" name=""/>
        <dsp:cNvSpPr/>
      </dsp:nvSpPr>
      <dsp:spPr>
        <a:xfrm>
          <a:off x="77781" y="1137187"/>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DE3026E-E8CE-484C-85A3-AAAAC15614EF}">
      <dsp:nvSpPr>
        <dsp:cNvPr id="0" name=""/>
        <dsp:cNvSpPr/>
      </dsp:nvSpPr>
      <dsp:spPr>
        <a:xfrm>
          <a:off x="210895" y="1044219"/>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dsp:txBody>
      <dsp:txXfrm>
        <a:off x="210895" y="1044219"/>
        <a:ext cx="1768511" cy="325633"/>
      </dsp:txXfrm>
    </dsp:sp>
    <dsp:sp modelId="{C8403E29-EA50-44BD-8C77-0BF0B4807701}">
      <dsp:nvSpPr>
        <dsp:cNvPr id="0" name=""/>
        <dsp:cNvSpPr/>
      </dsp:nvSpPr>
      <dsp:spPr>
        <a:xfrm>
          <a:off x="77781" y="1462821"/>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C7F7A58-FF0C-4F69-8E19-EF1DD4767682}">
      <dsp:nvSpPr>
        <dsp:cNvPr id="0" name=""/>
        <dsp:cNvSpPr/>
      </dsp:nvSpPr>
      <dsp:spPr>
        <a:xfrm>
          <a:off x="210895" y="1369852"/>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dsp:txBody>
      <dsp:txXfrm>
        <a:off x="210895" y="1369852"/>
        <a:ext cx="1768511" cy="325633"/>
      </dsp:txXfrm>
    </dsp:sp>
    <dsp:sp modelId="{238B9281-6FFC-4A24-AAE4-27458635C57A}">
      <dsp:nvSpPr>
        <dsp:cNvPr id="0" name=""/>
        <dsp:cNvSpPr/>
      </dsp:nvSpPr>
      <dsp:spPr>
        <a:xfrm>
          <a:off x="77781" y="1788454"/>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FCEA464-9090-4F86-BE2C-FADBD9E45994}">
      <dsp:nvSpPr>
        <dsp:cNvPr id="0" name=""/>
        <dsp:cNvSpPr/>
      </dsp:nvSpPr>
      <dsp:spPr>
        <a:xfrm>
          <a:off x="210895" y="1695486"/>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dsp:txBody>
      <dsp:txXfrm>
        <a:off x="210895" y="1695486"/>
        <a:ext cx="1768511" cy="325633"/>
      </dsp:txXfrm>
    </dsp:sp>
    <dsp:sp modelId="{4C902729-9121-4689-B34E-6074BD5C9612}">
      <dsp:nvSpPr>
        <dsp:cNvPr id="0" name=""/>
        <dsp:cNvSpPr/>
      </dsp:nvSpPr>
      <dsp:spPr>
        <a:xfrm>
          <a:off x="77781" y="2114088"/>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89E3A4A-1ECF-4326-B527-FC471078EADE}">
      <dsp:nvSpPr>
        <dsp:cNvPr id="0" name=""/>
        <dsp:cNvSpPr/>
      </dsp:nvSpPr>
      <dsp:spPr>
        <a:xfrm>
          <a:off x="210895" y="2021120"/>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dsp:txBody>
      <dsp:txXfrm>
        <a:off x="210895" y="2021120"/>
        <a:ext cx="1768511" cy="325633"/>
      </dsp:txXfrm>
    </dsp:sp>
    <dsp:sp modelId="{8C5271E4-318F-4BBB-B6B6-6F4D1D3401E1}">
      <dsp:nvSpPr>
        <dsp:cNvPr id="0" name=""/>
        <dsp:cNvSpPr/>
      </dsp:nvSpPr>
      <dsp:spPr>
        <a:xfrm>
          <a:off x="77781" y="2439722"/>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AE2E3A1-40F3-4E83-BE50-F0C8BC1BD886}">
      <dsp:nvSpPr>
        <dsp:cNvPr id="0" name=""/>
        <dsp:cNvSpPr/>
      </dsp:nvSpPr>
      <dsp:spPr>
        <a:xfrm>
          <a:off x="210895" y="2346753"/>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Image</a:t>
          </a:r>
          <a:endParaRPr lang="en-US" sz="1000" kern="1200" dirty="0"/>
        </a:p>
      </dsp:txBody>
      <dsp:txXfrm>
        <a:off x="210895" y="2346753"/>
        <a:ext cx="1768511" cy="325633"/>
      </dsp:txXfrm>
    </dsp:sp>
    <dsp:sp modelId="{6BC40BAE-6890-48E5-B99F-94A4A6C25F15}">
      <dsp:nvSpPr>
        <dsp:cNvPr id="0" name=""/>
        <dsp:cNvSpPr/>
      </dsp:nvSpPr>
      <dsp:spPr>
        <a:xfrm>
          <a:off x="77781" y="2765355"/>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EDC6ACB-7816-48C2-850A-6E4F9E22FAFD}">
      <dsp:nvSpPr>
        <dsp:cNvPr id="0" name=""/>
        <dsp:cNvSpPr/>
      </dsp:nvSpPr>
      <dsp:spPr>
        <a:xfrm>
          <a:off x="210895" y="2672387"/>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dsp:txBody>
      <dsp:txXfrm>
        <a:off x="210895" y="2672387"/>
        <a:ext cx="1768511" cy="325633"/>
      </dsp:txXfrm>
    </dsp:sp>
    <dsp:sp modelId="{F035E631-560B-4CC9-9781-0391E0734CD1}">
      <dsp:nvSpPr>
        <dsp:cNvPr id="0" name=""/>
        <dsp:cNvSpPr/>
      </dsp:nvSpPr>
      <dsp:spPr>
        <a:xfrm>
          <a:off x="77781" y="3090989"/>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8E4D4B-71BE-48D3-B5EB-A0F5537C9063}">
      <dsp:nvSpPr>
        <dsp:cNvPr id="0" name=""/>
        <dsp:cNvSpPr/>
      </dsp:nvSpPr>
      <dsp:spPr>
        <a:xfrm>
          <a:off x="210895" y="2998020"/>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dsp:txBody>
      <dsp:txXfrm>
        <a:off x="210895" y="2998020"/>
        <a:ext cx="1768511" cy="325633"/>
      </dsp:txXfrm>
    </dsp:sp>
    <dsp:sp modelId="{7AFDE87A-F8AF-4085-AADA-43357FBC099E}">
      <dsp:nvSpPr>
        <dsp:cNvPr id="0" name=""/>
        <dsp:cNvSpPr/>
      </dsp:nvSpPr>
      <dsp:spPr>
        <a:xfrm>
          <a:off x="77781" y="3416623"/>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5E62726-A370-42E1-B66E-E590C35C9136}">
      <dsp:nvSpPr>
        <dsp:cNvPr id="0" name=""/>
        <dsp:cNvSpPr/>
      </dsp:nvSpPr>
      <dsp:spPr>
        <a:xfrm>
          <a:off x="210895" y="3323654"/>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dsp:txBody>
      <dsp:txXfrm>
        <a:off x="210895" y="3323654"/>
        <a:ext cx="1768511" cy="325633"/>
      </dsp:txXfrm>
    </dsp:sp>
    <dsp:sp modelId="{CE127F53-6FAB-414C-B409-E23BF08210C3}">
      <dsp:nvSpPr>
        <dsp:cNvPr id="0" name=""/>
        <dsp:cNvSpPr/>
      </dsp:nvSpPr>
      <dsp:spPr>
        <a:xfrm>
          <a:off x="77781" y="3742256"/>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24CCE02-8CB9-4855-9406-A43558BCC8C4}">
      <dsp:nvSpPr>
        <dsp:cNvPr id="0" name=""/>
        <dsp:cNvSpPr/>
      </dsp:nvSpPr>
      <dsp:spPr>
        <a:xfrm>
          <a:off x="210895" y="3649288"/>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dsp:txBody>
      <dsp:txXfrm>
        <a:off x="210895" y="3649288"/>
        <a:ext cx="1768511" cy="325633"/>
      </dsp:txXfrm>
    </dsp:sp>
    <dsp:sp modelId="{DB09BE15-3FB9-41C7-8BA0-BD0C441AD5A3}">
      <dsp:nvSpPr>
        <dsp:cNvPr id="0" name=""/>
        <dsp:cNvSpPr/>
      </dsp:nvSpPr>
      <dsp:spPr>
        <a:xfrm>
          <a:off x="77781" y="4067890"/>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3ACA93B-64F3-4EEF-B881-4D743BB200E4}">
      <dsp:nvSpPr>
        <dsp:cNvPr id="0" name=""/>
        <dsp:cNvSpPr/>
      </dsp:nvSpPr>
      <dsp:spPr>
        <a:xfrm>
          <a:off x="210895" y="3974921"/>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dsp:txBody>
      <dsp:txXfrm>
        <a:off x="210895" y="3974921"/>
        <a:ext cx="1768511" cy="325633"/>
      </dsp:txXfrm>
    </dsp:sp>
    <dsp:sp modelId="{82CBC650-197F-4F80-9A66-8A0CDE4B8F02}">
      <dsp:nvSpPr>
        <dsp:cNvPr id="0" name=""/>
        <dsp:cNvSpPr/>
      </dsp:nvSpPr>
      <dsp:spPr>
        <a:xfrm>
          <a:off x="77781" y="4393523"/>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6E98B3-0B7E-485A-8869-E2D7D14A3165}">
      <dsp:nvSpPr>
        <dsp:cNvPr id="0" name=""/>
        <dsp:cNvSpPr/>
      </dsp:nvSpPr>
      <dsp:spPr>
        <a:xfrm>
          <a:off x="210895" y="4300555"/>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dsp:txBody>
      <dsp:txXfrm>
        <a:off x="210895" y="4300555"/>
        <a:ext cx="1768511" cy="325633"/>
      </dsp:txXfrm>
    </dsp:sp>
    <dsp:sp modelId="{49D3FD5A-1C09-451C-B61E-C1DDFA7CF0EB}">
      <dsp:nvSpPr>
        <dsp:cNvPr id="0" name=""/>
        <dsp:cNvSpPr/>
      </dsp:nvSpPr>
      <dsp:spPr>
        <a:xfrm>
          <a:off x="77781" y="4719157"/>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E0D0A43-5360-4FAB-88DB-BE51ED023634}">
      <dsp:nvSpPr>
        <dsp:cNvPr id="0" name=""/>
        <dsp:cNvSpPr/>
      </dsp:nvSpPr>
      <dsp:spPr>
        <a:xfrm>
          <a:off x="210895" y="4626189"/>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dsp:txBody>
      <dsp:txXfrm>
        <a:off x="210895" y="4626189"/>
        <a:ext cx="1768511" cy="325633"/>
      </dsp:txXfrm>
    </dsp:sp>
    <dsp:sp modelId="{25FFB537-4AE4-47DC-BD77-2C6834D6BB24}">
      <dsp:nvSpPr>
        <dsp:cNvPr id="0" name=""/>
        <dsp:cNvSpPr/>
      </dsp:nvSpPr>
      <dsp:spPr>
        <a:xfrm>
          <a:off x="77781" y="5044791"/>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5D9FBA2-E23F-4D93-BE61-73200CB468DC}">
      <dsp:nvSpPr>
        <dsp:cNvPr id="0" name=""/>
        <dsp:cNvSpPr/>
      </dsp:nvSpPr>
      <dsp:spPr>
        <a:xfrm>
          <a:off x="210895" y="4951822"/>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dsp:txBody>
      <dsp:txXfrm>
        <a:off x="210895" y="4951822"/>
        <a:ext cx="1768511" cy="325633"/>
      </dsp:txXfrm>
    </dsp:sp>
    <dsp:sp modelId="{409021AA-E117-4063-94CD-206EEBB241F8}">
      <dsp:nvSpPr>
        <dsp:cNvPr id="0" name=""/>
        <dsp:cNvSpPr/>
      </dsp:nvSpPr>
      <dsp:spPr>
        <a:xfrm>
          <a:off x="2074488" y="401896"/>
          <a:ext cx="1901625" cy="22372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7B30D8-7780-4C98-A425-4C98A3A68AB4}">
      <dsp:nvSpPr>
        <dsp:cNvPr id="0" name=""/>
        <dsp:cNvSpPr/>
      </dsp:nvSpPr>
      <dsp:spPr>
        <a:xfrm>
          <a:off x="2074488" y="485916"/>
          <a:ext cx="139700" cy="1397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C9EE989-D262-4D73-822D-12FA5A34A741}">
      <dsp:nvSpPr>
        <dsp:cNvPr id="0" name=""/>
        <dsp:cNvSpPr/>
      </dsp:nvSpPr>
      <dsp:spPr>
        <a:xfrm>
          <a:off x="2074488" y="0"/>
          <a:ext cx="1901625" cy="4018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dsp:txBody>
      <dsp:txXfrm>
        <a:off x="2074488" y="0"/>
        <a:ext cx="1901625" cy="401896"/>
      </dsp:txXfrm>
    </dsp:sp>
    <dsp:sp modelId="{8BA3AAB1-C4D1-4845-9FE9-426EE30483C4}">
      <dsp:nvSpPr>
        <dsp:cNvPr id="0" name=""/>
        <dsp:cNvSpPr/>
      </dsp:nvSpPr>
      <dsp:spPr>
        <a:xfrm>
          <a:off x="2074488" y="811553"/>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00421E5-01FC-4FE6-A847-9CCCFE6D144B}">
      <dsp:nvSpPr>
        <dsp:cNvPr id="0" name=""/>
        <dsp:cNvSpPr/>
      </dsp:nvSpPr>
      <dsp:spPr>
        <a:xfrm>
          <a:off x="2207602" y="718585"/>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dsp:txBody>
      <dsp:txXfrm>
        <a:off x="2207602" y="718585"/>
        <a:ext cx="1768511" cy="325633"/>
      </dsp:txXfrm>
    </dsp:sp>
    <dsp:sp modelId="{4ED16C2B-2849-4D79-9DF9-D0BFADA1FB93}">
      <dsp:nvSpPr>
        <dsp:cNvPr id="0" name=""/>
        <dsp:cNvSpPr/>
      </dsp:nvSpPr>
      <dsp:spPr>
        <a:xfrm>
          <a:off x="2074488" y="1137187"/>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BAD182D-0DCA-41A1-AB0D-4EBE15A77D08}">
      <dsp:nvSpPr>
        <dsp:cNvPr id="0" name=""/>
        <dsp:cNvSpPr/>
      </dsp:nvSpPr>
      <dsp:spPr>
        <a:xfrm>
          <a:off x="2207602" y="1044219"/>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dsp:txBody>
      <dsp:txXfrm>
        <a:off x="2207602" y="1044219"/>
        <a:ext cx="1768511" cy="325633"/>
      </dsp:txXfrm>
    </dsp:sp>
    <dsp:sp modelId="{2C11716C-0208-4087-A656-52EA33A8D15A}">
      <dsp:nvSpPr>
        <dsp:cNvPr id="0" name=""/>
        <dsp:cNvSpPr/>
      </dsp:nvSpPr>
      <dsp:spPr>
        <a:xfrm>
          <a:off x="2074488" y="1462821"/>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8FD12A4-D069-4890-AB22-997F8DBD0D07}">
      <dsp:nvSpPr>
        <dsp:cNvPr id="0" name=""/>
        <dsp:cNvSpPr/>
      </dsp:nvSpPr>
      <dsp:spPr>
        <a:xfrm>
          <a:off x="2207602" y="1369852"/>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dsp:txBody>
      <dsp:txXfrm>
        <a:off x="2207602" y="1369852"/>
        <a:ext cx="1768511" cy="325633"/>
      </dsp:txXfrm>
    </dsp:sp>
    <dsp:sp modelId="{41B25A0F-599E-4939-9867-FE6BAE621DDB}">
      <dsp:nvSpPr>
        <dsp:cNvPr id="0" name=""/>
        <dsp:cNvSpPr/>
      </dsp:nvSpPr>
      <dsp:spPr>
        <a:xfrm>
          <a:off x="2074488" y="1788454"/>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8189409-2789-4212-9038-418A0EBDFE33}">
      <dsp:nvSpPr>
        <dsp:cNvPr id="0" name=""/>
        <dsp:cNvSpPr/>
      </dsp:nvSpPr>
      <dsp:spPr>
        <a:xfrm>
          <a:off x="2207602" y="1695486"/>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dsp:txBody>
      <dsp:txXfrm>
        <a:off x="2207602" y="1695486"/>
        <a:ext cx="1768511" cy="325633"/>
      </dsp:txXfrm>
    </dsp:sp>
    <dsp:sp modelId="{D6A814C2-C37F-4786-A9CF-26D93F68ADDB}">
      <dsp:nvSpPr>
        <dsp:cNvPr id="0" name=""/>
        <dsp:cNvSpPr/>
      </dsp:nvSpPr>
      <dsp:spPr>
        <a:xfrm>
          <a:off x="2074488" y="2114088"/>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1FD1A9B-3F65-4A2C-B762-3909735CCF8D}">
      <dsp:nvSpPr>
        <dsp:cNvPr id="0" name=""/>
        <dsp:cNvSpPr/>
      </dsp:nvSpPr>
      <dsp:spPr>
        <a:xfrm>
          <a:off x="2207602" y="2021120"/>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dsp:txBody>
      <dsp:txXfrm>
        <a:off x="2207602" y="2021120"/>
        <a:ext cx="1768511" cy="325633"/>
      </dsp:txXfrm>
    </dsp:sp>
    <dsp:sp modelId="{4A8BBC7D-85D6-4C51-A0B3-40699FC427F5}">
      <dsp:nvSpPr>
        <dsp:cNvPr id="0" name=""/>
        <dsp:cNvSpPr/>
      </dsp:nvSpPr>
      <dsp:spPr>
        <a:xfrm>
          <a:off x="2074488" y="2439722"/>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87687B9-B793-4AE2-AD3E-DE0FAA791635}">
      <dsp:nvSpPr>
        <dsp:cNvPr id="0" name=""/>
        <dsp:cNvSpPr/>
      </dsp:nvSpPr>
      <dsp:spPr>
        <a:xfrm>
          <a:off x="2207602" y="2346753"/>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dsp:txBody>
      <dsp:txXfrm>
        <a:off x="2207602" y="2346753"/>
        <a:ext cx="1768511" cy="325633"/>
      </dsp:txXfrm>
    </dsp:sp>
    <dsp:sp modelId="{4B5BDB60-543E-4868-B249-1B4AB2B82C04}">
      <dsp:nvSpPr>
        <dsp:cNvPr id="0" name=""/>
        <dsp:cNvSpPr/>
      </dsp:nvSpPr>
      <dsp:spPr>
        <a:xfrm>
          <a:off x="2074488" y="2765355"/>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F0A2E2A-A067-49E6-BD46-4C483D89B1C9}">
      <dsp:nvSpPr>
        <dsp:cNvPr id="0" name=""/>
        <dsp:cNvSpPr/>
      </dsp:nvSpPr>
      <dsp:spPr>
        <a:xfrm>
          <a:off x="2207602" y="2672387"/>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dsp:txBody>
      <dsp:txXfrm>
        <a:off x="2207602" y="2672387"/>
        <a:ext cx="1768511" cy="325633"/>
      </dsp:txXfrm>
    </dsp:sp>
    <dsp:sp modelId="{3B1F4473-B388-4D7E-BF3E-BE49419552BA}">
      <dsp:nvSpPr>
        <dsp:cNvPr id="0" name=""/>
        <dsp:cNvSpPr/>
      </dsp:nvSpPr>
      <dsp:spPr>
        <a:xfrm>
          <a:off x="2074488" y="3090989"/>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8F81549-80A7-493F-96D5-61FB79F56578}">
      <dsp:nvSpPr>
        <dsp:cNvPr id="0" name=""/>
        <dsp:cNvSpPr/>
      </dsp:nvSpPr>
      <dsp:spPr>
        <a:xfrm>
          <a:off x="2207602" y="2998020"/>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dsp:txBody>
      <dsp:txXfrm>
        <a:off x="2207602" y="2998020"/>
        <a:ext cx="1768511" cy="325633"/>
      </dsp:txXfrm>
    </dsp:sp>
    <dsp:sp modelId="{9CBFB6A7-9854-4E03-BB70-50F8DA516825}">
      <dsp:nvSpPr>
        <dsp:cNvPr id="0" name=""/>
        <dsp:cNvSpPr/>
      </dsp:nvSpPr>
      <dsp:spPr>
        <a:xfrm>
          <a:off x="2074488" y="3416623"/>
          <a:ext cx="139696" cy="13969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B641DA5-11D1-4155-889A-530B59EC78B9}">
      <dsp:nvSpPr>
        <dsp:cNvPr id="0" name=""/>
        <dsp:cNvSpPr/>
      </dsp:nvSpPr>
      <dsp:spPr>
        <a:xfrm>
          <a:off x="2207602" y="3323654"/>
          <a:ext cx="1768511" cy="3256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dsp:txBody>
      <dsp:txXfrm>
        <a:off x="2207602" y="3323654"/>
        <a:ext cx="1768511" cy="325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Studies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Facilitating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23</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8712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301344661"/>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orders 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smtClean="0"/>
                    </a:p>
                  </a:txBody>
                  <a:tcPr/>
                </a:tc>
                <a:extLst>
                  <a:ext uri="{0D108BD9-81ED-4DB2-BD59-A6C34878D82A}">
                    <a16:rowId xmlns:a16="http://schemas.microsoft.com/office/drawing/2014/main" val="1647707109"/>
                  </a:ext>
                </a:extLst>
              </a:tr>
            </a:tbl>
          </a:graphicData>
        </a:graphic>
      </p:graphicFrame>
      <p:graphicFrame>
        <p:nvGraphicFramePr>
          <p:cNvPr id="7" name="Diagram 6"/>
          <p:cNvGraphicFramePr/>
          <p:nvPr>
            <p:extLst>
              <p:ext uri="{D42A27DB-BD31-4B8C-83A1-F6EECF244321}">
                <p14:modId xmlns:p14="http://schemas.microsoft.com/office/powerpoint/2010/main" val="2457700947"/>
              </p:ext>
            </p:extLst>
          </p:nvPr>
        </p:nvGraphicFramePr>
        <p:xfrm>
          <a:off x="7899400" y="1022212"/>
          <a:ext cx="4053896" cy="5278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4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70C0"/>
                </a:solidFill>
              </a:rPr>
              <a:t>Clinical Presentations, Laboratory Findings, Treatment, and Outcomes of Pediatric COVID-19 Patients</a:t>
            </a:r>
          </a:p>
        </p:txBody>
      </p:sp>
      <p:graphicFrame>
        <p:nvGraphicFramePr>
          <p:cNvPr id="5" name="Table 4"/>
          <p:cNvGraphicFramePr>
            <a:graphicFrameLocks noGrp="1"/>
          </p:cNvGraphicFramePr>
          <p:nvPr>
            <p:extLst>
              <p:ext uri="{D42A27DB-BD31-4B8C-83A1-F6EECF244321}">
                <p14:modId xmlns:p14="http://schemas.microsoft.com/office/powerpoint/2010/main" val="357064775"/>
              </p:ext>
            </p:extLst>
          </p:nvPr>
        </p:nvGraphicFramePr>
        <p:xfrm>
          <a:off x="1261183" y="1723002"/>
          <a:ext cx="8880343" cy="5012854"/>
        </p:xfrm>
        <a:graphic>
          <a:graphicData uri="http://schemas.openxmlformats.org/drawingml/2006/table">
            <a:tbl>
              <a:tblPr firstRow="1" bandRow="1">
                <a:tableStyleId>{5C22544A-7EE6-4342-B048-85BDC9FD1C3A}</a:tableStyleId>
              </a:tblPr>
              <a:tblGrid>
                <a:gridCol w="2403564">
                  <a:extLst>
                    <a:ext uri="{9D8B030D-6E8A-4147-A177-3AD203B41FA5}">
                      <a16:colId xmlns:a16="http://schemas.microsoft.com/office/drawing/2014/main" val="601924521"/>
                    </a:ext>
                  </a:extLst>
                </a:gridCol>
                <a:gridCol w="6476779">
                  <a:extLst>
                    <a:ext uri="{9D8B030D-6E8A-4147-A177-3AD203B41FA5}">
                      <a16:colId xmlns:a16="http://schemas.microsoft.com/office/drawing/2014/main" val="1772112701"/>
                    </a:ext>
                  </a:extLst>
                </a:gridCol>
              </a:tblGrid>
              <a:tr h="410374">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600" b="0" i="0" kern="1200" dirty="0" smtClean="0">
                          <a:solidFill>
                            <a:schemeClr val="dk1"/>
                          </a:solidFill>
                          <a:effectLst/>
                          <a:latin typeface="+mn-lt"/>
                          <a:ea typeface="+mn-ea"/>
                          <a:cs typeface="+mn-cs"/>
                        </a:rPr>
                        <a:t>Correlate laboratory and radiographic findings to hospitalization duration and mortality.</a:t>
                      </a:r>
                      <a:endParaRPr lang="en-US" dirty="0"/>
                    </a:p>
                  </a:txBody>
                  <a:tcPr/>
                </a:tc>
                <a:extLst>
                  <a:ext uri="{0D108BD9-81ED-4DB2-BD59-A6C34878D82A}">
                    <a16:rowId xmlns:a16="http://schemas.microsoft.com/office/drawing/2014/main" val="3329494400"/>
                  </a:ext>
                </a:extLst>
              </a:tr>
              <a:tr h="370840">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3072435474"/>
                  </a:ext>
                </a:extLst>
              </a:tr>
              <a:tr h="370840">
                <a:tc>
                  <a:txBody>
                    <a:bodyPr/>
                    <a:lstStyle/>
                    <a:p>
                      <a:r>
                        <a:rPr lang="en-US" dirty="0" smtClean="0"/>
                        <a:t>Comments</a:t>
                      </a:r>
                      <a:endParaRPr lang="en-US" dirty="0"/>
                    </a:p>
                  </a:txBody>
                  <a:tcPr/>
                </a:tc>
                <a:tc>
                  <a:txBody>
                    <a:bodyPr/>
                    <a:lstStyle/>
                    <a:p>
                      <a:r>
                        <a:rPr lang="en-US" sz="1600" dirty="0" smtClean="0"/>
                        <a:t>The majority of this request has been fulfilled.</a:t>
                      </a:r>
                      <a:r>
                        <a:rPr lang="en-US" sz="1600" baseline="0" dirty="0" smtClean="0"/>
                        <a:t> </a:t>
                      </a:r>
                      <a:r>
                        <a:rPr lang="en-US" sz="1600" dirty="0" smtClean="0"/>
                        <a:t>The</a:t>
                      </a:r>
                      <a:r>
                        <a:rPr lang="en-US" sz="1600" baseline="0" dirty="0" smtClean="0"/>
                        <a:t> CRDW does not yet have </a:t>
                      </a:r>
                      <a:r>
                        <a:rPr lang="en-US" sz="1600" baseline="0" dirty="0" err="1" smtClean="0"/>
                        <a:t>Meditech</a:t>
                      </a:r>
                      <a:r>
                        <a:rPr lang="en-US" sz="1600" baseline="0" dirty="0" smtClean="0"/>
                        <a:t> extracts for orders or images. We are also pending feedback from the investigators regarding the </a:t>
                      </a:r>
                      <a:r>
                        <a:rPr lang="en-US" sz="1600" baseline="0" dirty="0" err="1" smtClean="0"/>
                        <a:t>Meditech</a:t>
                      </a:r>
                      <a:r>
                        <a:rPr lang="en-US" sz="1600" baseline="0" dirty="0" smtClean="0"/>
                        <a:t> </a:t>
                      </a:r>
                      <a:r>
                        <a:rPr lang="en-US" sz="1600" baseline="0" dirty="0" smtClean="0"/>
                        <a:t>forms/assessments </a:t>
                      </a:r>
                      <a:r>
                        <a:rPr lang="en-US" sz="1600" baseline="0" dirty="0" smtClean="0"/>
                        <a:t>used to document the requested </a:t>
                      </a:r>
                      <a:r>
                        <a:rPr lang="en-US" sz="1600" baseline="0" dirty="0" smtClean="0"/>
                        <a:t>obs.</a:t>
                      </a:r>
                      <a:endParaRPr lang="en-US" sz="1600"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41888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09" y="365125"/>
            <a:ext cx="11509349" cy="1607258"/>
          </a:xfrm>
        </p:spPr>
        <p:txBody>
          <a:bodyPr>
            <a:noAutofit/>
          </a:bodyPr>
          <a:lstStyle/>
          <a:p>
            <a:r>
              <a:rPr lang="en-US" sz="3200" b="1" i="1" dirty="0">
                <a:solidFill>
                  <a:srgbClr val="0070C0"/>
                </a:solidFill>
              </a:rPr>
              <a:t>PEMCRC </a:t>
            </a:r>
            <a:r>
              <a:rPr lang="en-US" sz="3200" b="1" i="1" dirty="0" smtClean="0">
                <a:solidFill>
                  <a:srgbClr val="0070C0"/>
                </a:solidFill>
              </a:rPr>
              <a:t>Anaphylaxis Study Protocol</a:t>
            </a:r>
            <a:r>
              <a:rPr lang="en-US" sz="3200" b="1" i="1" dirty="0">
                <a:solidFill>
                  <a:srgbClr val="0070C0"/>
                </a:solidFill>
              </a:rPr>
              <a:t>: </a:t>
            </a:r>
            <a:r>
              <a:rPr lang="en-US" sz="3200" b="1" i="1" dirty="0" smtClean="0">
                <a:solidFill>
                  <a:srgbClr val="0070C0"/>
                </a:solidFill>
              </a:rPr>
              <a:t>A Multicenter Cohort Study </a:t>
            </a:r>
            <a:r>
              <a:rPr lang="en-US" sz="3200" b="1" i="1" dirty="0">
                <a:solidFill>
                  <a:srgbClr val="0070C0"/>
                </a:solidFill>
              </a:rPr>
              <a:t>to </a:t>
            </a:r>
            <a:r>
              <a:rPr lang="en-US" sz="3200" b="1" i="1" dirty="0" smtClean="0">
                <a:solidFill>
                  <a:srgbClr val="0070C0"/>
                </a:solidFill>
              </a:rPr>
              <a:t>Derive </a:t>
            </a:r>
            <a:r>
              <a:rPr lang="en-US" sz="3200" b="1" i="1" dirty="0">
                <a:solidFill>
                  <a:srgbClr val="0070C0"/>
                </a:solidFill>
              </a:rPr>
              <a:t>and </a:t>
            </a:r>
            <a:r>
              <a:rPr lang="en-US" sz="3200" b="1" i="1" dirty="0" smtClean="0">
                <a:solidFill>
                  <a:srgbClr val="0070C0"/>
                </a:solidFill>
              </a:rPr>
              <a:t>Validate Clinical Decision Models </a:t>
            </a:r>
            <a:r>
              <a:rPr lang="en-US" sz="3200" b="1" i="1" dirty="0">
                <a:solidFill>
                  <a:srgbClr val="0070C0"/>
                </a:solidFill>
              </a:rPr>
              <a:t>for the </a:t>
            </a:r>
            <a:r>
              <a:rPr lang="en-US" sz="3200" b="1" i="1" dirty="0" smtClean="0">
                <a:solidFill>
                  <a:srgbClr val="0070C0"/>
                </a:solidFill>
              </a:rPr>
              <a:t>Emergency Department Management </a:t>
            </a:r>
            <a:r>
              <a:rPr lang="en-US" sz="3200" b="1" i="1" dirty="0">
                <a:solidFill>
                  <a:srgbClr val="0070C0"/>
                </a:solidFill>
              </a:rPr>
              <a:t>of </a:t>
            </a:r>
            <a:r>
              <a:rPr lang="en-US" sz="3200" b="1" i="1" dirty="0" smtClean="0">
                <a:solidFill>
                  <a:srgbClr val="0070C0"/>
                </a:solidFill>
              </a:rPr>
              <a:t>Children </a:t>
            </a:r>
            <a:r>
              <a:rPr lang="en-US" sz="3200" b="1" i="1" dirty="0">
                <a:solidFill>
                  <a:srgbClr val="0070C0"/>
                </a:solidFill>
              </a:rPr>
              <a:t>with </a:t>
            </a:r>
            <a:r>
              <a:rPr lang="en-US" sz="3200" b="1" i="1" dirty="0" smtClean="0">
                <a:solidFill>
                  <a:srgbClr val="0070C0"/>
                </a:solidFill>
              </a:rPr>
              <a:t>Anaphylaxis</a:t>
            </a:r>
            <a:endParaRPr lang="en-US" sz="32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29327553"/>
              </p:ext>
            </p:extLst>
          </p:nvPr>
        </p:nvGraphicFramePr>
        <p:xfrm>
          <a:off x="1495870" y="2283971"/>
          <a:ext cx="9076826" cy="4277360"/>
        </p:xfrm>
        <a:graphic>
          <a:graphicData uri="http://schemas.openxmlformats.org/drawingml/2006/table">
            <a:tbl>
              <a:tblPr firstRow="1" bandRow="1">
                <a:tableStyleId>{5C22544A-7EE6-4342-B048-85BDC9FD1C3A}</a:tableStyleId>
              </a:tblPr>
              <a:tblGrid>
                <a:gridCol w="2456744">
                  <a:extLst>
                    <a:ext uri="{9D8B030D-6E8A-4147-A177-3AD203B41FA5}">
                      <a16:colId xmlns:a16="http://schemas.microsoft.com/office/drawing/2014/main" val="601924521"/>
                    </a:ext>
                  </a:extLst>
                </a:gridCol>
                <a:gridCol w="6620082">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6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6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600" dirty="0"/>
                    </a:p>
                  </a:txBody>
                  <a:tcPr/>
                </a:tc>
                <a:extLst>
                  <a:ext uri="{0D108BD9-81ED-4DB2-BD59-A6C34878D82A}">
                    <a16:rowId xmlns:a16="http://schemas.microsoft.com/office/drawing/2014/main" val="109737773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7418170"/>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3129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4117230051"/>
              </p:ext>
            </p:extLst>
          </p:nvPr>
        </p:nvGraphicFramePr>
        <p:xfrm>
          <a:off x="1691934" y="2797848"/>
          <a:ext cx="8128000" cy="323596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209238"/>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73443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577489453"/>
              </p:ext>
            </p:extLst>
          </p:nvPr>
        </p:nvGraphicFramePr>
        <p:xfrm>
          <a:off x="1601250" y="1921233"/>
          <a:ext cx="8128000" cy="454660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Identify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an increased risk of surgical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a:t>
                      </a:r>
                    </a:p>
                    <a:p>
                      <a:pPr marL="342900" indent="-342900">
                        <a:buAutoNum type="arabicPeriod"/>
                      </a:pPr>
                      <a:r>
                        <a:rPr lang="en-US" sz="1600" b="0" i="0" kern="1200" dirty="0" smtClean="0">
                          <a:solidFill>
                            <a:schemeClr val="dk1"/>
                          </a:solidFill>
                          <a:effectLst/>
                          <a:latin typeface="+mn-lt"/>
                          <a:ea typeface="+mn-ea"/>
                          <a:cs typeface="+mn-cs"/>
                        </a:rPr>
                        <a:t>Determine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complications from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 such as strictures and short gut syndrome.</a:t>
                      </a:r>
                      <a:endParaRPr lang="en-US" sz="1600" dirty="0"/>
                    </a:p>
                  </a:txBody>
                  <a:tcPr/>
                </a:tc>
                <a:extLst>
                  <a:ext uri="{0D108BD9-81ED-4DB2-BD59-A6C34878D82A}">
                    <a16:rowId xmlns:a16="http://schemas.microsoft.com/office/drawing/2014/main" val="50238478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2011174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1813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816145528"/>
              </p:ext>
            </p:extLst>
          </p:nvPr>
        </p:nvGraphicFramePr>
        <p:xfrm>
          <a:off x="1707048" y="1913676"/>
          <a:ext cx="8128000" cy="360680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endParaRPr lang="en-US" dirty="0"/>
                    </a:p>
                  </a:txBody>
                  <a:tcPr/>
                </a:tc>
                <a:extLst>
                  <a:ext uri="{0D108BD9-81ED-4DB2-BD59-A6C34878D82A}">
                    <a16:rowId xmlns:a16="http://schemas.microsoft.com/office/drawing/2014/main" val="124214029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767938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5875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Foundational tables available: patient</a:t>
            </a:r>
            <a:r>
              <a:rPr lang="en-US" dirty="0"/>
              <a:t>, admission, </a:t>
            </a:r>
            <a:r>
              <a:rPr lang="en-US" dirty="0" smtClean="0"/>
              <a:t>admission event, diagnosis, lab, operation, procedure, blood product, </a:t>
            </a:r>
            <a:r>
              <a:rPr lang="en-US" dirty="0" err="1" smtClean="0"/>
              <a:t>obs</a:t>
            </a:r>
            <a:r>
              <a:rPr lang="en-US" dirty="0" smtClean="0"/>
              <a:t>, </a:t>
            </a:r>
            <a:r>
              <a:rPr lang="en-US" dirty="0"/>
              <a:t>&amp; </a:t>
            </a:r>
            <a:r>
              <a:rPr lang="en-US" dirty="0" smtClean="0"/>
              <a:t>medication (from pharmacy).</a:t>
            </a:r>
          </a:p>
          <a:p>
            <a:r>
              <a:rPr lang="en-US" dirty="0" smtClean="0"/>
              <a:t>Foundational table to develop: orders,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924752979"/>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323955" y="496415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asked to add CRDW to IRB application</a:t>
            </a:r>
          </a:p>
          <a:p>
            <a:pPr marL="285750">
              <a:buFont typeface="Arial" panose="020B0604020202020204" pitchFamily="34" charset="0"/>
              <a:buChar char="•"/>
            </a:pPr>
            <a:r>
              <a:rPr lang="en-US" sz="1050" dirty="0" smtClean="0">
                <a:solidFill>
                  <a:schemeClr val="tx1"/>
                </a:solidFill>
              </a:rPr>
              <a:t>CRDW team evaluates protocol to ensure that data requested are covered in the protocol</a:t>
            </a:r>
          </a:p>
          <a:p>
            <a:pPr marL="742950" lvl="1">
              <a:buFont typeface="Arial" panose="020B0604020202020204" pitchFamily="34" charset="0"/>
              <a:buChar char="•"/>
            </a:pPr>
            <a:r>
              <a:rPr lang="en-US" sz="1050" dirty="0" smtClean="0">
                <a:solidFill>
                  <a:schemeClr val="tx1"/>
                </a:solidFill>
              </a:rPr>
              <a:t>Some require modifications prior to CRDW involvement</a:t>
            </a:r>
          </a:p>
          <a:p>
            <a:pPr marL="285750">
              <a:buFont typeface="Arial" panose="020B0604020202020204" pitchFamily="34" charset="0"/>
              <a:buChar char="•"/>
            </a:pPr>
            <a:r>
              <a:rPr lang="en-US" sz="1050" dirty="0" smtClean="0">
                <a:solidFill>
                  <a:schemeClr val="tx1"/>
                </a:solidFill>
              </a:rPr>
              <a:t>Can occasionally cause delays</a:t>
            </a:r>
          </a:p>
          <a:p>
            <a:pPr marL="742950" lvl="1">
              <a:buFont typeface="Arial" panose="020B0604020202020204" pitchFamily="34" charset="0"/>
              <a:buChar char="•"/>
            </a:pPr>
            <a:r>
              <a:rPr lang="en-US" sz="1050" dirty="0" smtClean="0">
                <a:solidFill>
                  <a:schemeClr val="tx1"/>
                </a:solidFill>
              </a:rPr>
              <a:t>Ideally, IRB would implement a procedure to allow for CDRW upon initial approval without adding staff to KSP (e.g., a check-box on the application indicating use of CDRW to obtain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931993" y="3422578"/>
            <a:ext cx="1083206" cy="19999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smtClean="0">
                <a:solidFill>
                  <a:srgbClr val="0070C0"/>
                </a:solidFill>
              </a:rPr>
              <a:t>Requests</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pPr marL="344488" lvl="1" indent="-344488">
              <a:buFont typeface="+mj-lt"/>
              <a:buAutoNum type="arabicPeriod"/>
            </a:pPr>
            <a:r>
              <a:rPr lang="en-US" sz="2800" dirty="0"/>
              <a:t>Ideally, IRB would implement a procedure to allow for CDRW upon initial approval without adding staff to KSP (e.g., a check-box on the application indicating use of CDRW to obtain data</a:t>
            </a:r>
            <a:r>
              <a:rPr lang="en-US" sz="2800" dirty="0" smtClean="0"/>
              <a:t>)</a:t>
            </a:r>
          </a:p>
          <a:p>
            <a:pPr marL="344488" lvl="1" indent="-344488">
              <a:buFont typeface="+mj-lt"/>
              <a:buAutoNum type="arabicPeriod"/>
            </a:pPr>
            <a:endParaRPr lang="en-US" sz="2800" dirty="0" smtClean="0"/>
          </a:p>
          <a:p>
            <a:pPr marL="344488" lvl="1" indent="-344488">
              <a:buFont typeface="+mj-lt"/>
              <a:buAutoNum type="arabicPeriod"/>
            </a:pPr>
            <a:r>
              <a:rPr lang="en-US" sz="2800" dirty="0" smtClean="0"/>
              <a:t>We would like read-only access to the other Meditech warehouse (being developed by </a:t>
            </a:r>
            <a:r>
              <a:rPr lang="en-US" sz="2800" dirty="0" err="1" smtClean="0"/>
              <a:t>CereCore</a:t>
            </a:r>
            <a:r>
              <a:rPr lang="en-US" sz="2800" dirty="0" smtClean="0"/>
              <a:t>).  This would help validate our version of the warehouse, and occasionally fill-in holes for requests not covered by our research-focused warehouse.</a:t>
            </a:r>
          </a:p>
          <a:p>
            <a:pPr marL="344488" lvl="1" indent="-344488">
              <a:buFont typeface="+mj-lt"/>
              <a:buAutoNum type="arabicPeriod"/>
            </a:pPr>
            <a:endParaRPr lang="en-US" sz="2800" dirty="0"/>
          </a:p>
          <a:p>
            <a:pPr marL="344488" lvl="1" indent="-344488">
              <a:buFont typeface="+mj-lt"/>
              <a:buAutoNum type="arabicPeriod"/>
            </a:pPr>
            <a:r>
              <a:rPr lang="en-US" sz="2800" dirty="0" err="1" smtClean="0"/>
              <a:t>TriNetX</a:t>
            </a: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2" name="Content Placeholder 1"/>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1" name="Text Placeholder 10"/>
          <p:cNvSpPr>
            <a:spLocks noGrp="1"/>
          </p:cNvSpPr>
          <p:nvPr>
            <p:ph type="body" sz="quarter" idx="3"/>
          </p:nvPr>
        </p:nvSpPr>
        <p:spPr>
          <a:xfrm>
            <a:off x="398798" y="1690688"/>
            <a:ext cx="5183188" cy="823912"/>
          </a:xfrm>
        </p:spPr>
        <p:txBody>
          <a:bodyPr/>
          <a:lstStyle/>
          <a:p>
            <a:r>
              <a:rPr lang="en-US" dirty="0" smtClean="0"/>
              <a:t>There are 46 active projects.</a:t>
            </a:r>
            <a:endParaRPr lang="en-US" dirty="0"/>
          </a:p>
        </p:txBody>
      </p:sp>
      <p:graphicFrame>
        <p:nvGraphicFramePr>
          <p:cNvPr id="4" name="Chart 3"/>
          <p:cNvGraphicFramePr/>
          <p:nvPr>
            <p:extLst>
              <p:ext uri="{D42A27DB-BD31-4B8C-83A1-F6EECF244321}">
                <p14:modId xmlns:p14="http://schemas.microsoft.com/office/powerpoint/2010/main" val="2142678036"/>
              </p:ext>
            </p:extLst>
          </p:nvPr>
        </p:nvGraphicFramePr>
        <p:xfrm>
          <a:off x="546100" y="2732056"/>
          <a:ext cx="4546600" cy="29511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66443638"/>
              </p:ext>
            </p:extLst>
          </p:nvPr>
        </p:nvGraphicFramePr>
        <p:xfrm>
          <a:off x="398798" y="2514600"/>
          <a:ext cx="5183188" cy="36845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13124</TotalTime>
  <Words>4156</Words>
  <Application>Microsoft Office PowerPoint</Application>
  <PresentationFormat>Widescreen</PresentationFormat>
  <Paragraphs>746</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Procalcitonin in Necrotizing Enterocolitis: the search for a biomarker</vt:lpstr>
      <vt:lpstr>PowerPoint Presentation</vt:lpstr>
      <vt:lpstr>PowerPoint Presentation</vt:lpstr>
      <vt:lpstr>Requests</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298</cp:revision>
  <dcterms:created xsi:type="dcterms:W3CDTF">2019-06-04T17:44:43Z</dcterms:created>
  <dcterms:modified xsi:type="dcterms:W3CDTF">2021-02-09T17:33:35Z</dcterms:modified>
</cp:coreProperties>
</file>