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2" r:id="rId2"/>
    <p:sldId id="257" r:id="rId3"/>
    <p:sldId id="384" r:id="rId4"/>
    <p:sldId id="289" r:id="rId5"/>
    <p:sldId id="276" r:id="rId6"/>
    <p:sldId id="443" r:id="rId7"/>
    <p:sldId id="444" r:id="rId8"/>
    <p:sldId id="400" r:id="rId9"/>
    <p:sldId id="442" r:id="rId10"/>
    <p:sldId id="424" r:id="rId11"/>
    <p:sldId id="430" r:id="rId12"/>
    <p:sldId id="393" r:id="rId13"/>
    <p:sldId id="367" r:id="rId14"/>
    <p:sldId id="441" r:id="rId15"/>
    <p:sldId id="426" r:id="rId16"/>
    <p:sldId id="296" r:id="rId17"/>
    <p:sldId id="434" r:id="rId18"/>
    <p:sldId id="435" r:id="rId19"/>
    <p:sldId id="436" r:id="rId20"/>
    <p:sldId id="437" r:id="rId21"/>
    <p:sldId id="340" r:id="rId22"/>
    <p:sldId id="390" r:id="rId23"/>
    <p:sldId id="428" r:id="rId24"/>
    <p:sldId id="427" r:id="rId25"/>
    <p:sldId id="433" r:id="rId26"/>
    <p:sldId id="391" r:id="rId27"/>
    <p:sldId id="438" r:id="rId28"/>
    <p:sldId id="439" r:id="rId29"/>
    <p:sldId id="440" r:id="rId30"/>
    <p:sldId id="4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8852" autoAdjust="0"/>
  </p:normalViewPr>
  <p:slideViewPr>
    <p:cSldViewPr snapToGrid="0">
      <p:cViewPr varScale="1">
        <p:scale>
          <a:sx n="87" d="100"/>
          <a:sy n="87" d="100"/>
        </p:scale>
        <p:origin x="1398" y="84"/>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15</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17</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23</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27</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30</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14</a:t>
            </a:fld>
            <a:endParaRPr lang="en-US"/>
          </a:p>
        </p:txBody>
      </p:sp>
    </p:spTree>
    <p:extLst>
      <p:ext uri="{BB962C8B-B14F-4D97-AF65-F5344CB8AC3E}">
        <p14:creationId xmlns:p14="http://schemas.microsoft.com/office/powerpoint/2010/main" val="3354213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92500" lnSpcReduction="20000"/>
          </a:bodyPr>
          <a:lstStyle/>
          <a:p>
            <a:r>
              <a:rPr lang="en-US" sz="2200" dirty="0"/>
              <a:t>Will Beasley, PhD</a:t>
            </a:r>
          </a:p>
          <a:p>
            <a:r>
              <a:rPr lang="en-US" sz="2200" dirty="0"/>
              <a:t>Ashley Thumann, MHA</a:t>
            </a:r>
          </a:p>
          <a:p>
            <a:r>
              <a:rPr lang="en-US" sz="2200" dirty="0"/>
              <a:t>Arnold Kanagwa</a:t>
            </a:r>
            <a:r>
              <a:rPr lang="en-US" sz="2200"/>
              <a:t>, MS</a:t>
            </a:r>
            <a:endParaRPr lang="en-US" sz="2200" dirty="0"/>
          </a:p>
          <a:p>
            <a:r>
              <a:rPr lang="en-US" sz="2200" dirty="0"/>
              <a:t>David Bard, PhD</a:t>
            </a:r>
          </a:p>
          <a:p>
            <a:r>
              <a:rPr lang="en-US" sz="2200" dirty="0"/>
              <a:t>University of Oklahoma HSC</a:t>
            </a:r>
          </a:p>
          <a:p>
            <a:r>
              <a:rPr lang="en-US" sz="2200" dirty="0"/>
              <a:t>Biomedical &amp; Behavioral Methodology Core (BBMC)</a:t>
            </a:r>
          </a:p>
          <a:p>
            <a:r>
              <a:rPr lang="en-US" sz="2200" dirty="0"/>
              <a:t>February 2023</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a:bodyPr>
          <a:lstStyle/>
          <a:p>
            <a:r>
              <a:rPr lang="en-US" sz="2200" dirty="0"/>
              <a:t>Will Beasley, PhD</a:t>
            </a:r>
          </a:p>
          <a:p>
            <a:r>
              <a:rPr lang="en-US" sz="2200" dirty="0"/>
              <a:t>Ashley Thumann, MHA</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Tree>
    <p:extLst>
      <p:ext uri="{BB962C8B-B14F-4D97-AF65-F5344CB8AC3E}">
        <p14:creationId xmlns:p14="http://schemas.microsoft.com/office/powerpoint/2010/main" val="227588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172969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5705324" y="0"/>
            <a:ext cx="3592286" cy="6858000"/>
          </a:xfrm>
          <a:prstGeom prst="rect">
            <a:avLst/>
          </a:prstGeom>
        </p:spPr>
      </p:pic>
    </p:spTree>
    <p:extLst>
      <p:ext uri="{BB962C8B-B14F-4D97-AF65-F5344CB8AC3E}">
        <p14:creationId xmlns:p14="http://schemas.microsoft.com/office/powerpoint/2010/main" val="80322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394202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14201</TotalTime>
  <Words>4892</Words>
  <Application>Microsoft Office PowerPoint</Application>
  <PresentationFormat>Widescreen</PresentationFormat>
  <Paragraphs>732</Paragraphs>
  <Slides>30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PowerPoint Presentation</vt:lpstr>
      <vt:lpstr>PowerPoint Presentation</vt:lpstr>
      <vt:lpstr>PowerPoint Presentation</vt:lpstr>
      <vt:lpstr>PowerPoint Presentation</vt:lpstr>
      <vt:lpstr>PowerPoint Presentation</vt:lpstr>
      <vt:lpstr>PowerPoint Presentation</vt:lpstr>
      <vt:lpstr>Encouraging Secure Data Practices</vt:lpstr>
      <vt:lpstr>N3C: National COVID Cohort Collaborative</vt:lpstr>
      <vt:lpstr>Since 2017, the CRDW has provided support for more than 194 projects.</vt:lpstr>
      <vt:lpstr>Thank you</vt:lpstr>
      <vt:lpstr>Contributing to External Registries</vt:lpstr>
      <vt:lpstr>Ecosystem Architecture</vt:lpstr>
      <vt:lpstr>Extra Slides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402</cp:revision>
  <dcterms:created xsi:type="dcterms:W3CDTF">2019-06-04T17:44:43Z</dcterms:created>
  <dcterms:modified xsi:type="dcterms:W3CDTF">2023-02-21T03:17:57Z</dcterms:modified>
</cp:coreProperties>
</file>