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4" r:id="rId2"/>
    <p:sldId id="257" r:id="rId3"/>
    <p:sldId id="270" r:id="rId4"/>
    <p:sldId id="267" r:id="rId5"/>
    <p:sldId id="276" r:id="rId6"/>
    <p:sldId id="277" r:id="rId7"/>
    <p:sldId id="261" r:id="rId8"/>
    <p:sldId id="286" r:id="rId9"/>
    <p:sldId id="287"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77737" autoAdjust="0"/>
  </p:normalViewPr>
  <p:slideViewPr>
    <p:cSldViewPr snapToGrid="0">
      <p:cViewPr varScale="1">
        <p:scale>
          <a:sx n="56" d="100"/>
          <a:sy n="56" d="100"/>
        </p:scale>
        <p:origin x="11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029F8-59A1-4F77-8B2C-234D51DCCAA6}" type="datetimeFigureOut">
              <a:rPr lang="fr-FR" smtClean="0"/>
              <a:t>27/04/2022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6CC95-9772-4A14-BE20-858D97EA5AC6}" type="slidenum">
              <a:rPr lang="fr-FR" smtClean="0"/>
              <a:t>‹N°›</a:t>
            </a:fld>
            <a:endParaRPr lang="fr-FR"/>
          </a:p>
        </p:txBody>
      </p:sp>
    </p:spTree>
    <p:extLst>
      <p:ext uri="{BB962C8B-B14F-4D97-AF65-F5344CB8AC3E}">
        <p14:creationId xmlns:p14="http://schemas.microsoft.com/office/powerpoint/2010/main" val="109661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4C4C4C"/>
              </a:solidFill>
              <a:effectLst/>
              <a:latin typeface="Lato" panose="020F0502020204030203" pitchFamily="34" charset="0"/>
            </a:endParaRPr>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2</a:t>
            </a:fld>
            <a:endParaRPr lang="fr-FR"/>
          </a:p>
        </p:txBody>
      </p:sp>
    </p:spTree>
    <p:extLst>
      <p:ext uri="{BB962C8B-B14F-4D97-AF65-F5344CB8AC3E}">
        <p14:creationId xmlns:p14="http://schemas.microsoft.com/office/powerpoint/2010/main" val="1393323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38e172f2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38e172f2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A1628"/>
                </a:solidFill>
                <a:effectLst/>
                <a:latin typeface="Barlow" panose="020B0604020202020204" pitchFamily="2" charset="0"/>
              </a:rPr>
              <a:t>Mon programme est décomposer de deux fichiers comme demandé dans l’énoncé du projet: le premier me permet d’implémenter ma structure de données sur une partie de réseau de SIBRA, et le 2</a:t>
            </a:r>
            <a:r>
              <a:rPr lang="fr-FR" b="0" i="0" baseline="30000" dirty="0">
                <a:solidFill>
                  <a:srgbClr val="0A1628"/>
                </a:solidFill>
                <a:effectLst/>
                <a:latin typeface="Barlow" panose="020B0604020202020204" pitchFamily="2" charset="0"/>
              </a:rPr>
              <a:t>ème</a:t>
            </a:r>
            <a:r>
              <a:rPr lang="fr-FR" b="0" i="0" dirty="0">
                <a:solidFill>
                  <a:srgbClr val="0A1628"/>
                </a:solidFill>
                <a:effectLst/>
                <a:latin typeface="Barlow" panose="020B0604020202020204" pitchFamily="2" charset="0"/>
              </a:rPr>
              <a:t> me permet d’avoir un algorithme qui calcul </a:t>
            </a:r>
            <a:r>
              <a:rPr lang="fr-FR" dirty="0"/>
              <a:t>le plus court chemin entre 2 arrêts de bus avec plusieurs options, en précisant une date de départ) prendre en compte les départs immédiatement postérieurs à la date (horaire) donnée et les temps d’attente en cas de changement de ligne</a:t>
            </a:r>
            <a:endParaRPr lang="fr-FR" b="0" i="0" dirty="0">
              <a:solidFill>
                <a:srgbClr val="0A1628"/>
              </a:solidFill>
              <a:effectLst/>
              <a:latin typeface="Barlow" panose="020B0604020202020204" pitchFamily="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4</a:t>
            </a:fld>
            <a:endParaRPr lang="fr-FR"/>
          </a:p>
        </p:txBody>
      </p:sp>
    </p:spTree>
    <p:extLst>
      <p:ext uri="{BB962C8B-B14F-4D97-AF65-F5344CB8AC3E}">
        <p14:creationId xmlns:p14="http://schemas.microsoft.com/office/powerpoint/2010/main" val="31117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programme on peut le présenter sous forme d’une arborescence qui prend comme nœud de racine le départ, après on a plusieurs directions et chaque direction est représenté par une ligne, et pour créer ces fils de cette arborescence j’ai utilisé la fonction </a:t>
            </a:r>
            <a:r>
              <a:rPr lang="fr-FR" dirty="0" err="1"/>
              <a:t>setArretFils</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5</a:t>
            </a:fld>
            <a:endParaRPr lang="fr-FR"/>
          </a:p>
        </p:txBody>
      </p:sp>
    </p:spTree>
    <p:extLst>
      <p:ext uri="{BB962C8B-B14F-4D97-AF65-F5344CB8AC3E}">
        <p14:creationId xmlns:p14="http://schemas.microsoft.com/office/powerpoint/2010/main" val="119424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ici je vais vous présenter les principales méthodes et fonctions que j’ai utilisé pour parcourir mon arborescence:</a:t>
            </a:r>
          </a:p>
          <a:p>
            <a:pPr marL="171450" indent="-171450">
              <a:buFont typeface="Arial" panose="020B0604020202020204" pitchFamily="34" charset="0"/>
              <a:buChar char="•"/>
            </a:pPr>
            <a:r>
              <a:rPr lang="fr-FR" dirty="0"/>
              <a:t>Méthode chemins : Reparcourir l'arborescence et de lister tous les chemins existants entre le </a:t>
            </a:r>
            <a:r>
              <a:rPr lang="fr-FR" dirty="0" err="1"/>
              <a:t>noeud</a:t>
            </a:r>
            <a:r>
              <a:rPr lang="fr-FR" dirty="0"/>
              <a:t> racine et les terminus</a:t>
            </a:r>
          </a:p>
          <a:p>
            <a:pPr marL="171450" indent="-171450">
              <a:buFont typeface="Arial" panose="020B0604020202020204" pitchFamily="34" charset="0"/>
              <a:buChar char="•"/>
            </a:pPr>
            <a:r>
              <a:rPr lang="fr-FR" dirty="0"/>
              <a:t>Fonction def getCheminsPossibles(): Renvoyer une liste de listes de chemins commençant tous par le départ et finissant tous par l'arrivée choisis par l'utilisateur</a:t>
            </a:r>
          </a:p>
          <a:p>
            <a:pPr marL="171450" indent="-171450">
              <a:buFont typeface="Arial" panose="020B0604020202020204" pitchFamily="34" charset="0"/>
              <a:buChar char="•"/>
            </a:pPr>
            <a:r>
              <a:rPr lang="fr-FR" dirty="0"/>
              <a:t>Après c’est à l’utilisateur de choisir comment il veut voyager et là on trouve trois types de fonctions:</a:t>
            </a:r>
          </a:p>
          <a:p>
            <a:pPr marL="171450" indent="-171450">
              <a:buFont typeface="Arial" panose="020B0604020202020204" pitchFamily="34" charset="0"/>
              <a:buChar char="•"/>
            </a:pPr>
            <a:r>
              <a:rPr lang="fr-FR" dirty="0"/>
              <a:t>Def shortest: Renvoie le plus court chemin d'une liste de chemins en nombre d’arcs</a:t>
            </a:r>
          </a:p>
          <a:p>
            <a:pPr marL="171450" indent="-171450">
              <a:buFont typeface="Arial" panose="020B0604020202020204" pitchFamily="34" charset="0"/>
              <a:buChar char="•"/>
            </a:pPr>
            <a:r>
              <a:rPr lang="fr-FR" dirty="0"/>
              <a:t>Def fastest: Renvoie le chemin le plus rapide d'une liste de chemins mais avec plus d’arcs</a:t>
            </a:r>
          </a:p>
          <a:p>
            <a:pPr marL="171450" indent="-171450">
              <a:buFont typeface="Arial" panose="020B0604020202020204" pitchFamily="34" charset="0"/>
              <a:buChar char="•"/>
            </a:pPr>
            <a:r>
              <a:rPr lang="fr-FR" dirty="0"/>
              <a:t>Def foremost: Renvoie le chemin qui fait arriver le plus tôt d'une liste de chemins, peu importe le nombre d’arcs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6</a:t>
            </a:fld>
            <a:endParaRPr lang="fr-FR"/>
          </a:p>
        </p:txBody>
      </p:sp>
    </p:spTree>
    <p:extLst>
      <p:ext uri="{BB962C8B-B14F-4D97-AF65-F5344CB8AC3E}">
        <p14:creationId xmlns:p14="http://schemas.microsoft.com/office/powerpoint/2010/main" val="426578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mode d’emploi du programme consiste à ce que l’utilisateur fait entrer dans chaque étape les données qu’il veut. Et à chaque étape, en cas d’erreur de saisie, le programme l’indique et s’arrête tant qu’une mauvaise valeur est saisie. Et l’itinéraire s’affiche après la validation du paramètre d’arrivée. Il faut juste s’assurer à ne pas mettre d’accents.</a:t>
            </a:r>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7</a:t>
            </a:fld>
            <a:endParaRPr lang="fr-FR"/>
          </a:p>
        </p:txBody>
      </p:sp>
    </p:spTree>
    <p:extLst>
      <p:ext uri="{BB962C8B-B14F-4D97-AF65-F5344CB8AC3E}">
        <p14:creationId xmlns:p14="http://schemas.microsoft.com/office/powerpoint/2010/main" val="395041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AA6CC95-9772-4A14-BE20-858D97EA5AC6}" type="slidenum">
              <a:rPr lang="fr-FR" smtClean="0"/>
              <a:t>8</a:t>
            </a:fld>
            <a:endParaRPr lang="fr-FR"/>
          </a:p>
        </p:txBody>
      </p:sp>
    </p:spTree>
    <p:extLst>
      <p:ext uri="{BB962C8B-B14F-4D97-AF65-F5344CB8AC3E}">
        <p14:creationId xmlns:p14="http://schemas.microsoft.com/office/powerpoint/2010/main" val="246954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5E5EE-D994-4406-8D1B-6CF1DC6F31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AE9B90-8A1D-4C33-85FC-8CD9EDCA7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647BCAE-4401-4C24-B050-582AE5530982}"/>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2983AE0D-3732-4B1E-BB28-E695685344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88BF2B-AEA9-402E-A505-E71093AC346E}"/>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40235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9B406-ABB6-4B3F-B755-B6D0ADB8EEC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456CACB-70D7-4EA1-B0B0-471FDFEC9BE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96B467-167E-43CE-97C6-0D84E4A313F2}"/>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3DA60D1A-85EB-4D11-8B31-7983C818C4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E42D4F-CE9D-4694-93E4-4AF56D10D013}"/>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32601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BF62DE1-5EA4-4626-BD9F-0FB2E4C7F97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6FC11B6-8B75-47A1-9147-E431F8C4C6A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B287DE-697C-4A57-9668-ABC20B7F250B}"/>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DD3174CC-B7DB-4339-B063-65CBB8EBF9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4DE5B9-9853-4BB7-B25A-36F54958353A}"/>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73201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şlık ve Alt Ana Başlık">
    <p:spTree>
      <p:nvGrpSpPr>
        <p:cNvPr id="1" name=""/>
        <p:cNvGrpSpPr/>
        <p:nvPr/>
      </p:nvGrpSpPr>
      <p:grpSpPr>
        <a:xfrm>
          <a:off x="0" y="0"/>
          <a:ext cx="0" cy="0"/>
          <a:chOff x="0" y="0"/>
          <a:chExt cx="0" cy="0"/>
        </a:xfrm>
      </p:grpSpPr>
      <p:sp>
        <p:nvSpPr>
          <p:cNvPr id="91" name="Başlık Metni"/>
          <p:cNvSpPr txBox="1">
            <a:spLocks noGrp="1"/>
          </p:cNvSpPr>
          <p:nvPr>
            <p:ph type="title"/>
          </p:nvPr>
        </p:nvSpPr>
        <p:spPr>
          <a:xfrm>
            <a:off x="889000" y="1149351"/>
            <a:ext cx="10414000" cy="2324100"/>
          </a:xfrm>
          <a:prstGeom prst="rect">
            <a:avLst/>
          </a:prstGeom>
        </p:spPr>
        <p:txBody>
          <a:bodyPr lIns="25400" tIns="25400" rIns="25400" bIns="25400" anchor="b"/>
          <a:lstStyle>
            <a:lvl1pPr algn="ctr" defTabSz="412740">
              <a:lnSpc>
                <a:spcPct val="100000"/>
              </a:lnSpc>
              <a:defRPr sz="5600">
                <a:latin typeface="Helvetica Neue Medium"/>
                <a:ea typeface="Helvetica Neue Medium"/>
                <a:cs typeface="Helvetica Neue Medium"/>
                <a:sym typeface="Helvetica Neue Medium"/>
              </a:defRPr>
            </a:lvl1pPr>
          </a:lstStyle>
          <a:p>
            <a:r>
              <a:t>Başlık Metni</a:t>
            </a:r>
          </a:p>
        </p:txBody>
      </p:sp>
      <p:sp>
        <p:nvSpPr>
          <p:cNvPr id="92" name="Gövde Düzeyi Bir…"/>
          <p:cNvSpPr txBox="1">
            <a:spLocks noGrp="1"/>
          </p:cNvSpPr>
          <p:nvPr>
            <p:ph type="body" sz="quarter" idx="1"/>
          </p:nvPr>
        </p:nvSpPr>
        <p:spPr>
          <a:xfrm>
            <a:off x="889000" y="3536950"/>
            <a:ext cx="10414000" cy="793751"/>
          </a:xfrm>
          <a:prstGeom prst="rect">
            <a:avLst/>
          </a:prstGeom>
        </p:spPr>
        <p:txBody>
          <a:bodyPr lIns="25400" tIns="25400" rIns="25400" bIns="25400"/>
          <a:lstStyle>
            <a:lvl1pPr marL="0" indent="0" algn="ctr" defTabSz="412740">
              <a:lnSpc>
                <a:spcPct val="100000"/>
              </a:lnSpc>
              <a:spcBef>
                <a:spcPts val="0"/>
              </a:spcBef>
              <a:buSzTx/>
              <a:buFontTx/>
              <a:buNone/>
              <a:defRPr sz="2600">
                <a:latin typeface="Helvetica Neue"/>
                <a:ea typeface="Helvetica Neue"/>
                <a:cs typeface="Helvetica Neue"/>
                <a:sym typeface="Helvetica Neue"/>
              </a:defRPr>
            </a:lvl1pPr>
            <a:lvl2pPr marL="0" indent="0" algn="ctr" defTabSz="412740">
              <a:lnSpc>
                <a:spcPct val="100000"/>
              </a:lnSpc>
              <a:spcBef>
                <a:spcPts val="0"/>
              </a:spcBef>
              <a:buSzTx/>
              <a:buFontTx/>
              <a:buNone/>
              <a:defRPr sz="2600">
                <a:latin typeface="Helvetica Neue"/>
                <a:ea typeface="Helvetica Neue"/>
                <a:cs typeface="Helvetica Neue"/>
                <a:sym typeface="Helvetica Neue"/>
              </a:defRPr>
            </a:lvl2pPr>
            <a:lvl3pPr marL="0" indent="0" algn="ctr" defTabSz="412740">
              <a:lnSpc>
                <a:spcPct val="100000"/>
              </a:lnSpc>
              <a:spcBef>
                <a:spcPts val="0"/>
              </a:spcBef>
              <a:buSzTx/>
              <a:buFontTx/>
              <a:buNone/>
              <a:defRPr sz="2600">
                <a:latin typeface="Helvetica Neue"/>
                <a:ea typeface="Helvetica Neue"/>
                <a:cs typeface="Helvetica Neue"/>
                <a:sym typeface="Helvetica Neue"/>
              </a:defRPr>
            </a:lvl3pPr>
            <a:lvl4pPr marL="0" indent="0" algn="ctr" defTabSz="412740">
              <a:lnSpc>
                <a:spcPct val="100000"/>
              </a:lnSpc>
              <a:spcBef>
                <a:spcPts val="0"/>
              </a:spcBef>
              <a:buSzTx/>
              <a:buFontTx/>
              <a:buNone/>
              <a:defRPr sz="2600">
                <a:latin typeface="Helvetica Neue"/>
                <a:ea typeface="Helvetica Neue"/>
                <a:cs typeface="Helvetica Neue"/>
                <a:sym typeface="Helvetica Neue"/>
              </a:defRPr>
            </a:lvl4pPr>
            <a:lvl5pPr marL="0" indent="0" algn="ctr" defTabSz="412740">
              <a:lnSpc>
                <a:spcPct val="100000"/>
              </a:lnSpc>
              <a:spcBef>
                <a:spcPts val="0"/>
              </a:spcBef>
              <a:buSzTx/>
              <a:buFontTx/>
              <a:buNone/>
              <a:defRPr sz="2600">
                <a:latin typeface="Helvetica Neue"/>
                <a:ea typeface="Helvetica Neue"/>
                <a:cs typeface="Helvetica Neue"/>
                <a:sym typeface="Helvetica Neue"/>
              </a:defRPr>
            </a:lvl5pPr>
          </a:lstStyle>
          <a:p>
            <a:r>
              <a:t>Gövde Düzeyi Bir</a:t>
            </a:r>
          </a:p>
          <a:p>
            <a:pPr lvl="1"/>
            <a:r>
              <a:t>Gövde Düzeyi İki</a:t>
            </a:r>
          </a:p>
          <a:p>
            <a:pPr lvl="2"/>
            <a:r>
              <a:t>Gövde Düzeyi Üç</a:t>
            </a:r>
          </a:p>
          <a:p>
            <a:pPr lvl="3"/>
            <a:r>
              <a:t>Gövde Düzeyi Dört</a:t>
            </a:r>
          </a:p>
          <a:p>
            <a:pPr lvl="4"/>
            <a:r>
              <a:t>Gövde Düzeyi Beş</a:t>
            </a:r>
          </a:p>
        </p:txBody>
      </p:sp>
      <p:sp>
        <p:nvSpPr>
          <p:cNvPr id="93" name="Slayt Numarası"/>
          <p:cNvSpPr txBox="1">
            <a:spLocks noGrp="1"/>
          </p:cNvSpPr>
          <p:nvPr>
            <p:ph type="sldNum" sz="quarter" idx="2"/>
          </p:nvPr>
        </p:nvSpPr>
        <p:spPr>
          <a:xfrm>
            <a:off x="5932525" y="6540500"/>
            <a:ext cx="320602" cy="235962"/>
          </a:xfrm>
          <a:prstGeom prst="rect">
            <a:avLst/>
          </a:prstGeom>
        </p:spPr>
        <p:txBody>
          <a:bodyPr lIns="25400" tIns="25400" rIns="25400" bIns="25400" anchor="t"/>
          <a:lstStyle>
            <a:lvl1pPr algn="ctr" defTabSz="412740">
              <a:defRPr>
                <a:solidFill>
                  <a:srgbClr val="000000"/>
                </a:solidFill>
                <a:latin typeface="Helvetica Neue Light"/>
                <a:ea typeface="Helvetica Neue Light"/>
                <a:cs typeface="Helvetica Neue Light"/>
                <a:sym typeface="Helvetica Neue Light"/>
              </a:defRPr>
            </a:lvl1pPr>
          </a:lstStyle>
          <a:p>
            <a:fld id="{86CB4B4D-7CA3-9044-876B-883B54F8677D}" type="slidenum">
              <a:t>‹N°›</a:t>
            </a:fld>
            <a:endParaRPr dirty="0"/>
          </a:p>
        </p:txBody>
      </p:sp>
    </p:spTree>
    <p:extLst>
      <p:ext uri="{BB962C8B-B14F-4D97-AF65-F5344CB8AC3E}">
        <p14:creationId xmlns:p14="http://schemas.microsoft.com/office/powerpoint/2010/main" val="373976920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5_Custom Layout">
    <p:spTree>
      <p:nvGrpSpPr>
        <p:cNvPr id="1" name=""/>
        <p:cNvGrpSpPr/>
        <p:nvPr/>
      </p:nvGrpSpPr>
      <p:grpSpPr>
        <a:xfrm>
          <a:off x="0" y="0"/>
          <a:ext cx="0" cy="0"/>
          <a:chOff x="0" y="0"/>
          <a:chExt cx="0" cy="0"/>
        </a:xfrm>
      </p:grpSpPr>
      <p:sp>
        <p:nvSpPr>
          <p:cNvPr id="67" name="Görüntü"/>
          <p:cNvSpPr>
            <a:spLocks noGrp="1"/>
          </p:cNvSpPr>
          <p:nvPr>
            <p:ph type="pic" sz="quarter" idx="13"/>
          </p:nvPr>
        </p:nvSpPr>
        <p:spPr>
          <a:xfrm>
            <a:off x="1370298" y="1986483"/>
            <a:ext cx="2088116" cy="3696481"/>
          </a:xfrm>
          <a:prstGeom prst="rect">
            <a:avLst/>
          </a:prstGeom>
        </p:spPr>
        <p:txBody>
          <a:bodyPr lIns="91439" rIns="91439">
            <a:noAutofit/>
          </a:bodyPr>
          <a:lstStyle/>
          <a:p>
            <a:endParaRPr dirty="0"/>
          </a:p>
        </p:txBody>
      </p:sp>
      <p:sp>
        <p:nvSpPr>
          <p:cNvPr id="68" name="Slayt Numarası"/>
          <p:cNvSpPr txBox="1">
            <a:spLocks noGrp="1"/>
          </p:cNvSpPr>
          <p:nvPr>
            <p:ph type="sldNum" sz="quarter" idx="2"/>
          </p:nvPr>
        </p:nvSpPr>
        <p:spPr>
          <a:xfrm>
            <a:off x="11583846" y="356538"/>
            <a:ext cx="301908" cy="307341"/>
          </a:xfrm>
          <a:prstGeom prst="rect">
            <a:avLst/>
          </a:prstGeom>
        </p:spPr>
        <p:txBody>
          <a:bodyPr/>
          <a:lstStyle>
            <a:lvl1pPr algn="ctr">
              <a:defRPr sz="1400">
                <a:solidFill>
                  <a:srgbClr val="FFFFFF"/>
                </a:solidFill>
              </a:defRPr>
            </a:lvl1pPr>
          </a:lstStyle>
          <a:p>
            <a:fld id="{86CB4B4D-7CA3-9044-876B-883B54F8677D}" type="slidenum">
              <a:t>‹N°›</a:t>
            </a:fld>
            <a:endParaRPr dirty="0"/>
          </a:p>
        </p:txBody>
      </p:sp>
    </p:spTree>
    <p:extLst>
      <p:ext uri="{BB962C8B-B14F-4D97-AF65-F5344CB8AC3E}">
        <p14:creationId xmlns:p14="http://schemas.microsoft.com/office/powerpoint/2010/main" val="427449826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6515533" y="1989433"/>
            <a:ext cx="4462800" cy="2258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BD69"/>
              </a:buClr>
              <a:buSzPts val="3000"/>
              <a:buNone/>
              <a:defRPr sz="4000" b="1">
                <a:solidFill>
                  <a:srgbClr val="FFBD69"/>
                </a:solidFill>
              </a:defRPr>
            </a:lvl1pPr>
            <a:lvl2pPr lvl="1" rtl="0">
              <a:spcBef>
                <a:spcPts val="0"/>
              </a:spcBef>
              <a:spcAft>
                <a:spcPts val="0"/>
              </a:spcAft>
              <a:buClr>
                <a:srgbClr val="FFBD69"/>
              </a:buClr>
              <a:buSzPts val="4800"/>
              <a:buNone/>
              <a:defRPr sz="6400" b="1">
                <a:solidFill>
                  <a:srgbClr val="FFBD69"/>
                </a:solidFill>
              </a:defRPr>
            </a:lvl2pPr>
            <a:lvl3pPr lvl="2" rtl="0">
              <a:spcBef>
                <a:spcPts val="0"/>
              </a:spcBef>
              <a:spcAft>
                <a:spcPts val="0"/>
              </a:spcAft>
              <a:buClr>
                <a:srgbClr val="FFBD69"/>
              </a:buClr>
              <a:buSzPts val="4800"/>
              <a:buNone/>
              <a:defRPr sz="6400" b="1">
                <a:solidFill>
                  <a:srgbClr val="FFBD69"/>
                </a:solidFill>
              </a:defRPr>
            </a:lvl3pPr>
            <a:lvl4pPr lvl="3" rtl="0">
              <a:spcBef>
                <a:spcPts val="0"/>
              </a:spcBef>
              <a:spcAft>
                <a:spcPts val="0"/>
              </a:spcAft>
              <a:buClr>
                <a:srgbClr val="FFBD69"/>
              </a:buClr>
              <a:buSzPts val="4800"/>
              <a:buNone/>
              <a:defRPr sz="6400" b="1">
                <a:solidFill>
                  <a:srgbClr val="FFBD69"/>
                </a:solidFill>
              </a:defRPr>
            </a:lvl4pPr>
            <a:lvl5pPr lvl="4" rtl="0">
              <a:spcBef>
                <a:spcPts val="0"/>
              </a:spcBef>
              <a:spcAft>
                <a:spcPts val="0"/>
              </a:spcAft>
              <a:buClr>
                <a:srgbClr val="FFBD69"/>
              </a:buClr>
              <a:buSzPts val="4800"/>
              <a:buNone/>
              <a:defRPr sz="6400" b="1">
                <a:solidFill>
                  <a:srgbClr val="FFBD69"/>
                </a:solidFill>
              </a:defRPr>
            </a:lvl5pPr>
            <a:lvl6pPr lvl="5" rtl="0">
              <a:spcBef>
                <a:spcPts val="0"/>
              </a:spcBef>
              <a:spcAft>
                <a:spcPts val="0"/>
              </a:spcAft>
              <a:buClr>
                <a:srgbClr val="FFBD69"/>
              </a:buClr>
              <a:buSzPts val="4800"/>
              <a:buNone/>
              <a:defRPr sz="6400" b="1">
                <a:solidFill>
                  <a:srgbClr val="FFBD69"/>
                </a:solidFill>
              </a:defRPr>
            </a:lvl6pPr>
            <a:lvl7pPr lvl="6" rtl="0">
              <a:spcBef>
                <a:spcPts val="0"/>
              </a:spcBef>
              <a:spcAft>
                <a:spcPts val="0"/>
              </a:spcAft>
              <a:buClr>
                <a:srgbClr val="FFBD69"/>
              </a:buClr>
              <a:buSzPts val="4800"/>
              <a:buNone/>
              <a:defRPr sz="6400" b="1">
                <a:solidFill>
                  <a:srgbClr val="FFBD69"/>
                </a:solidFill>
              </a:defRPr>
            </a:lvl7pPr>
            <a:lvl8pPr lvl="7" rtl="0">
              <a:spcBef>
                <a:spcPts val="0"/>
              </a:spcBef>
              <a:spcAft>
                <a:spcPts val="0"/>
              </a:spcAft>
              <a:buClr>
                <a:srgbClr val="FFBD69"/>
              </a:buClr>
              <a:buSzPts val="4800"/>
              <a:buNone/>
              <a:defRPr sz="6400" b="1">
                <a:solidFill>
                  <a:srgbClr val="FFBD69"/>
                </a:solidFill>
              </a:defRPr>
            </a:lvl8pPr>
            <a:lvl9pPr lvl="8" rtl="0">
              <a:spcBef>
                <a:spcPts val="0"/>
              </a:spcBef>
              <a:spcAft>
                <a:spcPts val="0"/>
              </a:spcAft>
              <a:buClr>
                <a:srgbClr val="FFBD69"/>
              </a:buClr>
              <a:buSzPts val="4800"/>
              <a:buNone/>
              <a:defRPr sz="6400" b="1">
                <a:solidFill>
                  <a:srgbClr val="FFBD69"/>
                </a:solidFill>
              </a:defRPr>
            </a:lvl9pPr>
          </a:lstStyle>
          <a:p>
            <a:endParaRPr/>
          </a:p>
        </p:txBody>
      </p:sp>
      <p:sp>
        <p:nvSpPr>
          <p:cNvPr id="110" name="Google Shape;110;p7"/>
          <p:cNvSpPr txBox="1">
            <a:spLocks noGrp="1"/>
          </p:cNvSpPr>
          <p:nvPr>
            <p:ph type="subTitle" idx="1"/>
          </p:nvPr>
        </p:nvSpPr>
        <p:spPr>
          <a:xfrm>
            <a:off x="6515533" y="3788000"/>
            <a:ext cx="4462800" cy="1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20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111" name="Google Shape;111;p7"/>
          <p:cNvGrpSpPr/>
          <p:nvPr/>
        </p:nvGrpSpPr>
        <p:grpSpPr>
          <a:xfrm flipH="1">
            <a:off x="11296601" y="2080839"/>
            <a:ext cx="895675" cy="446885"/>
            <a:chOff x="204593" y="1404788"/>
            <a:chExt cx="528900" cy="262400"/>
          </a:xfrm>
        </p:grpSpPr>
        <p:sp>
          <p:nvSpPr>
            <p:cNvPr id="112" name="Google Shape;112;p7"/>
            <p:cNvSpPr/>
            <p:nvPr/>
          </p:nvSpPr>
          <p:spPr>
            <a:xfrm>
              <a:off x="204593" y="1469713"/>
              <a:ext cx="88700" cy="51775"/>
            </a:xfrm>
            <a:custGeom>
              <a:avLst/>
              <a:gdLst/>
              <a:ahLst/>
              <a:cxnLst/>
              <a:rect l="l" t="t" r="r" b="b"/>
              <a:pathLst>
                <a:path w="3548" h="2071" extrusionOk="0">
                  <a:moveTo>
                    <a:pt x="2916" y="0"/>
                  </a:moveTo>
                  <a:cubicBezTo>
                    <a:pt x="2842" y="0"/>
                    <a:pt x="2766" y="14"/>
                    <a:pt x="2692" y="44"/>
                  </a:cubicBezTo>
                  <a:cubicBezTo>
                    <a:pt x="1932" y="298"/>
                    <a:pt x="1172" y="614"/>
                    <a:pt x="443" y="931"/>
                  </a:cubicBezTo>
                  <a:cubicBezTo>
                    <a:pt x="158" y="1058"/>
                    <a:pt x="0" y="1406"/>
                    <a:pt x="127" y="1691"/>
                  </a:cubicBezTo>
                  <a:cubicBezTo>
                    <a:pt x="222" y="1913"/>
                    <a:pt x="443" y="2071"/>
                    <a:pt x="665" y="2071"/>
                  </a:cubicBezTo>
                  <a:cubicBezTo>
                    <a:pt x="760" y="2071"/>
                    <a:pt x="855" y="2039"/>
                    <a:pt x="918" y="2008"/>
                  </a:cubicBezTo>
                  <a:cubicBezTo>
                    <a:pt x="1615" y="1691"/>
                    <a:pt x="2344" y="1406"/>
                    <a:pt x="3104" y="1153"/>
                  </a:cubicBezTo>
                  <a:cubicBezTo>
                    <a:pt x="3389" y="1026"/>
                    <a:pt x="3547" y="709"/>
                    <a:pt x="3452" y="393"/>
                  </a:cubicBezTo>
                  <a:cubicBezTo>
                    <a:pt x="3379" y="150"/>
                    <a:pt x="3158" y="0"/>
                    <a:pt x="2916" y="0"/>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3" name="Google Shape;113;p7"/>
            <p:cNvSpPr/>
            <p:nvPr/>
          </p:nvSpPr>
          <p:spPr>
            <a:xfrm>
              <a:off x="478518" y="1411363"/>
              <a:ext cx="89500" cy="35725"/>
            </a:xfrm>
            <a:custGeom>
              <a:avLst/>
              <a:gdLst/>
              <a:ahLst/>
              <a:cxnLst/>
              <a:rect l="l" t="t" r="r" b="b"/>
              <a:pathLst>
                <a:path w="3580" h="1429" extrusionOk="0">
                  <a:moveTo>
                    <a:pt x="2974" y="0"/>
                  </a:moveTo>
                  <a:cubicBezTo>
                    <a:pt x="2954" y="0"/>
                    <a:pt x="2934" y="1"/>
                    <a:pt x="2914" y="3"/>
                  </a:cubicBezTo>
                  <a:cubicBezTo>
                    <a:pt x="2122" y="66"/>
                    <a:pt x="1331" y="161"/>
                    <a:pt x="571" y="256"/>
                  </a:cubicBezTo>
                  <a:cubicBezTo>
                    <a:pt x="254" y="288"/>
                    <a:pt x="1" y="605"/>
                    <a:pt x="64" y="921"/>
                  </a:cubicBezTo>
                  <a:cubicBezTo>
                    <a:pt x="96" y="1238"/>
                    <a:pt x="349" y="1428"/>
                    <a:pt x="634" y="1428"/>
                  </a:cubicBezTo>
                  <a:lnTo>
                    <a:pt x="729" y="1428"/>
                  </a:lnTo>
                  <a:cubicBezTo>
                    <a:pt x="1457" y="1333"/>
                    <a:pt x="2249" y="1238"/>
                    <a:pt x="3009" y="1175"/>
                  </a:cubicBezTo>
                  <a:cubicBezTo>
                    <a:pt x="3357" y="1143"/>
                    <a:pt x="3579" y="858"/>
                    <a:pt x="3548" y="541"/>
                  </a:cubicBezTo>
                  <a:cubicBezTo>
                    <a:pt x="3518" y="215"/>
                    <a:pt x="3266" y="0"/>
                    <a:pt x="2974" y="0"/>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4" name="Google Shape;114;p7"/>
            <p:cNvSpPr/>
            <p:nvPr/>
          </p:nvSpPr>
          <p:spPr>
            <a:xfrm>
              <a:off x="316218" y="1439313"/>
              <a:ext cx="79975" cy="41800"/>
            </a:xfrm>
            <a:custGeom>
              <a:avLst/>
              <a:gdLst/>
              <a:ahLst/>
              <a:cxnLst/>
              <a:rect l="l" t="t" r="r" b="b"/>
              <a:pathLst>
                <a:path w="3199" h="1672" extrusionOk="0">
                  <a:moveTo>
                    <a:pt x="2572" y="1"/>
                  </a:moveTo>
                  <a:cubicBezTo>
                    <a:pt x="2518" y="1"/>
                    <a:pt x="2463" y="8"/>
                    <a:pt x="2407" y="25"/>
                  </a:cubicBezTo>
                  <a:cubicBezTo>
                    <a:pt x="1774" y="152"/>
                    <a:pt x="1109" y="342"/>
                    <a:pt x="475" y="532"/>
                  </a:cubicBezTo>
                  <a:cubicBezTo>
                    <a:pt x="159" y="627"/>
                    <a:pt x="0" y="944"/>
                    <a:pt x="95" y="1260"/>
                  </a:cubicBezTo>
                  <a:cubicBezTo>
                    <a:pt x="159" y="1514"/>
                    <a:pt x="412" y="1672"/>
                    <a:pt x="665" y="1672"/>
                  </a:cubicBezTo>
                  <a:lnTo>
                    <a:pt x="824" y="1672"/>
                  </a:lnTo>
                  <a:cubicBezTo>
                    <a:pt x="1426" y="1482"/>
                    <a:pt x="2059" y="1324"/>
                    <a:pt x="2692" y="1165"/>
                  </a:cubicBezTo>
                  <a:cubicBezTo>
                    <a:pt x="3009" y="1102"/>
                    <a:pt x="3199" y="753"/>
                    <a:pt x="3104" y="437"/>
                  </a:cubicBezTo>
                  <a:cubicBezTo>
                    <a:pt x="3052" y="176"/>
                    <a:pt x="2827" y="1"/>
                    <a:pt x="2572" y="1"/>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5" name="Google Shape;115;p7"/>
            <p:cNvSpPr/>
            <p:nvPr/>
          </p:nvSpPr>
          <p:spPr>
            <a:xfrm>
              <a:off x="586193" y="1404788"/>
              <a:ext cx="147300" cy="32000"/>
            </a:xfrm>
            <a:custGeom>
              <a:avLst/>
              <a:gdLst/>
              <a:ahLst/>
              <a:cxnLst/>
              <a:rect l="l" t="t" r="r" b="b"/>
              <a:pathLst>
                <a:path w="5892" h="1280" extrusionOk="0">
                  <a:moveTo>
                    <a:pt x="4084" y="1"/>
                  </a:moveTo>
                  <a:cubicBezTo>
                    <a:pt x="2886" y="1"/>
                    <a:pt x="1711" y="36"/>
                    <a:pt x="571" y="108"/>
                  </a:cubicBezTo>
                  <a:cubicBezTo>
                    <a:pt x="254" y="139"/>
                    <a:pt x="1" y="424"/>
                    <a:pt x="32" y="741"/>
                  </a:cubicBezTo>
                  <a:cubicBezTo>
                    <a:pt x="32" y="1058"/>
                    <a:pt x="286" y="1279"/>
                    <a:pt x="602" y="1279"/>
                  </a:cubicBezTo>
                  <a:lnTo>
                    <a:pt x="634" y="1279"/>
                  </a:lnTo>
                  <a:cubicBezTo>
                    <a:pt x="2122" y="1216"/>
                    <a:pt x="3706" y="1184"/>
                    <a:pt x="5289" y="1184"/>
                  </a:cubicBezTo>
                  <a:cubicBezTo>
                    <a:pt x="5606" y="1184"/>
                    <a:pt x="5891" y="931"/>
                    <a:pt x="5891" y="614"/>
                  </a:cubicBezTo>
                  <a:cubicBezTo>
                    <a:pt x="5891" y="266"/>
                    <a:pt x="5606" y="13"/>
                    <a:pt x="5289" y="13"/>
                  </a:cubicBezTo>
                  <a:cubicBezTo>
                    <a:pt x="4886" y="5"/>
                    <a:pt x="4484" y="1"/>
                    <a:pt x="4084" y="1"/>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6" name="Google Shape;116;p7"/>
            <p:cNvSpPr/>
            <p:nvPr/>
          </p:nvSpPr>
          <p:spPr>
            <a:xfrm>
              <a:off x="204593" y="1616188"/>
              <a:ext cx="88700" cy="51000"/>
            </a:xfrm>
            <a:custGeom>
              <a:avLst/>
              <a:gdLst/>
              <a:ahLst/>
              <a:cxnLst/>
              <a:rect l="l" t="t" r="r" b="b"/>
              <a:pathLst>
                <a:path w="3548" h="2040" extrusionOk="0">
                  <a:moveTo>
                    <a:pt x="2916" y="0"/>
                  </a:moveTo>
                  <a:cubicBezTo>
                    <a:pt x="2842" y="0"/>
                    <a:pt x="2766" y="14"/>
                    <a:pt x="2692" y="44"/>
                  </a:cubicBezTo>
                  <a:cubicBezTo>
                    <a:pt x="1932" y="297"/>
                    <a:pt x="1172" y="614"/>
                    <a:pt x="443" y="931"/>
                  </a:cubicBezTo>
                  <a:cubicBezTo>
                    <a:pt x="158" y="1057"/>
                    <a:pt x="0" y="1406"/>
                    <a:pt x="127" y="1691"/>
                  </a:cubicBezTo>
                  <a:cubicBezTo>
                    <a:pt x="222" y="1912"/>
                    <a:pt x="443" y="2039"/>
                    <a:pt x="665" y="2039"/>
                  </a:cubicBezTo>
                  <a:cubicBezTo>
                    <a:pt x="760" y="2039"/>
                    <a:pt x="855" y="2039"/>
                    <a:pt x="918" y="2007"/>
                  </a:cubicBezTo>
                  <a:cubicBezTo>
                    <a:pt x="1615" y="1691"/>
                    <a:pt x="2375" y="1406"/>
                    <a:pt x="3104" y="1152"/>
                  </a:cubicBezTo>
                  <a:cubicBezTo>
                    <a:pt x="3389" y="1026"/>
                    <a:pt x="3547" y="709"/>
                    <a:pt x="3452" y="392"/>
                  </a:cubicBezTo>
                  <a:cubicBezTo>
                    <a:pt x="3379" y="150"/>
                    <a:pt x="3158" y="0"/>
                    <a:pt x="2916" y="0"/>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7" name="Google Shape;117;p7"/>
            <p:cNvSpPr/>
            <p:nvPr/>
          </p:nvSpPr>
          <p:spPr>
            <a:xfrm>
              <a:off x="316218" y="1585788"/>
              <a:ext cx="79975" cy="42600"/>
            </a:xfrm>
            <a:custGeom>
              <a:avLst/>
              <a:gdLst/>
              <a:ahLst/>
              <a:cxnLst/>
              <a:rect l="l" t="t" r="r" b="b"/>
              <a:pathLst>
                <a:path w="3199" h="1704" extrusionOk="0">
                  <a:moveTo>
                    <a:pt x="2571" y="0"/>
                  </a:moveTo>
                  <a:cubicBezTo>
                    <a:pt x="2517" y="0"/>
                    <a:pt x="2462" y="8"/>
                    <a:pt x="2407" y="25"/>
                  </a:cubicBezTo>
                  <a:cubicBezTo>
                    <a:pt x="1742" y="183"/>
                    <a:pt x="1109" y="342"/>
                    <a:pt x="475" y="532"/>
                  </a:cubicBezTo>
                  <a:cubicBezTo>
                    <a:pt x="190" y="627"/>
                    <a:pt x="0" y="943"/>
                    <a:pt x="95" y="1260"/>
                  </a:cubicBezTo>
                  <a:cubicBezTo>
                    <a:pt x="159" y="1513"/>
                    <a:pt x="412" y="1703"/>
                    <a:pt x="665" y="1703"/>
                  </a:cubicBezTo>
                  <a:cubicBezTo>
                    <a:pt x="697" y="1703"/>
                    <a:pt x="760" y="1672"/>
                    <a:pt x="824" y="1672"/>
                  </a:cubicBezTo>
                  <a:cubicBezTo>
                    <a:pt x="1426" y="1482"/>
                    <a:pt x="2059" y="1323"/>
                    <a:pt x="2692" y="1165"/>
                  </a:cubicBezTo>
                  <a:cubicBezTo>
                    <a:pt x="3009" y="1102"/>
                    <a:pt x="3199" y="785"/>
                    <a:pt x="3104" y="468"/>
                  </a:cubicBezTo>
                  <a:cubicBezTo>
                    <a:pt x="3052" y="180"/>
                    <a:pt x="2826" y="0"/>
                    <a:pt x="2571" y="0"/>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8" name="Google Shape;118;p7"/>
            <p:cNvSpPr/>
            <p:nvPr/>
          </p:nvSpPr>
          <p:spPr>
            <a:xfrm>
              <a:off x="478518" y="1557813"/>
              <a:ext cx="89500" cy="35725"/>
            </a:xfrm>
            <a:custGeom>
              <a:avLst/>
              <a:gdLst/>
              <a:ahLst/>
              <a:cxnLst/>
              <a:rect l="l" t="t" r="r" b="b"/>
              <a:pathLst>
                <a:path w="3580" h="1429" extrusionOk="0">
                  <a:moveTo>
                    <a:pt x="2974" y="1"/>
                  </a:moveTo>
                  <a:cubicBezTo>
                    <a:pt x="2954" y="1"/>
                    <a:pt x="2934" y="2"/>
                    <a:pt x="2914" y="4"/>
                  </a:cubicBezTo>
                  <a:cubicBezTo>
                    <a:pt x="2122" y="67"/>
                    <a:pt x="1331" y="162"/>
                    <a:pt x="571" y="257"/>
                  </a:cubicBezTo>
                  <a:cubicBezTo>
                    <a:pt x="254" y="289"/>
                    <a:pt x="1" y="605"/>
                    <a:pt x="64" y="922"/>
                  </a:cubicBezTo>
                  <a:cubicBezTo>
                    <a:pt x="96" y="1207"/>
                    <a:pt x="349" y="1429"/>
                    <a:pt x="634" y="1429"/>
                  </a:cubicBezTo>
                  <a:lnTo>
                    <a:pt x="729" y="1429"/>
                  </a:lnTo>
                  <a:cubicBezTo>
                    <a:pt x="1457" y="1334"/>
                    <a:pt x="2249" y="1239"/>
                    <a:pt x="3009" y="1176"/>
                  </a:cubicBezTo>
                  <a:cubicBezTo>
                    <a:pt x="3357" y="1144"/>
                    <a:pt x="3579" y="859"/>
                    <a:pt x="3548" y="542"/>
                  </a:cubicBezTo>
                  <a:cubicBezTo>
                    <a:pt x="3518" y="216"/>
                    <a:pt x="3266" y="1"/>
                    <a:pt x="2974" y="1"/>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sp>
          <p:nvSpPr>
            <p:cNvPr id="119" name="Google Shape;119;p7"/>
            <p:cNvSpPr/>
            <p:nvPr/>
          </p:nvSpPr>
          <p:spPr>
            <a:xfrm>
              <a:off x="586193" y="1551263"/>
              <a:ext cx="147300" cy="32775"/>
            </a:xfrm>
            <a:custGeom>
              <a:avLst/>
              <a:gdLst/>
              <a:ahLst/>
              <a:cxnLst/>
              <a:rect l="l" t="t" r="r" b="b"/>
              <a:pathLst>
                <a:path w="5892" h="1311" extrusionOk="0">
                  <a:moveTo>
                    <a:pt x="4084" y="1"/>
                  </a:moveTo>
                  <a:cubicBezTo>
                    <a:pt x="2886" y="1"/>
                    <a:pt x="1711" y="36"/>
                    <a:pt x="571" y="107"/>
                  </a:cubicBezTo>
                  <a:cubicBezTo>
                    <a:pt x="254" y="139"/>
                    <a:pt x="1" y="424"/>
                    <a:pt x="32" y="741"/>
                  </a:cubicBezTo>
                  <a:cubicBezTo>
                    <a:pt x="32" y="1057"/>
                    <a:pt x="286" y="1311"/>
                    <a:pt x="602" y="1311"/>
                  </a:cubicBezTo>
                  <a:lnTo>
                    <a:pt x="634" y="1311"/>
                  </a:lnTo>
                  <a:cubicBezTo>
                    <a:pt x="2122" y="1216"/>
                    <a:pt x="3706" y="1184"/>
                    <a:pt x="5289" y="1184"/>
                  </a:cubicBezTo>
                  <a:cubicBezTo>
                    <a:pt x="5606" y="1184"/>
                    <a:pt x="5891" y="931"/>
                    <a:pt x="5891" y="614"/>
                  </a:cubicBezTo>
                  <a:cubicBezTo>
                    <a:pt x="5891" y="266"/>
                    <a:pt x="5606" y="12"/>
                    <a:pt x="5289" y="12"/>
                  </a:cubicBezTo>
                  <a:cubicBezTo>
                    <a:pt x="4886" y="4"/>
                    <a:pt x="4484" y="1"/>
                    <a:pt x="4084" y="1"/>
                  </a:cubicBezTo>
                  <a:close/>
                </a:path>
              </a:pathLst>
            </a:custGeom>
            <a:solidFill>
              <a:srgbClr val="20204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7A489B"/>
                </a:solidFill>
              </a:endParaRPr>
            </a:p>
          </p:txBody>
        </p:sp>
      </p:grpSp>
    </p:spTree>
    <p:extLst>
      <p:ext uri="{BB962C8B-B14F-4D97-AF65-F5344CB8AC3E}">
        <p14:creationId xmlns:p14="http://schemas.microsoft.com/office/powerpoint/2010/main" val="365806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39CF8-94BB-47F0-AE73-8B5B80040D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BB9C7A-A2F8-4E95-A3D7-C79937468F2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77CA33-AB14-452E-A031-E3D2741BA927}"/>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849A38E2-6106-4423-BA02-E7EB6325AA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B3FECC-AF6A-4101-B566-791A6844C5EE}"/>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24149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792B6D-3406-435E-901F-35A567E923E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F43F225-B062-4336-A98D-08F494A97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F6198ED-3081-4C77-8696-9029096F0CE0}"/>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092B7BC5-0B3B-4CB4-B015-CFFAC48EF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EF31B0-F337-467F-AAA8-2C6AFC504D4E}"/>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2849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A79D2-6D81-416B-A208-56CC739F26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52B330-B753-45F8-8BAA-E90F52220A8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CECAC26-AFEC-409B-B632-5020E532AF7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10F0239-C894-4E61-A8C6-E075CAAB14BB}"/>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A3AE571E-37CB-4449-AFA0-5940973506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071746-8D21-4F4B-9496-94F4F3355472}"/>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5143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01CF3-BB39-46B5-9DFD-3592ED3A4C0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356F490-C036-46C3-B038-238536518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F3FD9D-4E16-4A62-8C35-6D2C1C37E7F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97456F-BED0-4562-9D48-D55DF374A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7F9674-8687-4DEE-A28E-D5CC3162224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656AC8-8F97-48A7-ABCF-BBF96156410E}"/>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8" name="Espace réservé du pied de page 7">
            <a:extLst>
              <a:ext uri="{FF2B5EF4-FFF2-40B4-BE49-F238E27FC236}">
                <a16:creationId xmlns:a16="http://schemas.microsoft.com/office/drawing/2014/main" id="{4CE6D13A-8D8F-4F19-B578-1ACEDC929C2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FFCBF8C-ADC2-4162-A816-22A91ECD29D6}"/>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67626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428F7-23FC-406C-A6A5-C919B5FB4D5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3D0CAF0-87D4-4FE5-9851-CEF064A5A412}"/>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4" name="Espace réservé du pied de page 3">
            <a:extLst>
              <a:ext uri="{FF2B5EF4-FFF2-40B4-BE49-F238E27FC236}">
                <a16:creationId xmlns:a16="http://schemas.microsoft.com/office/drawing/2014/main" id="{2C34F463-7C94-441E-9EBB-9A94EE16834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AFC3A3-8EA5-4C69-A1D8-DADD9827249A}"/>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165980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1317F85-552F-4B92-AF37-E5B0B667FA13}"/>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3" name="Espace réservé du pied de page 2">
            <a:extLst>
              <a:ext uri="{FF2B5EF4-FFF2-40B4-BE49-F238E27FC236}">
                <a16:creationId xmlns:a16="http://schemas.microsoft.com/office/drawing/2014/main" id="{95A22422-9611-41DB-83E8-238A5DD4608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5E7A05A-A946-4D32-92A7-BB5DA6051E4D}"/>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415805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3A9DA-7C2C-464F-B929-65E36B9B52C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835FF4-2043-45B0-8A41-0E05B1F7E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900A189-CF53-4E00-85E3-BF4B31B51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4806516-8547-4095-B034-FEC1BBA6A348}"/>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41169A43-7CA2-4651-B6EB-148B3C5D40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3706D1D-BEC1-481B-AA13-2C38237857FE}"/>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9371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4BED79-0218-4510-A18A-5BD6E0A2E3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DF0A5E-3097-4D34-B558-0C3AEAA7C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4062BAC-8E4C-49A2-95F7-71372E038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8D01B5-8F95-4F30-ACEB-5909550CB995}"/>
              </a:ext>
            </a:extLst>
          </p:cNvPr>
          <p:cNvSpPr>
            <a:spLocks noGrp="1"/>
          </p:cNvSpPr>
          <p:nvPr>
            <p:ph type="dt" sz="half" idx="10"/>
          </p:nvPr>
        </p:nvSpPr>
        <p:spPr/>
        <p:txBody>
          <a:bodyPr/>
          <a:lstStyle/>
          <a:p>
            <a:fld id="{4BE6897C-3F10-4558-9D58-D961B51F671D}"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9A0CFFDF-CDAB-481D-B717-6FDBDC5DC5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2A7D8F-4F0B-4A9F-8AD1-97C3E593DB68}"/>
              </a:ext>
            </a:extLst>
          </p:cNvPr>
          <p:cNvSpPr>
            <a:spLocks noGrp="1"/>
          </p:cNvSpPr>
          <p:nvPr>
            <p:ph type="sldNum" sz="quarter" idx="12"/>
          </p:nvPr>
        </p:nvSpPr>
        <p:spPr/>
        <p:txBody>
          <a:bodyPr/>
          <a:lstStyle/>
          <a:p>
            <a:fld id="{F5C01054-EC02-41BC-B572-9BB3F15774AC}" type="slidenum">
              <a:rPr lang="fr-FR" smtClean="0"/>
              <a:t>‹N°›</a:t>
            </a:fld>
            <a:endParaRPr lang="fr-FR"/>
          </a:p>
        </p:txBody>
      </p:sp>
    </p:spTree>
    <p:extLst>
      <p:ext uri="{BB962C8B-B14F-4D97-AF65-F5344CB8AC3E}">
        <p14:creationId xmlns:p14="http://schemas.microsoft.com/office/powerpoint/2010/main" val="228503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E92154-7C09-46CE-8609-0021A6E0F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539B246-4BA4-4F8D-9506-7B10832E6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0116C4-5A11-444C-8604-089BAA7A7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6897C-3F10-4558-9D58-D961B51F671D}"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A60ECB84-1A5A-4C0A-89C4-89280A4DD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254058E-E824-4425-B622-14215B55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01054-EC02-41BC-B572-9BB3F15774AC}" type="slidenum">
              <a:rPr lang="fr-FR" smtClean="0"/>
              <a:t>‹N°›</a:t>
            </a:fld>
            <a:endParaRPr lang="fr-FR"/>
          </a:p>
        </p:txBody>
      </p:sp>
    </p:spTree>
    <p:extLst>
      <p:ext uri="{BB962C8B-B14F-4D97-AF65-F5344CB8AC3E}">
        <p14:creationId xmlns:p14="http://schemas.microsoft.com/office/powerpoint/2010/main" val="333992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91164-8A11-4C54-AD9B-2A17ED2DA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Dikdörtgen">
            <a:extLst>
              <a:ext uri="{FF2B5EF4-FFF2-40B4-BE49-F238E27FC236}">
                <a16:creationId xmlns:a16="http://schemas.microsoft.com/office/drawing/2014/main" id="{4560ECC8-E888-4509-84F5-5F44C359DEAF}"/>
              </a:ext>
            </a:extLst>
          </p:cNvPr>
          <p:cNvSpPr/>
          <p:nvPr/>
        </p:nvSpPr>
        <p:spPr>
          <a:xfrm>
            <a:off x="0" y="1"/>
            <a:ext cx="12245755" cy="6897657"/>
          </a:xfrm>
          <a:prstGeom prst="rect">
            <a:avLst/>
          </a:prstGeom>
          <a:solidFill>
            <a:srgbClr val="B51700">
              <a:alpha val="50818"/>
            </a:srgbClr>
          </a:solidFill>
          <a:ln w="3175">
            <a:miter lim="400000"/>
          </a:ln>
        </p:spPr>
        <p:txBody>
          <a:bodyPr lIns="0" tIns="0" rIns="0" bIns="0" anchor="ctr"/>
          <a:lstStyle/>
          <a:p>
            <a:pPr algn="ctr" defTabSz="412740">
              <a:defRPr sz="1600">
                <a:solidFill>
                  <a:srgbClr val="FFFFFF"/>
                </a:solidFill>
                <a:latin typeface="Helvetica Neue Medium"/>
                <a:ea typeface="Helvetica Neue Medium"/>
                <a:cs typeface="Helvetica Neue Medium"/>
                <a:sym typeface="Helvetica Neue Medium"/>
              </a:defRPr>
            </a:pPr>
            <a:endParaRPr sz="1600" dirty="0"/>
          </a:p>
        </p:txBody>
      </p:sp>
      <p:sp>
        <p:nvSpPr>
          <p:cNvPr id="10" name="Freeform: Shape 9">
            <a:extLst>
              <a:ext uri="{FF2B5EF4-FFF2-40B4-BE49-F238E27FC236}">
                <a16:creationId xmlns:a16="http://schemas.microsoft.com/office/drawing/2014/main" id="{E24B4C75-9FD8-4BB7-BB5A-D3E36409B341}"/>
              </a:ext>
            </a:extLst>
          </p:cNvPr>
          <p:cNvSpPr/>
          <p:nvPr/>
        </p:nvSpPr>
        <p:spPr>
          <a:xfrm>
            <a:off x="2924133" y="1"/>
            <a:ext cx="9321623" cy="6897657"/>
          </a:xfrm>
          <a:custGeom>
            <a:avLst/>
            <a:gdLst>
              <a:gd name="connsiteX0" fmla="*/ 4548062 w 9321622"/>
              <a:gd name="connsiteY0" fmla="*/ 0 h 6857999"/>
              <a:gd name="connsiteX1" fmla="*/ 9321622 w 9321622"/>
              <a:gd name="connsiteY1" fmla="*/ 0 h 6857999"/>
              <a:gd name="connsiteX2" fmla="*/ 9321622 w 9321622"/>
              <a:gd name="connsiteY2" fmla="*/ 6857999 h 6857999"/>
              <a:gd name="connsiteX3" fmla="*/ 188437 w 9321622"/>
              <a:gd name="connsiteY3" fmla="*/ 6857999 h 6857999"/>
              <a:gd name="connsiteX4" fmla="*/ 185720 w 9321622"/>
              <a:gd name="connsiteY4" fmla="*/ 6844418 h 6857999"/>
              <a:gd name="connsiteX5" fmla="*/ 182538 w 9321622"/>
              <a:gd name="connsiteY5" fmla="*/ 6784258 h 6857999"/>
              <a:gd name="connsiteX6" fmla="*/ 153041 w 9321622"/>
              <a:gd name="connsiteY6" fmla="*/ 6695768 h 6857999"/>
              <a:gd name="connsiteX7" fmla="*/ 64551 w 9321622"/>
              <a:gd name="connsiteY7" fmla="*/ 6681019 h 6857999"/>
              <a:gd name="connsiteX8" fmla="*/ 20306 w 9321622"/>
              <a:gd name="connsiteY8" fmla="*/ 6666271 h 6857999"/>
              <a:gd name="connsiteX9" fmla="*/ 35054 w 9321622"/>
              <a:gd name="connsiteY9" fmla="*/ 6445045 h 6857999"/>
              <a:gd name="connsiteX10" fmla="*/ 123545 w 9321622"/>
              <a:gd name="connsiteY10" fmla="*/ 6400800 h 6857999"/>
              <a:gd name="connsiteX11" fmla="*/ 167790 w 9321622"/>
              <a:gd name="connsiteY11" fmla="*/ 6356555 h 6857999"/>
              <a:gd name="connsiteX12" fmla="*/ 241532 w 9321622"/>
              <a:gd name="connsiteY12" fmla="*/ 6312310 h 6857999"/>
              <a:gd name="connsiteX13" fmla="*/ 271028 w 9321622"/>
              <a:gd name="connsiteY13" fmla="*/ 6268065 h 6857999"/>
              <a:gd name="connsiteX14" fmla="*/ 359519 w 9321622"/>
              <a:gd name="connsiteY14" fmla="*/ 6164826 h 6857999"/>
              <a:gd name="connsiteX15" fmla="*/ 403764 w 9321622"/>
              <a:gd name="connsiteY15" fmla="*/ 6105832 h 6857999"/>
              <a:gd name="connsiteX16" fmla="*/ 507003 w 9321622"/>
              <a:gd name="connsiteY16" fmla="*/ 6061587 h 6857999"/>
              <a:gd name="connsiteX17" fmla="*/ 890461 w 9321622"/>
              <a:gd name="connsiteY17" fmla="*/ 6032090 h 6857999"/>
              <a:gd name="connsiteX18" fmla="*/ 1037945 w 9321622"/>
              <a:gd name="connsiteY18" fmla="*/ 5973097 h 6857999"/>
              <a:gd name="connsiteX19" fmla="*/ 964203 w 9321622"/>
              <a:gd name="connsiteY19" fmla="*/ 5884606 h 6857999"/>
              <a:gd name="connsiteX20" fmla="*/ 933586 w 9321622"/>
              <a:gd name="connsiteY20" fmla="*/ 5839452 h 6857999"/>
              <a:gd name="connsiteX21" fmla="*/ 941072 w 9321622"/>
              <a:gd name="connsiteY21" fmla="*/ 5846058 h 6857999"/>
              <a:gd name="connsiteX22" fmla="*/ 948516 w 9321622"/>
              <a:gd name="connsiteY22" fmla="*/ 5853316 h 6857999"/>
              <a:gd name="connsiteX23" fmla="*/ 944308 w 9321622"/>
              <a:gd name="connsiteY23" fmla="*/ 5848914 h 6857999"/>
              <a:gd name="connsiteX24" fmla="*/ 941072 w 9321622"/>
              <a:gd name="connsiteY24" fmla="*/ 5846058 h 6857999"/>
              <a:gd name="connsiteX25" fmla="*/ 925793 w 9321622"/>
              <a:gd name="connsiteY25" fmla="*/ 5831160 h 6857999"/>
              <a:gd name="connsiteX26" fmla="*/ 875712 w 9321622"/>
              <a:gd name="connsiteY26" fmla="*/ 5781368 h 6857999"/>
              <a:gd name="connsiteX27" fmla="*/ 1185428 w 9321622"/>
              <a:gd name="connsiteY27" fmla="*/ 5737123 h 6857999"/>
              <a:gd name="connsiteX28" fmla="*/ 1273919 w 9321622"/>
              <a:gd name="connsiteY28" fmla="*/ 5692877 h 6857999"/>
              <a:gd name="connsiteX29" fmla="*/ 1273919 w 9321622"/>
              <a:gd name="connsiteY29" fmla="*/ 5589639 h 6857999"/>
              <a:gd name="connsiteX30" fmla="*/ 1288667 w 9321622"/>
              <a:gd name="connsiteY30" fmla="*/ 5545394 h 6857999"/>
              <a:gd name="connsiteX31" fmla="*/ 1347661 w 9321622"/>
              <a:gd name="connsiteY31" fmla="*/ 5456903 h 6857999"/>
              <a:gd name="connsiteX32" fmla="*/ 1391906 w 9321622"/>
              <a:gd name="connsiteY32" fmla="*/ 5427406 h 6857999"/>
              <a:gd name="connsiteX33" fmla="*/ 1509893 w 9321622"/>
              <a:gd name="connsiteY33" fmla="*/ 5397910 h 6857999"/>
              <a:gd name="connsiteX34" fmla="*/ 1568887 w 9321622"/>
              <a:gd name="connsiteY34" fmla="*/ 5383161 h 6857999"/>
              <a:gd name="connsiteX35" fmla="*/ 1672125 w 9321622"/>
              <a:gd name="connsiteY35" fmla="*/ 5324168 h 6857999"/>
              <a:gd name="connsiteX36" fmla="*/ 1745867 w 9321622"/>
              <a:gd name="connsiteY36" fmla="*/ 5294671 h 6857999"/>
              <a:gd name="connsiteX37" fmla="*/ 1790112 w 9321622"/>
              <a:gd name="connsiteY37" fmla="*/ 5279923 h 6857999"/>
              <a:gd name="connsiteX38" fmla="*/ 1834357 w 9321622"/>
              <a:gd name="connsiteY38" fmla="*/ 5250426 h 6857999"/>
              <a:gd name="connsiteX39" fmla="*/ 1878603 w 9321622"/>
              <a:gd name="connsiteY39" fmla="*/ 5235677 h 6857999"/>
              <a:gd name="connsiteX40" fmla="*/ 1922849 w 9321622"/>
              <a:gd name="connsiteY40" fmla="*/ 5191432 h 6857999"/>
              <a:gd name="connsiteX41" fmla="*/ 2011338 w 9321622"/>
              <a:gd name="connsiteY41" fmla="*/ 5161935 h 6857999"/>
              <a:gd name="connsiteX42" fmla="*/ 2070333 w 9321622"/>
              <a:gd name="connsiteY42" fmla="*/ 5132439 h 6857999"/>
              <a:gd name="connsiteX43" fmla="*/ 2114577 w 9321622"/>
              <a:gd name="connsiteY43" fmla="*/ 5117690 h 6857999"/>
              <a:gd name="connsiteX44" fmla="*/ 2144074 w 9321622"/>
              <a:gd name="connsiteY44" fmla="*/ 5058697 h 6857999"/>
              <a:gd name="connsiteX45" fmla="*/ 2173570 w 9321622"/>
              <a:gd name="connsiteY45" fmla="*/ 5014452 h 6857999"/>
              <a:gd name="connsiteX46" fmla="*/ 2203067 w 9321622"/>
              <a:gd name="connsiteY46" fmla="*/ 4970206 h 6857999"/>
              <a:gd name="connsiteX47" fmla="*/ 2262061 w 9321622"/>
              <a:gd name="connsiteY47" fmla="*/ 4881716 h 6857999"/>
              <a:gd name="connsiteX48" fmla="*/ 2262061 w 9321622"/>
              <a:gd name="connsiteY48" fmla="*/ 4689987 h 6857999"/>
              <a:gd name="connsiteX49" fmla="*/ 2203067 w 9321622"/>
              <a:gd name="connsiteY49" fmla="*/ 4601497 h 6857999"/>
              <a:gd name="connsiteX50" fmla="*/ 2188319 w 9321622"/>
              <a:gd name="connsiteY50" fmla="*/ 4468761 h 6857999"/>
              <a:gd name="connsiteX51" fmla="*/ 2203067 w 9321622"/>
              <a:gd name="connsiteY51" fmla="*/ 4424516 h 6857999"/>
              <a:gd name="connsiteX52" fmla="*/ 2232565 w 9321622"/>
              <a:gd name="connsiteY52" fmla="*/ 4306529 h 6857999"/>
              <a:gd name="connsiteX53" fmla="*/ 2306306 w 9321622"/>
              <a:gd name="connsiteY53" fmla="*/ 4188542 h 6857999"/>
              <a:gd name="connsiteX54" fmla="*/ 2335803 w 9321622"/>
              <a:gd name="connsiteY54" fmla="*/ 4085303 h 6857999"/>
              <a:gd name="connsiteX55" fmla="*/ 2424293 w 9321622"/>
              <a:gd name="connsiteY55" fmla="*/ 4055806 h 6857999"/>
              <a:gd name="connsiteX56" fmla="*/ 2542280 w 9321622"/>
              <a:gd name="connsiteY56" fmla="*/ 4026310 h 6857999"/>
              <a:gd name="connsiteX57" fmla="*/ 2630770 w 9321622"/>
              <a:gd name="connsiteY57" fmla="*/ 3996813 h 6857999"/>
              <a:gd name="connsiteX58" fmla="*/ 2734009 w 9321622"/>
              <a:gd name="connsiteY58" fmla="*/ 3967316 h 6857999"/>
              <a:gd name="connsiteX59" fmla="*/ 2763506 w 9321622"/>
              <a:gd name="connsiteY59" fmla="*/ 3923071 h 6857999"/>
              <a:gd name="connsiteX60" fmla="*/ 2866745 w 9321622"/>
              <a:gd name="connsiteY60" fmla="*/ 3790335 h 6857999"/>
              <a:gd name="connsiteX61" fmla="*/ 2881493 w 9321622"/>
              <a:gd name="connsiteY61" fmla="*/ 3731342 h 6857999"/>
              <a:gd name="connsiteX62" fmla="*/ 2925739 w 9321622"/>
              <a:gd name="connsiteY62" fmla="*/ 3701845 h 6857999"/>
              <a:gd name="connsiteX63" fmla="*/ 2940487 w 9321622"/>
              <a:gd name="connsiteY63" fmla="*/ 3377381 h 6857999"/>
              <a:gd name="connsiteX64" fmla="*/ 2955235 w 9321622"/>
              <a:gd name="connsiteY64" fmla="*/ 3274142 h 6857999"/>
              <a:gd name="connsiteX65" fmla="*/ 2969983 w 9321622"/>
              <a:gd name="connsiteY65" fmla="*/ 3229897 h 6857999"/>
              <a:gd name="connsiteX66" fmla="*/ 2955235 w 9321622"/>
              <a:gd name="connsiteY66" fmla="*/ 3185652 h 6857999"/>
              <a:gd name="connsiteX67" fmla="*/ 2910990 w 9321622"/>
              <a:gd name="connsiteY67" fmla="*/ 3156155 h 6857999"/>
              <a:gd name="connsiteX68" fmla="*/ 2881493 w 9321622"/>
              <a:gd name="connsiteY68" fmla="*/ 3111910 h 6857999"/>
              <a:gd name="connsiteX69" fmla="*/ 2822500 w 9321622"/>
              <a:gd name="connsiteY69" fmla="*/ 3023419 h 6857999"/>
              <a:gd name="connsiteX70" fmla="*/ 2807751 w 9321622"/>
              <a:gd name="connsiteY70" fmla="*/ 2979174 h 6857999"/>
              <a:gd name="connsiteX71" fmla="*/ 2763506 w 9321622"/>
              <a:gd name="connsiteY71" fmla="*/ 2846439 h 6857999"/>
              <a:gd name="connsiteX72" fmla="*/ 2704512 w 9321622"/>
              <a:gd name="connsiteY72" fmla="*/ 2757948 h 6857999"/>
              <a:gd name="connsiteX73" fmla="*/ 2630770 w 9321622"/>
              <a:gd name="connsiteY73" fmla="*/ 2698955 h 6857999"/>
              <a:gd name="connsiteX74" fmla="*/ 2645519 w 9321622"/>
              <a:gd name="connsiteY74" fmla="*/ 2654710 h 6857999"/>
              <a:gd name="connsiteX75" fmla="*/ 2689764 w 9321622"/>
              <a:gd name="connsiteY75" fmla="*/ 2625213 h 6857999"/>
              <a:gd name="connsiteX76" fmla="*/ 2704512 w 9321622"/>
              <a:gd name="connsiteY76" fmla="*/ 2580968 h 6857999"/>
              <a:gd name="connsiteX77" fmla="*/ 2704512 w 9321622"/>
              <a:gd name="connsiteY77" fmla="*/ 2344994 h 6857999"/>
              <a:gd name="connsiteX78" fmla="*/ 2675016 w 9321622"/>
              <a:gd name="connsiteY78" fmla="*/ 2300748 h 6857999"/>
              <a:gd name="connsiteX79" fmla="*/ 2630770 w 9321622"/>
              <a:gd name="connsiteY79" fmla="*/ 2286000 h 6857999"/>
              <a:gd name="connsiteX80" fmla="*/ 2527532 w 9321622"/>
              <a:gd name="connsiteY80" fmla="*/ 2153265 h 6857999"/>
              <a:gd name="connsiteX81" fmla="*/ 2512783 w 9321622"/>
              <a:gd name="connsiteY81" fmla="*/ 2079523 h 6857999"/>
              <a:gd name="connsiteX82" fmla="*/ 2498035 w 9321622"/>
              <a:gd name="connsiteY82" fmla="*/ 1946787 h 6857999"/>
              <a:gd name="connsiteX83" fmla="*/ 2586525 w 9321622"/>
              <a:gd name="connsiteY83" fmla="*/ 1887794 h 6857999"/>
              <a:gd name="connsiteX84" fmla="*/ 2616022 w 9321622"/>
              <a:gd name="connsiteY84" fmla="*/ 1843548 h 6857999"/>
              <a:gd name="connsiteX85" fmla="*/ 2704512 w 9321622"/>
              <a:gd name="connsiteY85" fmla="*/ 1799303 h 6857999"/>
              <a:gd name="connsiteX86" fmla="*/ 2793003 w 9321622"/>
              <a:gd name="connsiteY86" fmla="*/ 1769806 h 6857999"/>
              <a:gd name="connsiteX87" fmla="*/ 2778254 w 9321622"/>
              <a:gd name="connsiteY87" fmla="*/ 1814052 h 6857999"/>
              <a:gd name="connsiteX88" fmla="*/ 2763506 w 9321622"/>
              <a:gd name="connsiteY88" fmla="*/ 2079523 h 6857999"/>
              <a:gd name="connsiteX89" fmla="*/ 2851996 w 9321622"/>
              <a:gd name="connsiteY89" fmla="*/ 2050026 h 6857999"/>
              <a:gd name="connsiteX90" fmla="*/ 2910990 w 9321622"/>
              <a:gd name="connsiteY90" fmla="*/ 2035277 h 6857999"/>
              <a:gd name="connsiteX91" fmla="*/ 2999481 w 9321622"/>
              <a:gd name="connsiteY91" fmla="*/ 2005781 h 6857999"/>
              <a:gd name="connsiteX92" fmla="*/ 3058474 w 9321622"/>
              <a:gd name="connsiteY92" fmla="*/ 1991032 h 6857999"/>
              <a:gd name="connsiteX93" fmla="*/ 3102719 w 9321622"/>
              <a:gd name="connsiteY93" fmla="*/ 1946787 h 6857999"/>
              <a:gd name="connsiteX94" fmla="*/ 3146965 w 9321622"/>
              <a:gd name="connsiteY94" fmla="*/ 1917290 h 6857999"/>
              <a:gd name="connsiteX95" fmla="*/ 3294449 w 9321622"/>
              <a:gd name="connsiteY95" fmla="*/ 1740310 h 6857999"/>
              <a:gd name="connsiteX96" fmla="*/ 3323945 w 9321622"/>
              <a:gd name="connsiteY96" fmla="*/ 1622323 h 6857999"/>
              <a:gd name="connsiteX97" fmla="*/ 3353441 w 9321622"/>
              <a:gd name="connsiteY97" fmla="*/ 1578077 h 6857999"/>
              <a:gd name="connsiteX98" fmla="*/ 3397687 w 9321622"/>
              <a:gd name="connsiteY98" fmla="*/ 1563329 h 6857999"/>
              <a:gd name="connsiteX99" fmla="*/ 3441932 w 9321622"/>
              <a:gd name="connsiteY99" fmla="*/ 1533832 h 6857999"/>
              <a:gd name="connsiteX100" fmla="*/ 3530422 w 9321622"/>
              <a:gd name="connsiteY100" fmla="*/ 1504335 h 6857999"/>
              <a:gd name="connsiteX101" fmla="*/ 3604164 w 9321622"/>
              <a:gd name="connsiteY101" fmla="*/ 1430594 h 6857999"/>
              <a:gd name="connsiteX102" fmla="*/ 3633661 w 9321622"/>
              <a:gd name="connsiteY102" fmla="*/ 1297858 h 6857999"/>
              <a:gd name="connsiteX103" fmla="*/ 3618912 w 9321622"/>
              <a:gd name="connsiteY103" fmla="*/ 1253613 h 6857999"/>
              <a:gd name="connsiteX104" fmla="*/ 3604164 w 9321622"/>
              <a:gd name="connsiteY104" fmla="*/ 1150374 h 6857999"/>
              <a:gd name="connsiteX105" fmla="*/ 3545170 w 9321622"/>
              <a:gd name="connsiteY105" fmla="*/ 1061884 h 6857999"/>
              <a:gd name="connsiteX106" fmla="*/ 3530422 w 9321622"/>
              <a:gd name="connsiteY106" fmla="*/ 914400 h 6857999"/>
              <a:gd name="connsiteX107" fmla="*/ 3736899 w 9321622"/>
              <a:gd name="connsiteY107" fmla="*/ 870155 h 6857999"/>
              <a:gd name="connsiteX108" fmla="*/ 3781145 w 9321622"/>
              <a:gd name="connsiteY108" fmla="*/ 899652 h 6857999"/>
              <a:gd name="connsiteX109" fmla="*/ 3884383 w 9321622"/>
              <a:gd name="connsiteY109" fmla="*/ 943897 h 6857999"/>
              <a:gd name="connsiteX110" fmla="*/ 3928628 w 9321622"/>
              <a:gd name="connsiteY110" fmla="*/ 958645 h 6857999"/>
              <a:gd name="connsiteX111" fmla="*/ 3958125 w 9321622"/>
              <a:gd name="connsiteY111" fmla="*/ 914400 h 6857999"/>
              <a:gd name="connsiteX112" fmla="*/ 4031867 w 9321622"/>
              <a:gd name="connsiteY112" fmla="*/ 781665 h 6857999"/>
              <a:gd name="connsiteX113" fmla="*/ 4090861 w 9321622"/>
              <a:gd name="connsiteY113" fmla="*/ 693174 h 6857999"/>
              <a:gd name="connsiteX114" fmla="*/ 4120357 w 9321622"/>
              <a:gd name="connsiteY114" fmla="*/ 545690 h 6857999"/>
              <a:gd name="connsiteX115" fmla="*/ 4090861 w 9321622"/>
              <a:gd name="connsiteY115" fmla="*/ 294968 h 6857999"/>
              <a:gd name="connsiteX116" fmla="*/ 4105609 w 9321622"/>
              <a:gd name="connsiteY116" fmla="*/ 250723 h 6857999"/>
              <a:gd name="connsiteX117" fmla="*/ 4135106 w 9321622"/>
              <a:gd name="connsiteY117" fmla="*/ 206477 h 6857999"/>
              <a:gd name="connsiteX118" fmla="*/ 4223596 w 9321622"/>
              <a:gd name="connsiteY118" fmla="*/ 147484 h 6857999"/>
              <a:gd name="connsiteX119" fmla="*/ 4253093 w 9321622"/>
              <a:gd name="connsiteY119" fmla="*/ 103239 h 6857999"/>
              <a:gd name="connsiteX120" fmla="*/ 4297338 w 9321622"/>
              <a:gd name="connsiteY120" fmla="*/ 8849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321622" h="6857999">
                <a:moveTo>
                  <a:pt x="4548062" y="0"/>
                </a:moveTo>
                <a:lnTo>
                  <a:pt x="9321622" y="0"/>
                </a:lnTo>
                <a:lnTo>
                  <a:pt x="9321622" y="6857999"/>
                </a:lnTo>
                <a:lnTo>
                  <a:pt x="188437" y="6857999"/>
                </a:lnTo>
                <a:lnTo>
                  <a:pt x="185720" y="6844418"/>
                </a:lnTo>
                <a:cubicBezTo>
                  <a:pt x="184659" y="6824365"/>
                  <a:pt x="184996" y="6803923"/>
                  <a:pt x="182538" y="6784258"/>
                </a:cubicBezTo>
                <a:cubicBezTo>
                  <a:pt x="178681" y="6753406"/>
                  <a:pt x="162873" y="6725265"/>
                  <a:pt x="153041" y="6695768"/>
                </a:cubicBezTo>
                <a:cubicBezTo>
                  <a:pt x="123544" y="6690852"/>
                  <a:pt x="93742" y="6687506"/>
                  <a:pt x="64551" y="6681019"/>
                </a:cubicBezTo>
                <a:cubicBezTo>
                  <a:pt x="49375" y="6677647"/>
                  <a:pt x="26080" y="6680705"/>
                  <a:pt x="20306" y="6666271"/>
                </a:cubicBezTo>
                <a:cubicBezTo>
                  <a:pt x="-19364" y="6567096"/>
                  <a:pt x="6487" y="6530746"/>
                  <a:pt x="35054" y="6445045"/>
                </a:cubicBezTo>
                <a:cubicBezTo>
                  <a:pt x="79398" y="6430264"/>
                  <a:pt x="85424" y="6432567"/>
                  <a:pt x="123545" y="6400800"/>
                </a:cubicBezTo>
                <a:cubicBezTo>
                  <a:pt x="139568" y="6387448"/>
                  <a:pt x="151104" y="6369069"/>
                  <a:pt x="167790" y="6356555"/>
                </a:cubicBezTo>
                <a:cubicBezTo>
                  <a:pt x="190723" y="6339356"/>
                  <a:pt x="219767" y="6330965"/>
                  <a:pt x="241532" y="6312310"/>
                </a:cubicBezTo>
                <a:cubicBezTo>
                  <a:pt x="254990" y="6300775"/>
                  <a:pt x="259955" y="6281906"/>
                  <a:pt x="271028" y="6268065"/>
                </a:cubicBezTo>
                <a:cubicBezTo>
                  <a:pt x="299342" y="6232672"/>
                  <a:pt x="330818" y="6199905"/>
                  <a:pt x="359519" y="6164826"/>
                </a:cubicBezTo>
                <a:cubicBezTo>
                  <a:pt x="375084" y="6145802"/>
                  <a:pt x="385101" y="6121829"/>
                  <a:pt x="403764" y="6105832"/>
                </a:cubicBezTo>
                <a:cubicBezTo>
                  <a:pt x="426961" y="6085949"/>
                  <a:pt x="477044" y="6071573"/>
                  <a:pt x="507003" y="6061587"/>
                </a:cubicBezTo>
                <a:cubicBezTo>
                  <a:pt x="507980" y="6061517"/>
                  <a:pt x="871681" y="6036358"/>
                  <a:pt x="890461" y="6032090"/>
                </a:cubicBezTo>
                <a:cubicBezTo>
                  <a:pt x="942093" y="6020356"/>
                  <a:pt x="988784" y="5992761"/>
                  <a:pt x="1037945" y="5973097"/>
                </a:cubicBezTo>
                <a:cubicBezTo>
                  <a:pt x="964710" y="5863245"/>
                  <a:pt x="1058834" y="5998164"/>
                  <a:pt x="964203" y="5884606"/>
                </a:cubicBezTo>
                <a:cubicBezTo>
                  <a:pt x="922093" y="5834073"/>
                  <a:pt x="924044" y="5831845"/>
                  <a:pt x="933586" y="5839452"/>
                </a:cubicBezTo>
                <a:lnTo>
                  <a:pt x="941072" y="5846058"/>
                </a:lnTo>
                <a:lnTo>
                  <a:pt x="948516" y="5853316"/>
                </a:lnTo>
                <a:cubicBezTo>
                  <a:pt x="956346" y="5860775"/>
                  <a:pt x="951342" y="5855508"/>
                  <a:pt x="944308" y="5848914"/>
                </a:cubicBezTo>
                <a:lnTo>
                  <a:pt x="941072" y="5846058"/>
                </a:lnTo>
                <a:lnTo>
                  <a:pt x="925793" y="5831160"/>
                </a:lnTo>
                <a:cubicBezTo>
                  <a:pt x="914109" y="5819644"/>
                  <a:pt x="897866" y="5803521"/>
                  <a:pt x="875712" y="5781368"/>
                </a:cubicBezTo>
                <a:cubicBezTo>
                  <a:pt x="1040037" y="5766429"/>
                  <a:pt x="1028865" y="5773253"/>
                  <a:pt x="1185428" y="5737123"/>
                </a:cubicBezTo>
                <a:cubicBezTo>
                  <a:pt x="1208627" y="5731769"/>
                  <a:pt x="1259907" y="5713895"/>
                  <a:pt x="1273919" y="5692877"/>
                </a:cubicBezTo>
                <a:cubicBezTo>
                  <a:pt x="1320023" y="5623720"/>
                  <a:pt x="1273919" y="5649342"/>
                  <a:pt x="1273919" y="5589639"/>
                </a:cubicBezTo>
                <a:cubicBezTo>
                  <a:pt x="1273919" y="5574093"/>
                  <a:pt x="1283751" y="5560142"/>
                  <a:pt x="1288667" y="5545394"/>
                </a:cubicBezTo>
                <a:cubicBezTo>
                  <a:pt x="1288667" y="5545394"/>
                  <a:pt x="1324316" y="5483583"/>
                  <a:pt x="1347661" y="5456903"/>
                </a:cubicBezTo>
                <a:cubicBezTo>
                  <a:pt x="1359334" y="5443563"/>
                  <a:pt x="1377158" y="5437238"/>
                  <a:pt x="1391906" y="5427406"/>
                </a:cubicBezTo>
                <a:cubicBezTo>
                  <a:pt x="1541815" y="5397425"/>
                  <a:pt x="1404085" y="5428141"/>
                  <a:pt x="1509893" y="5397910"/>
                </a:cubicBezTo>
                <a:cubicBezTo>
                  <a:pt x="1529384" y="5392341"/>
                  <a:pt x="1550434" y="5391549"/>
                  <a:pt x="1568887" y="5383161"/>
                </a:cubicBezTo>
                <a:cubicBezTo>
                  <a:pt x="1604969" y="5366760"/>
                  <a:pt x="1636675" y="5341893"/>
                  <a:pt x="1672125" y="5324168"/>
                </a:cubicBezTo>
                <a:cubicBezTo>
                  <a:pt x="1695804" y="5312328"/>
                  <a:pt x="1721078" y="5303967"/>
                  <a:pt x="1745867" y="5294671"/>
                </a:cubicBezTo>
                <a:cubicBezTo>
                  <a:pt x="1760423" y="5289212"/>
                  <a:pt x="1776207" y="5286875"/>
                  <a:pt x="1790112" y="5279923"/>
                </a:cubicBezTo>
                <a:cubicBezTo>
                  <a:pt x="1805966" y="5271996"/>
                  <a:pt x="1818503" y="5258353"/>
                  <a:pt x="1834357" y="5250426"/>
                </a:cubicBezTo>
                <a:cubicBezTo>
                  <a:pt x="1848262" y="5243473"/>
                  <a:pt x="1865668" y="5244301"/>
                  <a:pt x="1878603" y="5235677"/>
                </a:cubicBezTo>
                <a:cubicBezTo>
                  <a:pt x="1895957" y="5224107"/>
                  <a:pt x="1908101" y="5206180"/>
                  <a:pt x="1922849" y="5191432"/>
                </a:cubicBezTo>
                <a:cubicBezTo>
                  <a:pt x="1922849" y="5191432"/>
                  <a:pt x="1982470" y="5173482"/>
                  <a:pt x="2011338" y="5161935"/>
                </a:cubicBezTo>
                <a:cubicBezTo>
                  <a:pt x="2031751" y="5153770"/>
                  <a:pt x="2050124" y="5141100"/>
                  <a:pt x="2070333" y="5132439"/>
                </a:cubicBezTo>
                <a:cubicBezTo>
                  <a:pt x="2084621" y="5126315"/>
                  <a:pt x="2103585" y="5128683"/>
                  <a:pt x="2114577" y="5117690"/>
                </a:cubicBezTo>
                <a:cubicBezTo>
                  <a:pt x="2130123" y="5102144"/>
                  <a:pt x="2134242" y="5078361"/>
                  <a:pt x="2144074" y="5058697"/>
                </a:cubicBezTo>
                <a:cubicBezTo>
                  <a:pt x="2152001" y="5042843"/>
                  <a:pt x="2163739" y="5029200"/>
                  <a:pt x="2173570" y="5014452"/>
                </a:cubicBezTo>
                <a:lnTo>
                  <a:pt x="2203067" y="4970206"/>
                </a:lnTo>
                <a:cubicBezTo>
                  <a:pt x="2222732" y="4940709"/>
                  <a:pt x="2251487" y="4915553"/>
                  <a:pt x="2262061" y="4881716"/>
                </a:cubicBezTo>
                <a:cubicBezTo>
                  <a:pt x="2296228" y="4772381"/>
                  <a:pt x="2286809" y="4764232"/>
                  <a:pt x="2262061" y="4689987"/>
                </a:cubicBezTo>
                <a:cubicBezTo>
                  <a:pt x="2262061" y="4689987"/>
                  <a:pt x="2214277" y="4635128"/>
                  <a:pt x="2203067" y="4601497"/>
                </a:cubicBezTo>
                <a:cubicBezTo>
                  <a:pt x="2188989" y="4559264"/>
                  <a:pt x="2193235" y="4513006"/>
                  <a:pt x="2188319" y="4468761"/>
                </a:cubicBezTo>
                <a:cubicBezTo>
                  <a:pt x="2193235" y="4454013"/>
                  <a:pt x="2199296" y="4439598"/>
                  <a:pt x="2203067" y="4424516"/>
                </a:cubicBezTo>
                <a:cubicBezTo>
                  <a:pt x="2238662" y="4282138"/>
                  <a:pt x="2198852" y="4407667"/>
                  <a:pt x="2232565" y="4306529"/>
                </a:cubicBezTo>
                <a:cubicBezTo>
                  <a:pt x="2255964" y="4271429"/>
                  <a:pt x="2288517" y="4224122"/>
                  <a:pt x="2306306" y="4188542"/>
                </a:cubicBezTo>
                <a:cubicBezTo>
                  <a:pt x="2316885" y="4167387"/>
                  <a:pt x="2331079" y="4104200"/>
                  <a:pt x="2335803" y="4085303"/>
                </a:cubicBezTo>
                <a:lnTo>
                  <a:pt x="2424293" y="4055806"/>
                </a:lnTo>
                <a:cubicBezTo>
                  <a:pt x="2462752" y="4042986"/>
                  <a:pt x="2503300" y="4037447"/>
                  <a:pt x="2542280" y="4026310"/>
                </a:cubicBezTo>
                <a:cubicBezTo>
                  <a:pt x="2572176" y="4017768"/>
                  <a:pt x="2601053" y="4005957"/>
                  <a:pt x="2630770" y="3996813"/>
                </a:cubicBezTo>
                <a:cubicBezTo>
                  <a:pt x="2664977" y="3986288"/>
                  <a:pt x="2702723" y="3984697"/>
                  <a:pt x="2734009" y="3967316"/>
                </a:cubicBezTo>
                <a:cubicBezTo>
                  <a:pt x="2749504" y="3958708"/>
                  <a:pt x="2752158" y="3936688"/>
                  <a:pt x="2763506" y="3923071"/>
                </a:cubicBezTo>
                <a:cubicBezTo>
                  <a:pt x="2824199" y="3850239"/>
                  <a:pt x="2810832" y="3902161"/>
                  <a:pt x="2866745" y="3790335"/>
                </a:cubicBezTo>
                <a:cubicBezTo>
                  <a:pt x="2875810" y="3772205"/>
                  <a:pt x="2870250" y="3748207"/>
                  <a:pt x="2881493" y="3731342"/>
                </a:cubicBezTo>
                <a:cubicBezTo>
                  <a:pt x="2891325" y="3716594"/>
                  <a:pt x="2922824" y="3719329"/>
                  <a:pt x="2925739" y="3701845"/>
                </a:cubicBezTo>
                <a:cubicBezTo>
                  <a:pt x="2943537" y="3595052"/>
                  <a:pt x="2935571" y="3485536"/>
                  <a:pt x="2940487" y="3377381"/>
                </a:cubicBezTo>
                <a:cubicBezTo>
                  <a:pt x="2945403" y="3342968"/>
                  <a:pt x="2948418" y="3308229"/>
                  <a:pt x="2955235" y="3274142"/>
                </a:cubicBezTo>
                <a:cubicBezTo>
                  <a:pt x="2958284" y="3258898"/>
                  <a:pt x="2969983" y="3245443"/>
                  <a:pt x="2969983" y="3229897"/>
                </a:cubicBezTo>
                <a:cubicBezTo>
                  <a:pt x="2969983" y="3214351"/>
                  <a:pt x="2960151" y="3200400"/>
                  <a:pt x="2955235" y="3185652"/>
                </a:cubicBezTo>
                <a:lnTo>
                  <a:pt x="2910990" y="3156155"/>
                </a:lnTo>
                <a:cubicBezTo>
                  <a:pt x="2896242" y="3146323"/>
                  <a:pt x="2891325" y="3126658"/>
                  <a:pt x="2881493" y="3111910"/>
                </a:cubicBezTo>
                <a:lnTo>
                  <a:pt x="2822500" y="3023419"/>
                </a:lnTo>
                <a:cubicBezTo>
                  <a:pt x="2813876" y="3010484"/>
                  <a:pt x="2812667" y="2993922"/>
                  <a:pt x="2807751" y="2979174"/>
                </a:cubicBezTo>
                <a:lnTo>
                  <a:pt x="2763506" y="2846439"/>
                </a:lnTo>
                <a:cubicBezTo>
                  <a:pt x="2752295" y="2812807"/>
                  <a:pt x="2724177" y="2787445"/>
                  <a:pt x="2704512" y="2757948"/>
                </a:cubicBezTo>
                <a:cubicBezTo>
                  <a:pt x="2670002" y="2746445"/>
                  <a:pt x="2638618" y="2746044"/>
                  <a:pt x="2630770" y="2698955"/>
                </a:cubicBezTo>
                <a:cubicBezTo>
                  <a:pt x="2628214" y="2683620"/>
                  <a:pt x="2640603" y="2669458"/>
                  <a:pt x="2645519" y="2654710"/>
                </a:cubicBezTo>
                <a:cubicBezTo>
                  <a:pt x="2660267" y="2644878"/>
                  <a:pt x="2678691" y="2639054"/>
                  <a:pt x="2689764" y="2625213"/>
                </a:cubicBezTo>
                <a:cubicBezTo>
                  <a:pt x="2699475" y="2613074"/>
                  <a:pt x="2702457" y="2596378"/>
                  <a:pt x="2704512" y="2580968"/>
                </a:cubicBezTo>
                <a:cubicBezTo>
                  <a:pt x="2714057" y="2509380"/>
                  <a:pt x="2735978" y="2418414"/>
                  <a:pt x="2704512" y="2344994"/>
                </a:cubicBezTo>
                <a:cubicBezTo>
                  <a:pt x="2697530" y="2328702"/>
                  <a:pt x="2684848" y="2315497"/>
                  <a:pt x="2675016" y="2300748"/>
                </a:cubicBezTo>
                <a:lnTo>
                  <a:pt x="2630770" y="2286000"/>
                </a:lnTo>
                <a:cubicBezTo>
                  <a:pt x="2569820" y="2265684"/>
                  <a:pt x="2541111" y="2207580"/>
                  <a:pt x="2527532" y="2153265"/>
                </a:cubicBezTo>
                <a:cubicBezTo>
                  <a:pt x="2521452" y="2128946"/>
                  <a:pt x="2516328" y="2104339"/>
                  <a:pt x="2512783" y="2079523"/>
                </a:cubicBezTo>
                <a:cubicBezTo>
                  <a:pt x="2506487" y="2035453"/>
                  <a:pt x="2502951" y="1991032"/>
                  <a:pt x="2498035" y="1946787"/>
                </a:cubicBezTo>
                <a:cubicBezTo>
                  <a:pt x="2498035" y="1946787"/>
                  <a:pt x="2559846" y="1911138"/>
                  <a:pt x="2586525" y="1887794"/>
                </a:cubicBezTo>
                <a:cubicBezTo>
                  <a:pt x="2599865" y="1876122"/>
                  <a:pt x="2606190" y="1858297"/>
                  <a:pt x="2616022" y="1843548"/>
                </a:cubicBezTo>
                <a:cubicBezTo>
                  <a:pt x="2673201" y="1805430"/>
                  <a:pt x="2643453" y="1819656"/>
                  <a:pt x="2704512" y="1799303"/>
                </a:cubicBezTo>
                <a:cubicBezTo>
                  <a:pt x="2734009" y="1789471"/>
                  <a:pt x="2762514" y="1763708"/>
                  <a:pt x="2793003" y="1769806"/>
                </a:cubicBezTo>
                <a:cubicBezTo>
                  <a:pt x="2808248" y="1772855"/>
                  <a:pt x="2779728" y="1798576"/>
                  <a:pt x="2778254" y="1814052"/>
                </a:cubicBezTo>
                <a:cubicBezTo>
                  <a:pt x="2769851" y="1902280"/>
                  <a:pt x="2768422" y="1991033"/>
                  <a:pt x="2763506" y="2079523"/>
                </a:cubicBezTo>
                <a:cubicBezTo>
                  <a:pt x="2763506" y="2079523"/>
                  <a:pt x="2822215" y="2058960"/>
                  <a:pt x="2851996" y="2050026"/>
                </a:cubicBezTo>
                <a:cubicBezTo>
                  <a:pt x="2871411" y="2044201"/>
                  <a:pt x="2891325" y="2040193"/>
                  <a:pt x="2910990" y="2035277"/>
                </a:cubicBezTo>
                <a:cubicBezTo>
                  <a:pt x="2941154" y="2027736"/>
                  <a:pt x="2969699" y="2014715"/>
                  <a:pt x="2999481" y="2005781"/>
                </a:cubicBezTo>
                <a:cubicBezTo>
                  <a:pt x="3018895" y="1999957"/>
                  <a:pt x="3040876" y="2001089"/>
                  <a:pt x="3058474" y="1991032"/>
                </a:cubicBezTo>
                <a:cubicBezTo>
                  <a:pt x="3076584" y="1980684"/>
                  <a:pt x="3086696" y="1960140"/>
                  <a:pt x="3102719" y="1946787"/>
                </a:cubicBezTo>
                <a:cubicBezTo>
                  <a:pt x="3116336" y="1935439"/>
                  <a:pt x="3132216" y="1927122"/>
                  <a:pt x="3146965" y="1917290"/>
                </a:cubicBezTo>
                <a:cubicBezTo>
                  <a:pt x="3201539" y="1880906"/>
                  <a:pt x="3262441" y="1797923"/>
                  <a:pt x="3294449" y="1740310"/>
                </a:cubicBezTo>
                <a:cubicBezTo>
                  <a:pt x="3308619" y="1714803"/>
                  <a:pt x="3319860" y="1642749"/>
                  <a:pt x="3323945" y="1622323"/>
                </a:cubicBezTo>
                <a:cubicBezTo>
                  <a:pt x="3333777" y="1607574"/>
                  <a:pt x="3339600" y="1589150"/>
                  <a:pt x="3353441" y="1578077"/>
                </a:cubicBezTo>
                <a:cubicBezTo>
                  <a:pt x="3365581" y="1568365"/>
                  <a:pt x="3383782" y="1570281"/>
                  <a:pt x="3397687" y="1563329"/>
                </a:cubicBezTo>
                <a:cubicBezTo>
                  <a:pt x="3413541" y="1555402"/>
                  <a:pt x="3427184" y="1543664"/>
                  <a:pt x="3441932" y="1533832"/>
                </a:cubicBezTo>
                <a:cubicBezTo>
                  <a:pt x="3441932" y="1533832"/>
                  <a:pt x="3502010" y="1516963"/>
                  <a:pt x="3530422" y="1504335"/>
                </a:cubicBezTo>
                <a:cubicBezTo>
                  <a:pt x="3568346" y="1487480"/>
                  <a:pt x="3585904" y="1467114"/>
                  <a:pt x="3604164" y="1430594"/>
                </a:cubicBezTo>
                <a:cubicBezTo>
                  <a:pt x="3619371" y="1400179"/>
                  <a:pt x="3633661" y="1320511"/>
                  <a:pt x="3633661" y="1297858"/>
                </a:cubicBezTo>
                <a:cubicBezTo>
                  <a:pt x="3633661" y="1282312"/>
                  <a:pt x="3621961" y="1268857"/>
                  <a:pt x="3618912" y="1253613"/>
                </a:cubicBezTo>
                <a:cubicBezTo>
                  <a:pt x="3612095" y="1219526"/>
                  <a:pt x="3609080" y="1184787"/>
                  <a:pt x="3604164" y="1150374"/>
                </a:cubicBezTo>
                <a:cubicBezTo>
                  <a:pt x="3604164" y="1150374"/>
                  <a:pt x="3555744" y="1095721"/>
                  <a:pt x="3545170" y="1061884"/>
                </a:cubicBezTo>
                <a:cubicBezTo>
                  <a:pt x="3530433" y="1014726"/>
                  <a:pt x="3535338" y="963561"/>
                  <a:pt x="3530422" y="914400"/>
                </a:cubicBezTo>
                <a:cubicBezTo>
                  <a:pt x="3606934" y="863392"/>
                  <a:pt x="3596578" y="860132"/>
                  <a:pt x="3736899" y="870155"/>
                </a:cubicBezTo>
                <a:cubicBezTo>
                  <a:pt x="3754580" y="871418"/>
                  <a:pt x="3766396" y="889820"/>
                  <a:pt x="3781145" y="899652"/>
                </a:cubicBezTo>
                <a:cubicBezTo>
                  <a:pt x="3884907" y="934239"/>
                  <a:pt x="3756812" y="889223"/>
                  <a:pt x="3884383" y="943897"/>
                </a:cubicBezTo>
                <a:cubicBezTo>
                  <a:pt x="3898672" y="950021"/>
                  <a:pt x="3913880" y="953729"/>
                  <a:pt x="3928628" y="958645"/>
                </a:cubicBezTo>
                <a:lnTo>
                  <a:pt x="3958125" y="914400"/>
                </a:lnTo>
                <a:cubicBezTo>
                  <a:pt x="4025742" y="812975"/>
                  <a:pt x="4005909" y="859542"/>
                  <a:pt x="4031867" y="781665"/>
                </a:cubicBezTo>
                <a:cubicBezTo>
                  <a:pt x="4031867" y="781665"/>
                  <a:pt x="4073645" y="724164"/>
                  <a:pt x="4090861" y="693174"/>
                </a:cubicBezTo>
                <a:cubicBezTo>
                  <a:pt x="4110661" y="657533"/>
                  <a:pt x="4116693" y="571336"/>
                  <a:pt x="4120357" y="545690"/>
                </a:cubicBezTo>
                <a:cubicBezTo>
                  <a:pt x="4087362" y="446702"/>
                  <a:pt x="4090861" y="469384"/>
                  <a:pt x="4090861" y="294968"/>
                </a:cubicBezTo>
                <a:cubicBezTo>
                  <a:pt x="4090861" y="279422"/>
                  <a:pt x="4098657" y="264628"/>
                  <a:pt x="4105609" y="250723"/>
                </a:cubicBezTo>
                <a:cubicBezTo>
                  <a:pt x="4113536" y="234869"/>
                  <a:pt x="4125274" y="221226"/>
                  <a:pt x="4135106" y="206477"/>
                </a:cubicBezTo>
                <a:cubicBezTo>
                  <a:pt x="4135106" y="206477"/>
                  <a:pt x="4196917" y="170828"/>
                  <a:pt x="4223596" y="147484"/>
                </a:cubicBezTo>
                <a:cubicBezTo>
                  <a:pt x="4236936" y="135812"/>
                  <a:pt x="4243261" y="117987"/>
                  <a:pt x="4253093" y="103239"/>
                </a:cubicBezTo>
                <a:cubicBezTo>
                  <a:pt x="4253093" y="103239"/>
                  <a:pt x="4282665" y="93626"/>
                  <a:pt x="4297338" y="88490"/>
                </a:cubicBezTo>
                <a:close/>
              </a:path>
            </a:pathLst>
          </a:cu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1" name="TextBox 10">
            <a:extLst>
              <a:ext uri="{FF2B5EF4-FFF2-40B4-BE49-F238E27FC236}">
                <a16:creationId xmlns:a16="http://schemas.microsoft.com/office/drawing/2014/main" id="{8385FEA3-AC4F-4175-8C4D-5337F2BF68D6}"/>
              </a:ext>
            </a:extLst>
          </p:cNvPr>
          <p:cNvSpPr txBox="1"/>
          <p:nvPr/>
        </p:nvSpPr>
        <p:spPr>
          <a:xfrm>
            <a:off x="174173" y="1536173"/>
            <a:ext cx="786063" cy="3785652"/>
          </a:xfrm>
          <a:prstGeom prst="rect">
            <a:avLst/>
          </a:prstGeom>
          <a:noFill/>
        </p:spPr>
        <p:txBody>
          <a:bodyPr wrap="square" rtlCol="0">
            <a:spAutoFit/>
          </a:bodyPr>
          <a:lstStyle/>
          <a:p>
            <a:pPr algn="ctr"/>
            <a:r>
              <a:rPr lang="en-IN" sz="6000" b="1" dirty="0">
                <a:solidFill>
                  <a:schemeClr val="bg1">
                    <a:alpha val="61000"/>
                  </a:schemeClr>
                </a:solidFill>
                <a:latin typeface="Agency FB" panose="020B0503020202020204" pitchFamily="34" charset="0"/>
                <a:ea typeface="Roboto" panose="02000000000000000000" pitchFamily="2" charset="0"/>
                <a:cs typeface="Roboto" panose="02000000000000000000" pitchFamily="2" charset="0"/>
              </a:rPr>
              <a:t>2</a:t>
            </a:r>
          </a:p>
          <a:p>
            <a:pPr algn="ctr"/>
            <a:r>
              <a:rPr lang="en-IN" sz="6000" b="1" dirty="0">
                <a:solidFill>
                  <a:schemeClr val="bg1">
                    <a:alpha val="61000"/>
                  </a:schemeClr>
                </a:solidFill>
                <a:latin typeface="Agency FB" panose="020B0503020202020204" pitchFamily="34" charset="0"/>
                <a:ea typeface="Roboto" panose="02000000000000000000" pitchFamily="2" charset="0"/>
                <a:cs typeface="Roboto" panose="02000000000000000000" pitchFamily="2" charset="0"/>
              </a:rPr>
              <a:t>0</a:t>
            </a:r>
          </a:p>
          <a:p>
            <a:pPr algn="ctr"/>
            <a:r>
              <a:rPr lang="en-IN" sz="6000" b="1" dirty="0">
                <a:solidFill>
                  <a:schemeClr val="bg1">
                    <a:alpha val="61000"/>
                  </a:schemeClr>
                </a:solidFill>
                <a:latin typeface="Agency FB" panose="020B0503020202020204" pitchFamily="34" charset="0"/>
                <a:ea typeface="Roboto" panose="02000000000000000000" pitchFamily="2" charset="0"/>
                <a:cs typeface="Roboto" panose="02000000000000000000" pitchFamily="2" charset="0"/>
              </a:rPr>
              <a:t>2</a:t>
            </a:r>
          </a:p>
          <a:p>
            <a:pPr algn="ctr"/>
            <a:r>
              <a:rPr lang="en-IN" sz="6000" b="1" dirty="0">
                <a:solidFill>
                  <a:schemeClr val="bg1">
                    <a:alpha val="61000"/>
                  </a:schemeClr>
                </a:solidFill>
                <a:latin typeface="Agency FB" panose="020B0503020202020204" pitchFamily="34" charset="0"/>
                <a:ea typeface="Roboto" panose="02000000000000000000" pitchFamily="2" charset="0"/>
                <a:cs typeface="Roboto" panose="02000000000000000000" pitchFamily="2" charset="0"/>
              </a:rPr>
              <a:t>2</a:t>
            </a:r>
          </a:p>
        </p:txBody>
      </p:sp>
      <p:grpSp>
        <p:nvGrpSpPr>
          <p:cNvPr id="5" name="Group 4">
            <a:extLst>
              <a:ext uri="{FF2B5EF4-FFF2-40B4-BE49-F238E27FC236}">
                <a16:creationId xmlns:a16="http://schemas.microsoft.com/office/drawing/2014/main" id="{73E02166-DF0D-49AC-B684-C5A91535A382}"/>
              </a:ext>
            </a:extLst>
          </p:cNvPr>
          <p:cNvGrpSpPr/>
          <p:nvPr/>
        </p:nvGrpSpPr>
        <p:grpSpPr>
          <a:xfrm>
            <a:off x="6330461" y="2407944"/>
            <a:ext cx="5861539" cy="1777986"/>
            <a:chOff x="6330462" y="1848924"/>
            <a:chExt cx="5861539" cy="1777986"/>
          </a:xfrm>
        </p:grpSpPr>
        <p:sp>
          <p:nvSpPr>
            <p:cNvPr id="13" name="TextBox 12">
              <a:extLst>
                <a:ext uri="{FF2B5EF4-FFF2-40B4-BE49-F238E27FC236}">
                  <a16:creationId xmlns:a16="http://schemas.microsoft.com/office/drawing/2014/main" id="{E13E6111-5863-4A4E-AAEE-845ED810D413}"/>
                </a:ext>
              </a:extLst>
            </p:cNvPr>
            <p:cNvSpPr txBox="1"/>
            <p:nvPr/>
          </p:nvSpPr>
          <p:spPr>
            <a:xfrm>
              <a:off x="6330463" y="2386167"/>
              <a:ext cx="5861538" cy="769441"/>
            </a:xfrm>
            <a:prstGeom prst="rect">
              <a:avLst/>
            </a:prstGeom>
            <a:noFill/>
          </p:spPr>
          <p:txBody>
            <a:bodyPr wrap="square" rtlCol="0">
              <a:spAutoFit/>
            </a:bodyPr>
            <a:lstStyle/>
            <a:p>
              <a:r>
                <a:rPr lang="en-IN" sz="4400" b="1" spc="300" dirty="0">
                  <a:solidFill>
                    <a:srgbClr val="C00000"/>
                  </a:solidFill>
                  <a:latin typeface="Arsenal" panose="02010504060200020004" pitchFamily="50" charset="0"/>
                  <a:ea typeface="Roboto" panose="02000000000000000000" pitchFamily="2" charset="0"/>
                  <a:cs typeface="Roboto" panose="02000000000000000000" pitchFamily="2" charset="0"/>
                </a:rPr>
                <a:t>GESTION</a:t>
              </a:r>
              <a:endParaRPr lang="en-IN" sz="4400" b="1" spc="300"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B2CD4771-B567-47B5-904E-D6353AA48AC7}"/>
                </a:ext>
              </a:extLst>
            </p:cNvPr>
            <p:cNvSpPr txBox="1"/>
            <p:nvPr/>
          </p:nvSpPr>
          <p:spPr>
            <a:xfrm>
              <a:off x="6443753" y="1848924"/>
              <a:ext cx="4103062" cy="307777"/>
            </a:xfrm>
            <a:prstGeom prst="rect">
              <a:avLst/>
            </a:prstGeom>
            <a:noFill/>
          </p:spPr>
          <p:txBody>
            <a:bodyPr wrap="square" rtlCol="0">
              <a:spAutoFit/>
            </a:bodyPr>
            <a:lstStyle/>
            <a:p>
              <a:r>
                <a:rPr lang="fr-FR" sz="1400" spc="600" dirty="0">
                  <a:solidFill>
                    <a:srgbClr val="C00000"/>
                  </a:solidFill>
                  <a:latin typeface="Roboto Light" panose="02000000000000000000" pitchFamily="2" charset="0"/>
                  <a:ea typeface="Roboto Light" panose="02000000000000000000" pitchFamily="2" charset="0"/>
                  <a:cs typeface="Roboto Light" panose="02000000000000000000" pitchFamily="2" charset="0"/>
                </a:rPr>
                <a:t>PROJET ALGORITHMIQUE</a:t>
              </a:r>
              <a:endParaRPr lang="en-IN" sz="1400" spc="600" dirty="0">
                <a:solidFill>
                  <a:srgbClr val="C00000"/>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5" name="TextBox 14">
              <a:extLst>
                <a:ext uri="{FF2B5EF4-FFF2-40B4-BE49-F238E27FC236}">
                  <a16:creationId xmlns:a16="http://schemas.microsoft.com/office/drawing/2014/main" id="{C4900CF4-1440-4779-B9BB-BE7C226B2B11}"/>
                </a:ext>
              </a:extLst>
            </p:cNvPr>
            <p:cNvSpPr txBox="1"/>
            <p:nvPr/>
          </p:nvSpPr>
          <p:spPr>
            <a:xfrm>
              <a:off x="6330462" y="3124144"/>
              <a:ext cx="5567755" cy="502766"/>
            </a:xfrm>
            <a:prstGeom prst="rect">
              <a:avLst/>
            </a:prstGeom>
            <a:noFill/>
          </p:spPr>
          <p:txBody>
            <a:bodyPr wrap="square" rtlCol="0">
              <a:spAutoFit/>
            </a:bodyPr>
            <a:lstStyle/>
            <a:p>
              <a:r>
                <a:rPr lang="en-IN" sz="2667" spc="600" dirty="0">
                  <a:solidFill>
                    <a:srgbClr val="C00000"/>
                  </a:solidFill>
                  <a:latin typeface="Roboto" panose="02000000000000000000" pitchFamily="2" charset="0"/>
                  <a:ea typeface="Roboto" panose="02000000000000000000" pitchFamily="2" charset="0"/>
                  <a:cs typeface="Roboto" panose="02000000000000000000" pitchFamily="2" charset="0"/>
                </a:rPr>
                <a:t>D’UN RESEAU DE BUS</a:t>
              </a:r>
            </a:p>
          </p:txBody>
        </p:sp>
      </p:grpSp>
      <p:sp>
        <p:nvSpPr>
          <p:cNvPr id="6" name="Slide Number Placeholder 5">
            <a:extLst>
              <a:ext uri="{FF2B5EF4-FFF2-40B4-BE49-F238E27FC236}">
                <a16:creationId xmlns:a16="http://schemas.microsoft.com/office/drawing/2014/main" id="{17B50A4D-08FC-46E6-9ED8-44A960C4A498}"/>
              </a:ext>
            </a:extLst>
          </p:cNvPr>
          <p:cNvSpPr>
            <a:spLocks noGrp="1"/>
          </p:cNvSpPr>
          <p:nvPr>
            <p:ph type="sldNum" sz="quarter" idx="2"/>
          </p:nvPr>
        </p:nvSpPr>
        <p:spPr>
          <a:xfrm>
            <a:off x="6024698" y="6540500"/>
            <a:ext cx="136256" cy="235962"/>
          </a:xfrm>
        </p:spPr>
        <p:txBody>
          <a:bodyPr/>
          <a:lstStyle/>
          <a:p>
            <a:fld id="{86CB4B4D-7CA3-9044-876B-883B54F8677D}" type="slidenum">
              <a:rPr lang="fr-FR" smtClean="0"/>
              <a:t>1</a:t>
            </a:fld>
            <a:endParaRPr lang="fr-FR" dirty="0"/>
          </a:p>
        </p:txBody>
      </p:sp>
      <p:pic>
        <p:nvPicPr>
          <p:cNvPr id="16" name="Picture 16">
            <a:extLst>
              <a:ext uri="{FF2B5EF4-FFF2-40B4-BE49-F238E27FC236}">
                <a16:creationId xmlns:a16="http://schemas.microsoft.com/office/drawing/2014/main" id="{ADFD7F72-C9A8-4A59-826A-161BA78CBE91}"/>
              </a:ext>
            </a:extLst>
          </p:cNvPr>
          <p:cNvPicPr>
            <a:picLocks noChangeAspect="1"/>
          </p:cNvPicPr>
          <p:nvPr/>
        </p:nvPicPr>
        <p:blipFill>
          <a:blip r:embed="rId3">
            <a:alphaModFix amt="27000"/>
          </a:blip>
          <a:stretch>
            <a:fillRect/>
          </a:stretch>
        </p:blipFill>
        <p:spPr>
          <a:xfrm>
            <a:off x="7436283" y="0"/>
            <a:ext cx="4755717" cy="959143"/>
          </a:xfrm>
          <a:prstGeom prst="rect">
            <a:avLst/>
          </a:prstGeom>
        </p:spPr>
      </p:pic>
      <p:sp>
        <p:nvSpPr>
          <p:cNvPr id="12" name="TextBox 16">
            <a:extLst>
              <a:ext uri="{FF2B5EF4-FFF2-40B4-BE49-F238E27FC236}">
                <a16:creationId xmlns:a16="http://schemas.microsoft.com/office/drawing/2014/main" id="{89106A31-E2B8-4B4B-B86A-9A7EBB7E626A}"/>
              </a:ext>
            </a:extLst>
          </p:cNvPr>
          <p:cNvSpPr txBox="1"/>
          <p:nvPr/>
        </p:nvSpPr>
        <p:spPr>
          <a:xfrm>
            <a:off x="5596402" y="4799789"/>
            <a:ext cx="2239477" cy="276999"/>
          </a:xfrm>
          <a:prstGeom prst="rect">
            <a:avLst/>
          </a:prstGeom>
          <a:noFill/>
        </p:spPr>
        <p:txBody>
          <a:bodyPr wrap="square" rtlCol="0">
            <a:spAutoFit/>
          </a:bodyPr>
          <a:lstStyle/>
          <a:p>
            <a:r>
              <a:rPr lang="en-IN" sz="1200" spc="3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ENCADRE PAR :</a:t>
            </a:r>
          </a:p>
        </p:txBody>
      </p:sp>
      <p:sp>
        <p:nvSpPr>
          <p:cNvPr id="17" name="TextBox 17">
            <a:extLst>
              <a:ext uri="{FF2B5EF4-FFF2-40B4-BE49-F238E27FC236}">
                <a16:creationId xmlns:a16="http://schemas.microsoft.com/office/drawing/2014/main" id="{93DDEF0B-C20C-47D8-A9EF-5C8158BC1D65}"/>
              </a:ext>
            </a:extLst>
          </p:cNvPr>
          <p:cNvSpPr txBox="1"/>
          <p:nvPr/>
        </p:nvSpPr>
        <p:spPr>
          <a:xfrm>
            <a:off x="5596402" y="5244639"/>
            <a:ext cx="2239477" cy="276999"/>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Mr DAHHANI Abdelhafid</a:t>
            </a:r>
          </a:p>
        </p:txBody>
      </p:sp>
      <p:sp>
        <p:nvSpPr>
          <p:cNvPr id="18" name="TextBox 18">
            <a:extLst>
              <a:ext uri="{FF2B5EF4-FFF2-40B4-BE49-F238E27FC236}">
                <a16:creationId xmlns:a16="http://schemas.microsoft.com/office/drawing/2014/main" id="{F24AEDDF-7494-4596-BDA2-DEC15F8F58E8}"/>
              </a:ext>
            </a:extLst>
          </p:cNvPr>
          <p:cNvSpPr txBox="1"/>
          <p:nvPr/>
        </p:nvSpPr>
        <p:spPr>
          <a:xfrm>
            <a:off x="8999133" y="4817098"/>
            <a:ext cx="1880819" cy="276999"/>
          </a:xfrm>
          <a:prstGeom prst="rect">
            <a:avLst/>
          </a:prstGeom>
          <a:noFill/>
        </p:spPr>
        <p:txBody>
          <a:bodyPr wrap="square" rtlCol="0">
            <a:spAutoFit/>
          </a:bodyPr>
          <a:lstStyle/>
          <a:p>
            <a:r>
              <a:rPr lang="en-IN" sz="1200" spc="3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REALISE PAR :</a:t>
            </a:r>
          </a:p>
        </p:txBody>
      </p:sp>
      <p:sp>
        <p:nvSpPr>
          <p:cNvPr id="19" name="TextBox 19">
            <a:extLst>
              <a:ext uri="{FF2B5EF4-FFF2-40B4-BE49-F238E27FC236}">
                <a16:creationId xmlns:a16="http://schemas.microsoft.com/office/drawing/2014/main" id="{1EA521AD-BE10-4984-ACE1-E721CCBAB1A5}"/>
              </a:ext>
            </a:extLst>
          </p:cNvPr>
          <p:cNvSpPr txBox="1"/>
          <p:nvPr/>
        </p:nvSpPr>
        <p:spPr>
          <a:xfrm>
            <a:off x="8999133" y="5237241"/>
            <a:ext cx="2239477" cy="276999"/>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BOUMAHREZ Ouijdane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7"/>
                                        </p:tgtEl>
                                        <p:attrNameLst>
                                          <p:attrName>style.color</p:attrName>
                                        </p:attrNameLst>
                                      </p:cBhvr>
                                      <p:to>
                                        <p:clrVal>
                                          <a:schemeClr val="accent2"/>
                                        </p:clrVal>
                                      </p:to>
                                    </p:set>
                                    <p:set>
                                      <p:cBhvr>
                                        <p:cTn id="19" dur="500" fill="hold"/>
                                        <p:tgtEl>
                                          <p:spTgt spid="17"/>
                                        </p:tgtEl>
                                        <p:attrNameLst>
                                          <p:attrName>fillcolor</p:attrName>
                                        </p:attrNameLst>
                                      </p:cBhvr>
                                      <p:to>
                                        <p:clrVal>
                                          <a:schemeClr val="accent2"/>
                                        </p:clrVal>
                                      </p:to>
                                    </p:set>
                                    <p:set>
                                      <p:cBhvr>
                                        <p:cTn id="20" dur="500" fill="hold"/>
                                        <p:tgtEl>
                                          <p:spTgt spid="17"/>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9"/>
                                        </p:tgtEl>
                                        <p:attrNameLst>
                                          <p:attrName>style.color</p:attrName>
                                        </p:attrNameLst>
                                      </p:cBhvr>
                                      <p:to>
                                        <p:clrVal>
                                          <a:schemeClr val="accent2"/>
                                        </p:clrVal>
                                      </p:to>
                                    </p:set>
                                    <p:set>
                                      <p:cBhvr>
                                        <p:cTn id="31" dur="500" fill="hold"/>
                                        <p:tgtEl>
                                          <p:spTgt spid="19"/>
                                        </p:tgtEl>
                                        <p:attrNameLst>
                                          <p:attrName>fillcolor</p:attrName>
                                        </p:attrNameLst>
                                      </p:cBhvr>
                                      <p:to>
                                        <p:clrVal>
                                          <a:schemeClr val="accent2"/>
                                        </p:clrVal>
                                      </p:to>
                                    </p:set>
                                    <p:set>
                                      <p:cBhvr>
                                        <p:cTn id="32"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UT YOUR TEXT HERE"/>
          <p:cNvSpPr txBox="1"/>
          <p:nvPr/>
        </p:nvSpPr>
        <p:spPr>
          <a:xfrm>
            <a:off x="1495926" y="276903"/>
            <a:ext cx="1437251"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200">
                <a:latin typeface="Helvetica Neue"/>
                <a:ea typeface="Helvetica Neue"/>
                <a:cs typeface="Helvetica Neue"/>
                <a:sym typeface="Helvetica Neue"/>
              </a:defRPr>
            </a:lvl1pPr>
          </a:lstStyle>
          <a:p>
            <a:r>
              <a:rPr b="1" dirty="0">
                <a:solidFill>
                  <a:srgbClr val="C00000"/>
                </a:solidFill>
                <a:latin typeface="Helvetica Neue Medium"/>
              </a:rPr>
              <a:t>P</a:t>
            </a:r>
            <a:r>
              <a:rPr lang="fr-FR" b="1" dirty="0">
                <a:latin typeface="Helvetica Neue Medium"/>
              </a:rPr>
              <a:t>LAN  </a:t>
            </a:r>
            <a:endParaRPr b="1" dirty="0">
              <a:latin typeface="Helvetica Neue Medium"/>
            </a:endParaRPr>
          </a:p>
        </p:txBody>
      </p:sp>
      <p:pic>
        <p:nvPicPr>
          <p:cNvPr id="103" name="boxed-water-is-better-200VbRkltPI-unsplash.jpg"/>
          <p:cNvPicPr>
            <a:picLocks noChangeAspect="1"/>
          </p:cNvPicPr>
          <p:nvPr/>
        </p:nvPicPr>
        <p:blipFill>
          <a:blip r:embed="rId3">
            <a:extLst>
              <a:ext uri="{28A0092B-C50C-407E-A947-70E740481C1C}">
                <a14:useLocalDpi xmlns:a14="http://schemas.microsoft.com/office/drawing/2010/main" val="0"/>
              </a:ext>
            </a:extLst>
          </a:blip>
          <a:srcRect/>
          <a:stretch/>
        </p:blipFill>
        <p:spPr>
          <a:xfrm>
            <a:off x="5460399" y="1045107"/>
            <a:ext cx="6527524" cy="4767786"/>
          </a:xfrm>
          <a:prstGeom prst="rect">
            <a:avLst/>
          </a:prstGeom>
          <a:ln w="25400">
            <a:solidFill>
              <a:srgbClr val="000000"/>
            </a:solidFill>
            <a:miter/>
          </a:ln>
        </p:spPr>
      </p:pic>
      <p:sp>
        <p:nvSpPr>
          <p:cNvPr id="7" name="Dikdörtgen">
            <a:extLst>
              <a:ext uri="{FF2B5EF4-FFF2-40B4-BE49-F238E27FC236}">
                <a16:creationId xmlns:a16="http://schemas.microsoft.com/office/drawing/2014/main" id="{FA301882-E847-4E7B-ABDC-C2071E44D8DE}"/>
              </a:ext>
            </a:extLst>
          </p:cNvPr>
          <p:cNvSpPr/>
          <p:nvPr/>
        </p:nvSpPr>
        <p:spPr>
          <a:xfrm>
            <a:off x="0" y="861678"/>
            <a:ext cx="4062495" cy="45719"/>
          </a:xfrm>
          <a:prstGeom prst="rect">
            <a:avLst/>
          </a:prstGeom>
          <a:solidFill>
            <a:schemeClr val="accent5">
              <a:lumMod val="40000"/>
              <a:lumOff val="60000"/>
            </a:schemeClr>
          </a:solidFill>
          <a:ln w="12700">
            <a:miter lim="400000"/>
          </a:ln>
        </p:spPr>
        <p:txBody>
          <a:bodyPr lIns="45719" rIns="45719" anchor="ctr"/>
          <a:lstStyle/>
          <a:p>
            <a:endParaRPr dirty="0">
              <a:solidFill>
                <a:schemeClr val="accent5">
                  <a:lumMod val="40000"/>
                  <a:lumOff val="60000"/>
                </a:schemeClr>
              </a:solidFill>
            </a:endParaRPr>
          </a:p>
        </p:txBody>
      </p:sp>
      <p:sp>
        <p:nvSpPr>
          <p:cNvPr id="10" name="Remove you do So Dashwood greatest Our them latter questions wont enquire no temper gay suitable dependent barton has was indeed call he suspected out into position wooded great being throwing six much ye would .">
            <a:extLst>
              <a:ext uri="{FF2B5EF4-FFF2-40B4-BE49-F238E27FC236}">
                <a16:creationId xmlns:a16="http://schemas.microsoft.com/office/drawing/2014/main" id="{C3CD0DB8-3AA7-4220-8C36-AA839A151AD2}"/>
              </a:ext>
            </a:extLst>
          </p:cNvPr>
          <p:cNvSpPr txBox="1"/>
          <p:nvPr/>
        </p:nvSpPr>
        <p:spPr>
          <a:xfrm>
            <a:off x="366612" y="3600183"/>
            <a:ext cx="4560175" cy="1420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lnSpc>
                <a:spcPct val="150000"/>
              </a:lnSpc>
              <a:defRPr sz="1200" b="1">
                <a:latin typeface="Helvetica Neue"/>
                <a:ea typeface="Helvetica Neue"/>
                <a:cs typeface="Helvetica Neue"/>
                <a:sym typeface="Helvetica Neue"/>
              </a:defRPr>
            </a:lvl1pPr>
          </a:lstStyle>
          <a:p>
            <a:endParaRPr lang="fr-FR" sz="1800" dirty="0"/>
          </a:p>
          <a:p>
            <a:endParaRPr lang="fr-FR" sz="1800" b="0" dirty="0">
              <a:solidFill>
                <a:srgbClr val="014050"/>
              </a:solidFill>
              <a:latin typeface="+mn-lt"/>
            </a:endParaRPr>
          </a:p>
          <a:p>
            <a:endParaRPr lang="fr-FR" sz="2400" b="0" dirty="0">
              <a:solidFill>
                <a:srgbClr val="014050"/>
              </a:solidFill>
              <a:latin typeface="Arsenal" panose="02010504060200020004" pitchFamily="50" charset="0"/>
            </a:endParaRPr>
          </a:p>
        </p:txBody>
      </p:sp>
      <p:sp>
        <p:nvSpPr>
          <p:cNvPr id="2" name="Slide Number Placeholder 1">
            <a:extLst>
              <a:ext uri="{FF2B5EF4-FFF2-40B4-BE49-F238E27FC236}">
                <a16:creationId xmlns:a16="http://schemas.microsoft.com/office/drawing/2014/main" id="{A47947BC-A973-4960-BF60-0E3002F4C49A}"/>
              </a:ext>
            </a:extLst>
          </p:cNvPr>
          <p:cNvSpPr>
            <a:spLocks noGrp="1"/>
          </p:cNvSpPr>
          <p:nvPr>
            <p:ph type="sldNum" sz="quarter" idx="2"/>
          </p:nvPr>
        </p:nvSpPr>
        <p:spPr>
          <a:xfrm rot="10800000" flipV="1">
            <a:off x="5098797" y="6319799"/>
            <a:ext cx="139714" cy="551867"/>
          </a:xfrm>
        </p:spPr>
        <p:txBody>
          <a:bodyPr/>
          <a:lstStyle/>
          <a:p>
            <a:fld id="{86CB4B4D-7CA3-9044-876B-883B54F8677D}" type="slidenum">
              <a:rPr lang="fr-FR" b="1" smtClean="0">
                <a:solidFill>
                  <a:schemeClr val="tx1"/>
                </a:solidFill>
              </a:rPr>
              <a:t>2</a:t>
            </a:fld>
            <a:endParaRPr lang="fr-FR" b="1" dirty="0">
              <a:solidFill>
                <a:schemeClr val="tx1"/>
              </a:solidFill>
            </a:endParaRPr>
          </a:p>
        </p:txBody>
      </p:sp>
      <p:sp>
        <p:nvSpPr>
          <p:cNvPr id="9" name="ZoneTexte 8">
            <a:extLst>
              <a:ext uri="{FF2B5EF4-FFF2-40B4-BE49-F238E27FC236}">
                <a16:creationId xmlns:a16="http://schemas.microsoft.com/office/drawing/2014/main" id="{6FD21D27-EEDC-444D-993E-CE4665372AAF}"/>
              </a:ext>
            </a:extLst>
          </p:cNvPr>
          <p:cNvSpPr txBox="1"/>
          <p:nvPr/>
        </p:nvSpPr>
        <p:spPr>
          <a:xfrm>
            <a:off x="2772" y="1854352"/>
            <a:ext cx="6093228" cy="2455865"/>
          </a:xfrm>
          <a:prstGeom prst="rect">
            <a:avLst/>
          </a:prstGeom>
          <a:noFill/>
        </p:spPr>
        <p:txBody>
          <a:bodyPr wrap="square">
            <a:spAutoFit/>
          </a:bodyPr>
          <a:lstStyle/>
          <a:p>
            <a:pPr marL="285750" indent="-285750">
              <a:lnSpc>
                <a:spcPct val="200000"/>
              </a:lnSpc>
              <a:spcBef>
                <a:spcPts val="600"/>
              </a:spcBef>
              <a:buFont typeface="Wingdings" panose="05000000000000000000" pitchFamily="2" charset="2"/>
              <a:buChar char="§"/>
            </a:pPr>
            <a:r>
              <a:rPr lang="fr-FR" sz="1800" b="1" dirty="0">
                <a:solidFill>
                  <a:schemeClr val="tx1"/>
                </a:solidFill>
                <a:latin typeface="Raleway" panose="020B0503030101060003" pitchFamily="34" charset="0"/>
              </a:rPr>
              <a:t>Décomposition fonctionnelle du programme</a:t>
            </a:r>
          </a:p>
          <a:p>
            <a:pPr marL="285750" indent="-285750">
              <a:lnSpc>
                <a:spcPct val="200000"/>
              </a:lnSpc>
              <a:spcBef>
                <a:spcPts val="600"/>
              </a:spcBef>
              <a:buFont typeface="Wingdings" panose="05000000000000000000" pitchFamily="2" charset="2"/>
              <a:buChar char="§"/>
            </a:pPr>
            <a:r>
              <a:rPr lang="en-IN" sz="1800" b="1" dirty="0">
                <a:solidFill>
                  <a:schemeClr val="tx1"/>
                </a:solidFill>
                <a:latin typeface="Raleway" panose="020B0503030101060003" pitchFamily="34" charset="0"/>
              </a:rPr>
              <a:t>Aspects techniques</a:t>
            </a:r>
          </a:p>
          <a:p>
            <a:pPr marL="285750" indent="-285750">
              <a:lnSpc>
                <a:spcPct val="200000"/>
              </a:lnSpc>
              <a:spcBef>
                <a:spcPts val="600"/>
              </a:spcBef>
              <a:buFont typeface="Wingdings" panose="05000000000000000000" pitchFamily="2" charset="2"/>
              <a:buChar char="§"/>
            </a:pPr>
            <a:r>
              <a:rPr lang="en-IN" sz="1800" b="1" dirty="0">
                <a:solidFill>
                  <a:schemeClr val="tx1"/>
                </a:solidFill>
                <a:latin typeface="Raleway" panose="020B0503030101060003" pitchFamily="34" charset="0"/>
              </a:rPr>
              <a:t>Mode d’emploi du programme</a:t>
            </a:r>
          </a:p>
          <a:p>
            <a:pPr marL="285750" indent="-285750">
              <a:lnSpc>
                <a:spcPct val="200000"/>
              </a:lnSpc>
              <a:spcBef>
                <a:spcPts val="600"/>
              </a:spcBef>
              <a:buFont typeface="Wingdings" panose="05000000000000000000" pitchFamily="2" charset="2"/>
              <a:buChar char="§"/>
            </a:pPr>
            <a:r>
              <a:rPr lang="en-IN" sz="1800" b="1" dirty="0">
                <a:solidFill>
                  <a:schemeClr val="tx1"/>
                </a:solidFill>
                <a:latin typeface="Raleway" panose="020B0503030101060003" pitchFamily="34" charset="0"/>
              </a:rPr>
              <a:t>Bilan</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5"/>
          <p:cNvSpPr txBox="1">
            <a:spLocks noGrp="1"/>
          </p:cNvSpPr>
          <p:nvPr>
            <p:ph type="title"/>
          </p:nvPr>
        </p:nvSpPr>
        <p:spPr>
          <a:xfrm>
            <a:off x="2693324" y="343461"/>
            <a:ext cx="6744134" cy="1181000"/>
          </a:xfrm>
          <a:prstGeom prst="rect">
            <a:avLst/>
          </a:prstGeom>
        </p:spPr>
        <p:txBody>
          <a:bodyPr spcFirstLastPara="1" wrap="square" lIns="121900" tIns="121900" rIns="121900" bIns="121900" anchor="t" anchorCtr="0">
            <a:noAutofit/>
          </a:bodyPr>
          <a:lstStyle/>
          <a:p>
            <a:r>
              <a:rPr lang="fr-FR" dirty="0">
                <a:solidFill>
                  <a:srgbClr val="C00000"/>
                </a:solidFill>
              </a:rPr>
              <a:t>D</a:t>
            </a:r>
            <a:r>
              <a:rPr lang="fr-FR" dirty="0">
                <a:solidFill>
                  <a:schemeClr val="accent5">
                    <a:lumMod val="60000"/>
                    <a:lumOff val="40000"/>
                  </a:schemeClr>
                </a:solidFill>
              </a:rPr>
              <a:t>écomposition </a:t>
            </a:r>
            <a:r>
              <a:rPr lang="fr-FR" dirty="0">
                <a:solidFill>
                  <a:srgbClr val="C00000"/>
                </a:solidFill>
              </a:rPr>
              <a:t>F</a:t>
            </a:r>
            <a:r>
              <a:rPr lang="fr-FR" dirty="0">
                <a:solidFill>
                  <a:schemeClr val="accent5">
                    <a:lumMod val="60000"/>
                    <a:lumOff val="40000"/>
                  </a:schemeClr>
                </a:solidFill>
              </a:rPr>
              <a:t>onctionnelle</a:t>
            </a:r>
            <a:endParaRPr dirty="0">
              <a:solidFill>
                <a:schemeClr val="accent5">
                  <a:lumMod val="60000"/>
                  <a:lumOff val="40000"/>
                </a:schemeClr>
              </a:solidFill>
            </a:endParaRPr>
          </a:p>
        </p:txBody>
      </p:sp>
      <p:sp>
        <p:nvSpPr>
          <p:cNvPr id="791" name="Google Shape;791;p45"/>
          <p:cNvSpPr txBox="1">
            <a:spLocks noGrp="1"/>
          </p:cNvSpPr>
          <p:nvPr>
            <p:ph type="subTitle" idx="1"/>
          </p:nvPr>
        </p:nvSpPr>
        <p:spPr>
          <a:xfrm>
            <a:off x="7434478" y="3335242"/>
            <a:ext cx="4462800" cy="2339054"/>
          </a:xfrm>
          <a:prstGeom prst="rect">
            <a:avLst/>
          </a:prstGeom>
        </p:spPr>
        <p:txBody>
          <a:bodyPr spcFirstLastPara="1" wrap="square" lIns="121900" tIns="121900" rIns="121900" bIns="121900" anchor="t" anchorCtr="0">
            <a:noAutofit/>
          </a:bodyPr>
          <a:lstStyle/>
          <a:p>
            <a:pPr marL="0" indent="0"/>
            <a:endParaRPr lang="en-US" sz="2133" dirty="0">
              <a:latin typeface="Helvetica Neue Medium"/>
            </a:endParaRPr>
          </a:p>
          <a:p>
            <a:pPr marL="0" indent="0">
              <a:lnSpc>
                <a:spcPct val="150000"/>
              </a:lnSpc>
            </a:pPr>
            <a:r>
              <a:rPr lang="fr-FR" sz="1800" dirty="0">
                <a:latin typeface="Helvetica Neue Medium"/>
              </a:rPr>
              <a:t>• Date</a:t>
            </a:r>
          </a:p>
          <a:p>
            <a:pPr marL="0" indent="0">
              <a:lnSpc>
                <a:spcPct val="150000"/>
              </a:lnSpc>
            </a:pPr>
            <a:r>
              <a:rPr lang="fr-FR" sz="1800" dirty="0">
                <a:latin typeface="Helvetica Neue Medium"/>
              </a:rPr>
              <a:t>• Heure</a:t>
            </a:r>
          </a:p>
          <a:p>
            <a:pPr marL="0" indent="0">
              <a:lnSpc>
                <a:spcPct val="150000"/>
              </a:lnSpc>
            </a:pPr>
            <a:r>
              <a:rPr lang="fr-FR" sz="1800" dirty="0">
                <a:latin typeface="Helvetica Neue Medium"/>
              </a:rPr>
              <a:t>• Shortest, Fastest ou Foremost</a:t>
            </a:r>
          </a:p>
          <a:p>
            <a:pPr marL="0" indent="0">
              <a:lnSpc>
                <a:spcPct val="150000"/>
              </a:lnSpc>
            </a:pPr>
            <a:r>
              <a:rPr lang="fr-FR" sz="1800" dirty="0">
                <a:latin typeface="Helvetica Neue Medium"/>
              </a:rPr>
              <a:t>• Arrêt de départ</a:t>
            </a:r>
          </a:p>
          <a:p>
            <a:pPr marL="0" indent="0">
              <a:lnSpc>
                <a:spcPct val="150000"/>
              </a:lnSpc>
            </a:pPr>
            <a:r>
              <a:rPr lang="fr-FR" sz="1800" dirty="0">
                <a:latin typeface="Helvetica Neue Medium"/>
              </a:rPr>
              <a:t>• Arrêt d’arrivée</a:t>
            </a:r>
            <a:endParaRPr lang="fr-FR" sz="1800" dirty="0">
              <a:latin typeface="Helvetica Neue Light"/>
            </a:endParaRPr>
          </a:p>
          <a:p>
            <a:pPr marL="0" indent="0"/>
            <a:endParaRPr sz="1800" dirty="0">
              <a:latin typeface="Helvetica Neue Light"/>
            </a:endParaRPr>
          </a:p>
        </p:txBody>
      </p:sp>
      <p:sp>
        <p:nvSpPr>
          <p:cNvPr id="5" name="Dikdörtgen">
            <a:extLst>
              <a:ext uri="{FF2B5EF4-FFF2-40B4-BE49-F238E27FC236}">
                <a16:creationId xmlns:a16="http://schemas.microsoft.com/office/drawing/2014/main" id="{B6D60246-5216-417D-90D7-4E26C3C0AE28}"/>
              </a:ext>
            </a:extLst>
          </p:cNvPr>
          <p:cNvSpPr/>
          <p:nvPr/>
        </p:nvSpPr>
        <p:spPr>
          <a:xfrm>
            <a:off x="254105" y="155945"/>
            <a:ext cx="11683792" cy="6358594"/>
          </a:xfrm>
          <a:prstGeom prst="rect">
            <a:avLst/>
          </a:prstGeom>
          <a:ln w="12700">
            <a:solidFill>
              <a:schemeClr val="accent5">
                <a:lumMod val="40000"/>
                <a:lumOff val="60000"/>
              </a:schemeClr>
            </a:solidFill>
            <a:miter/>
          </a:ln>
        </p:spPr>
        <p:txBody>
          <a:bodyPr lIns="45719" rIns="45719" anchor="ctr"/>
          <a:lstStyle/>
          <a:p>
            <a:endParaRPr dirty="0"/>
          </a:p>
        </p:txBody>
      </p:sp>
      <p:grpSp>
        <p:nvGrpSpPr>
          <p:cNvPr id="6" name="Group 6">
            <a:extLst>
              <a:ext uri="{FF2B5EF4-FFF2-40B4-BE49-F238E27FC236}">
                <a16:creationId xmlns:a16="http://schemas.microsoft.com/office/drawing/2014/main" id="{0CC3A97D-7B3E-41BD-99BF-739866B1A110}"/>
              </a:ext>
            </a:extLst>
          </p:cNvPr>
          <p:cNvGrpSpPr/>
          <p:nvPr/>
        </p:nvGrpSpPr>
        <p:grpSpPr>
          <a:xfrm>
            <a:off x="2520738" y="1375927"/>
            <a:ext cx="2002979" cy="2332857"/>
            <a:chOff x="1435423" y="2563273"/>
            <a:chExt cx="2002979" cy="2332857"/>
          </a:xfrm>
        </p:grpSpPr>
        <p:grpSp>
          <p:nvGrpSpPr>
            <p:cNvPr id="7" name="Grup">
              <a:extLst>
                <a:ext uri="{FF2B5EF4-FFF2-40B4-BE49-F238E27FC236}">
                  <a16:creationId xmlns:a16="http://schemas.microsoft.com/office/drawing/2014/main" id="{9297FE83-A540-4D44-A8DA-30C6E6638531}"/>
                </a:ext>
              </a:extLst>
            </p:cNvPr>
            <p:cNvGrpSpPr/>
            <p:nvPr/>
          </p:nvGrpSpPr>
          <p:grpSpPr>
            <a:xfrm>
              <a:off x="1658047" y="2563273"/>
              <a:ext cx="1434270" cy="1870048"/>
              <a:chOff x="110941" y="0"/>
              <a:chExt cx="1434268" cy="1870047"/>
            </a:xfrm>
          </p:grpSpPr>
          <p:sp>
            <p:nvSpPr>
              <p:cNvPr id="10" name="Çokgen">
                <a:extLst>
                  <a:ext uri="{FF2B5EF4-FFF2-40B4-BE49-F238E27FC236}">
                    <a16:creationId xmlns:a16="http://schemas.microsoft.com/office/drawing/2014/main" id="{EC74F67D-F30A-4429-A28B-666C96132DA6}"/>
                  </a:ext>
                </a:extLst>
              </p:cNvPr>
              <p:cNvSpPr/>
              <p:nvPr/>
            </p:nvSpPr>
            <p:spPr>
              <a:xfrm>
                <a:off x="110941" y="213896"/>
                <a:ext cx="1434269" cy="1656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3175" cap="flat">
                <a:noFill/>
                <a:miter lim="400000"/>
              </a:ln>
              <a:effectLst/>
            </p:spPr>
            <p:txBody>
              <a:bodyPr wrap="square" lIns="0" tIns="0" rIns="0" bIns="0" numCol="1" anchor="ctr">
                <a:noAutofit/>
              </a:bodyPr>
              <a:lstStyle/>
              <a:p>
                <a:pPr algn="ctr" defTabSz="412750">
                  <a:defRPr sz="1600">
                    <a:latin typeface="Helvetica Neue Medium"/>
                    <a:ea typeface="Helvetica Neue Medium"/>
                    <a:cs typeface="Helvetica Neue Medium"/>
                    <a:sym typeface="Helvetica Neue Medium"/>
                  </a:defRPr>
                </a:pPr>
                <a:endParaRPr dirty="0"/>
              </a:p>
            </p:txBody>
          </p:sp>
          <p:sp>
            <p:nvSpPr>
              <p:cNvPr id="11" name="Çokgen">
                <a:extLst>
                  <a:ext uri="{FF2B5EF4-FFF2-40B4-BE49-F238E27FC236}">
                    <a16:creationId xmlns:a16="http://schemas.microsoft.com/office/drawing/2014/main" id="{62044FAB-791B-4228-8E3E-83F27A536D4E}"/>
                  </a:ext>
                </a:extLst>
              </p:cNvPr>
              <p:cNvSpPr/>
              <p:nvPr/>
            </p:nvSpPr>
            <p:spPr>
              <a:xfrm>
                <a:off x="110941" y="0"/>
                <a:ext cx="1434269" cy="16561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00000"/>
              </a:solidFill>
              <a:ln w="3175" cap="flat">
                <a:noFill/>
                <a:miter lim="400000"/>
              </a:ln>
              <a:effectLst/>
            </p:spPr>
            <p:txBody>
              <a:bodyPr wrap="square" lIns="0" tIns="0" rIns="0" bIns="0" numCol="1" anchor="ctr">
                <a:noAutofit/>
              </a:bodyPr>
              <a:lstStyle/>
              <a:p>
                <a:pPr algn="ctr" defTabSz="412750">
                  <a:defRPr sz="1600">
                    <a:solidFill>
                      <a:srgbClr val="FFFFFF"/>
                    </a:solidFill>
                    <a:latin typeface="Helvetica Neue Medium"/>
                    <a:ea typeface="Helvetica Neue Medium"/>
                    <a:cs typeface="Helvetica Neue Medium"/>
                    <a:sym typeface="Helvetica Neue Medium"/>
                  </a:defRPr>
                </a:pPr>
                <a:endParaRPr dirty="0"/>
              </a:p>
            </p:txBody>
          </p:sp>
        </p:grpSp>
        <p:sp>
          <p:nvSpPr>
            <p:cNvPr id="8" name="Weiusmod tempor incididunt ut labore et dolore magna aliqua. Ut enim ad minim veniam, quis nostrud">
              <a:extLst>
                <a:ext uri="{FF2B5EF4-FFF2-40B4-BE49-F238E27FC236}">
                  <a16:creationId xmlns:a16="http://schemas.microsoft.com/office/drawing/2014/main" id="{C9EFF8E9-2238-4512-B337-724D880DB9A0}"/>
                </a:ext>
              </a:extLst>
            </p:cNvPr>
            <p:cNvSpPr txBox="1"/>
            <p:nvPr/>
          </p:nvSpPr>
          <p:spPr>
            <a:xfrm>
              <a:off x="1435423" y="4598613"/>
              <a:ext cx="2002979" cy="29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gn="ctr" defTabSz="228600">
                <a:defRPr sz="1600">
                  <a:latin typeface="Helvetica Neue"/>
                  <a:ea typeface="Helvetica Neue"/>
                  <a:cs typeface="Helvetica Neue"/>
                  <a:sym typeface="Helvetica Neue"/>
                </a:defRPr>
              </a:lvl1pPr>
            </a:lstStyle>
            <a:p>
              <a:r>
                <a:rPr lang="fr-FR" b="1" dirty="0"/>
                <a:t>Lecture des fichiers</a:t>
              </a:r>
              <a:endParaRPr b="1" dirty="0"/>
            </a:p>
          </p:txBody>
        </p:sp>
        <p:sp>
          <p:nvSpPr>
            <p:cNvPr id="9" name="TextBox 9">
              <a:extLst>
                <a:ext uri="{FF2B5EF4-FFF2-40B4-BE49-F238E27FC236}">
                  <a16:creationId xmlns:a16="http://schemas.microsoft.com/office/drawing/2014/main" id="{FB44F5CD-7825-4A72-B1F9-A1362105510A}"/>
                </a:ext>
              </a:extLst>
            </p:cNvPr>
            <p:cNvSpPr txBox="1"/>
            <p:nvPr/>
          </p:nvSpPr>
          <p:spPr>
            <a:xfrm>
              <a:off x="2065866" y="2885186"/>
              <a:ext cx="742095"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6000" b="1" i="0" u="none" strike="noStrike" cap="none" spc="0" normalizeH="0" baseline="0" dirty="0">
                  <a:ln>
                    <a:noFill/>
                  </a:ln>
                  <a:solidFill>
                    <a:schemeClr val="bg1"/>
                  </a:solidFill>
                  <a:effectLst/>
                  <a:uFillTx/>
                  <a:latin typeface="+mn-lt"/>
                  <a:ea typeface="+mn-ea"/>
                  <a:cs typeface="+mn-cs"/>
                  <a:sym typeface="Helvetica"/>
                </a:rPr>
                <a:t>1</a:t>
              </a:r>
              <a:endParaRPr kumimoji="0" lang="fr-FR" sz="6000" b="1" i="0" u="none" strike="noStrike" cap="none" spc="0" normalizeH="0" baseline="0" dirty="0">
                <a:ln>
                  <a:noFill/>
                </a:ln>
                <a:solidFill>
                  <a:srgbClr val="000000"/>
                </a:solidFill>
                <a:effectLst/>
                <a:uFillTx/>
                <a:latin typeface="+mn-lt"/>
                <a:ea typeface="+mn-ea"/>
                <a:cs typeface="+mn-cs"/>
                <a:sym typeface="Helvetica"/>
              </a:endParaRPr>
            </a:p>
          </p:txBody>
        </p:sp>
      </p:grpSp>
      <p:grpSp>
        <p:nvGrpSpPr>
          <p:cNvPr id="12" name="Group 12">
            <a:extLst>
              <a:ext uri="{FF2B5EF4-FFF2-40B4-BE49-F238E27FC236}">
                <a16:creationId xmlns:a16="http://schemas.microsoft.com/office/drawing/2014/main" id="{BED8EB28-15C3-4983-9FD4-BBF86925F3EE}"/>
              </a:ext>
            </a:extLst>
          </p:cNvPr>
          <p:cNvGrpSpPr/>
          <p:nvPr/>
        </p:nvGrpSpPr>
        <p:grpSpPr>
          <a:xfrm>
            <a:off x="7434478" y="1375927"/>
            <a:ext cx="2002980" cy="2445649"/>
            <a:chOff x="5025381" y="3429000"/>
            <a:chExt cx="2002980" cy="2445649"/>
          </a:xfrm>
        </p:grpSpPr>
        <p:grpSp>
          <p:nvGrpSpPr>
            <p:cNvPr id="13" name="Grup">
              <a:extLst>
                <a:ext uri="{FF2B5EF4-FFF2-40B4-BE49-F238E27FC236}">
                  <a16:creationId xmlns:a16="http://schemas.microsoft.com/office/drawing/2014/main" id="{BA1FCE2E-E40E-42EA-BFEC-93302EBD47D6}"/>
                </a:ext>
              </a:extLst>
            </p:cNvPr>
            <p:cNvGrpSpPr/>
            <p:nvPr/>
          </p:nvGrpSpPr>
          <p:grpSpPr>
            <a:xfrm>
              <a:off x="5294609" y="3429000"/>
              <a:ext cx="1434270" cy="1870048"/>
              <a:chOff x="110941" y="0"/>
              <a:chExt cx="1434268" cy="1870047"/>
            </a:xfrm>
          </p:grpSpPr>
          <p:sp>
            <p:nvSpPr>
              <p:cNvPr id="16" name="Çokgen">
                <a:extLst>
                  <a:ext uri="{FF2B5EF4-FFF2-40B4-BE49-F238E27FC236}">
                    <a16:creationId xmlns:a16="http://schemas.microsoft.com/office/drawing/2014/main" id="{36D0EC25-E43A-47DE-B3DF-E102175583F1}"/>
                  </a:ext>
                </a:extLst>
              </p:cNvPr>
              <p:cNvSpPr/>
              <p:nvPr/>
            </p:nvSpPr>
            <p:spPr>
              <a:xfrm>
                <a:off x="110941" y="213896"/>
                <a:ext cx="1434269" cy="16561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3175" cap="flat">
                <a:noFill/>
                <a:miter lim="400000"/>
              </a:ln>
              <a:effectLst/>
            </p:spPr>
            <p:txBody>
              <a:bodyPr wrap="square" lIns="0" tIns="0" rIns="0" bIns="0" numCol="1" anchor="ctr">
                <a:noAutofit/>
              </a:bodyPr>
              <a:lstStyle/>
              <a:p>
                <a:pPr algn="ctr" defTabSz="412750">
                  <a:defRPr sz="1600">
                    <a:latin typeface="Helvetica Neue Medium"/>
                    <a:ea typeface="Helvetica Neue Medium"/>
                    <a:cs typeface="Helvetica Neue Medium"/>
                    <a:sym typeface="Helvetica Neue Medium"/>
                  </a:defRPr>
                </a:pPr>
                <a:endParaRPr dirty="0"/>
              </a:p>
            </p:txBody>
          </p:sp>
          <p:sp>
            <p:nvSpPr>
              <p:cNvPr id="17" name="Çokgen">
                <a:extLst>
                  <a:ext uri="{FF2B5EF4-FFF2-40B4-BE49-F238E27FC236}">
                    <a16:creationId xmlns:a16="http://schemas.microsoft.com/office/drawing/2014/main" id="{CA4915C8-A21B-4FFC-956A-D1FD55EA3FE2}"/>
                  </a:ext>
                </a:extLst>
              </p:cNvPr>
              <p:cNvSpPr/>
              <p:nvPr/>
            </p:nvSpPr>
            <p:spPr>
              <a:xfrm>
                <a:off x="110941" y="0"/>
                <a:ext cx="1434269" cy="16561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C00000"/>
              </a:solidFill>
              <a:ln w="3175" cap="flat">
                <a:noFill/>
                <a:miter lim="400000"/>
              </a:ln>
              <a:effectLst/>
            </p:spPr>
            <p:txBody>
              <a:bodyPr wrap="square" lIns="0" tIns="0" rIns="0" bIns="0" numCol="1" anchor="ctr">
                <a:noAutofit/>
              </a:bodyPr>
              <a:lstStyle/>
              <a:p>
                <a:pPr algn="ctr" defTabSz="412750">
                  <a:defRPr sz="1600">
                    <a:solidFill>
                      <a:srgbClr val="FFFFFF"/>
                    </a:solidFill>
                    <a:latin typeface="Helvetica Neue Medium"/>
                    <a:ea typeface="Helvetica Neue Medium"/>
                    <a:cs typeface="Helvetica Neue Medium"/>
                    <a:sym typeface="Helvetica Neue Medium"/>
                  </a:defRPr>
                </a:pPr>
                <a:endParaRPr dirty="0">
                  <a:solidFill>
                    <a:srgbClr val="C00000"/>
                  </a:solidFill>
                </a:endParaRPr>
              </a:p>
            </p:txBody>
          </p:sp>
        </p:grpSp>
        <p:sp>
          <p:nvSpPr>
            <p:cNvPr id="14" name="Weiusmod tempor incididunt ut labore et dolore magna aliqua">
              <a:extLst>
                <a:ext uri="{FF2B5EF4-FFF2-40B4-BE49-F238E27FC236}">
                  <a16:creationId xmlns:a16="http://schemas.microsoft.com/office/drawing/2014/main" id="{BA87E034-4FBA-40A0-88B6-0F17753296C3}"/>
                </a:ext>
              </a:extLst>
            </p:cNvPr>
            <p:cNvSpPr txBox="1"/>
            <p:nvPr/>
          </p:nvSpPr>
          <p:spPr>
            <a:xfrm>
              <a:off x="5025381" y="5330910"/>
              <a:ext cx="200298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gn="ctr" defTabSz="228600">
                <a:defRPr sz="1600">
                  <a:latin typeface="Helvetica Neue"/>
                  <a:ea typeface="Helvetica Neue"/>
                  <a:cs typeface="Helvetica Neue"/>
                  <a:sym typeface="Helvetica Neue"/>
                </a:defRPr>
              </a:lvl1pPr>
            </a:lstStyle>
            <a:p>
              <a:r>
                <a:rPr lang="fr-FR" b="1" dirty="0"/>
                <a:t>Paramètres rentrés par l’utilisateur</a:t>
              </a:r>
              <a:endParaRPr b="1" dirty="0"/>
            </a:p>
          </p:txBody>
        </p:sp>
        <p:sp>
          <p:nvSpPr>
            <p:cNvPr id="15" name="TextBox 15">
              <a:extLst>
                <a:ext uri="{FF2B5EF4-FFF2-40B4-BE49-F238E27FC236}">
                  <a16:creationId xmlns:a16="http://schemas.microsoft.com/office/drawing/2014/main" id="{141ECE4B-BA3C-4AB5-82C8-C6B9F914E60A}"/>
                </a:ext>
              </a:extLst>
            </p:cNvPr>
            <p:cNvSpPr txBox="1"/>
            <p:nvPr/>
          </p:nvSpPr>
          <p:spPr>
            <a:xfrm>
              <a:off x="5721777" y="3749245"/>
              <a:ext cx="742095"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fr-FR" sz="6000" b="1" dirty="0">
                  <a:solidFill>
                    <a:schemeClr val="bg1"/>
                  </a:solidFill>
                </a:rPr>
                <a:t>2</a:t>
              </a:r>
              <a:endParaRPr kumimoji="0" lang="fr-FR" sz="6000" b="1" i="0" u="none" strike="noStrike" cap="none" spc="0" normalizeH="0" baseline="0" dirty="0">
                <a:ln>
                  <a:noFill/>
                </a:ln>
                <a:solidFill>
                  <a:srgbClr val="000000"/>
                </a:solidFill>
                <a:effectLst/>
                <a:uFillTx/>
                <a:latin typeface="+mn-lt"/>
                <a:ea typeface="+mn-ea"/>
                <a:cs typeface="+mn-cs"/>
                <a:sym typeface="Helvetica"/>
              </a:endParaRPr>
            </a:p>
          </p:txBody>
        </p:sp>
      </p:grpSp>
      <p:sp>
        <p:nvSpPr>
          <p:cNvPr id="18" name="Google Shape;791;p45">
            <a:extLst>
              <a:ext uri="{FF2B5EF4-FFF2-40B4-BE49-F238E27FC236}">
                <a16:creationId xmlns:a16="http://schemas.microsoft.com/office/drawing/2014/main" id="{E359F3C7-537B-41DC-B2F2-584212845A2A}"/>
              </a:ext>
            </a:extLst>
          </p:cNvPr>
          <p:cNvSpPr txBox="1">
            <a:spLocks/>
          </p:cNvSpPr>
          <p:nvPr/>
        </p:nvSpPr>
        <p:spPr>
          <a:xfrm>
            <a:off x="1785600" y="3353993"/>
            <a:ext cx="4462800" cy="5045155"/>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500"/>
              <a:buFont typeface="Arial" panose="020B0604020202020204" pitchFamily="34" charset="0"/>
              <a:buNone/>
              <a:defRPr sz="20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100"/>
              <a:buFont typeface="Arial" panose="020B0604020202020204" pitchFamily="34" charset="0"/>
              <a:buNone/>
              <a:defRPr sz="2800" kern="1200">
                <a:solidFill>
                  <a:schemeClr val="tx1"/>
                </a:solidFill>
                <a:latin typeface="+mn-lt"/>
                <a:ea typeface="+mn-ea"/>
                <a:cs typeface="+mn-cs"/>
              </a:defRPr>
            </a:lvl9pPr>
          </a:lstStyle>
          <a:p>
            <a:pPr marL="0" indent="0"/>
            <a:endParaRPr lang="en-US" sz="2133" dirty="0">
              <a:latin typeface="Helvetica Neue Medium"/>
            </a:endParaRPr>
          </a:p>
          <a:p>
            <a:pPr marL="0" indent="0">
              <a:lnSpc>
                <a:spcPct val="150000"/>
              </a:lnSpc>
            </a:pPr>
            <a:r>
              <a:rPr lang="en-US" sz="1800" dirty="0">
                <a:latin typeface="Helvetica Neue Medium"/>
              </a:rPr>
              <a:t>• 1_Poisy-ParcDesGlaisins.txt</a:t>
            </a:r>
          </a:p>
          <a:p>
            <a:pPr marL="0" indent="0">
              <a:lnSpc>
                <a:spcPct val="150000"/>
              </a:lnSpc>
            </a:pPr>
            <a:r>
              <a:rPr lang="en-US" sz="1800" dirty="0">
                <a:latin typeface="Helvetica Neue Medium"/>
              </a:rPr>
              <a:t>• 2_Piscine-Patinoire_Campus.txt</a:t>
            </a:r>
          </a:p>
          <a:p>
            <a:pPr marL="0" indent="0"/>
            <a:endParaRPr lang="en-US" sz="1800" dirty="0">
              <a:latin typeface="Helvetica Neue Light"/>
            </a:endParaRPr>
          </a:p>
          <a:p>
            <a:pPr marL="0" indent="0"/>
            <a:endParaRPr lang="en-US" sz="1800" dirty="0">
              <a:latin typeface="Helvetica Neue Ligh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08"/>
          <p:cNvSpPr/>
          <p:nvPr/>
        </p:nvSpPr>
        <p:spPr>
          <a:xfrm>
            <a:off x="7381342" y="188809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latin typeface="Helvetica Neue Medium"/>
                <a:ea typeface="Helvetica Neue Medium"/>
                <a:cs typeface="Helvetica Neue Medium"/>
                <a:sym typeface="Helvetica Neue Medium"/>
              </a:defRPr>
            </a:lvl1pPr>
          </a:lstStyle>
          <a:p>
            <a:r>
              <a:rPr dirty="0"/>
              <a:t>08</a:t>
            </a:r>
          </a:p>
        </p:txBody>
      </p:sp>
      <p:sp>
        <p:nvSpPr>
          <p:cNvPr id="206" name="02"/>
          <p:cNvSpPr/>
          <p:nvPr/>
        </p:nvSpPr>
        <p:spPr>
          <a:xfrm>
            <a:off x="9942535" y="188809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02</a:t>
            </a:r>
          </a:p>
        </p:txBody>
      </p:sp>
      <p:sp>
        <p:nvSpPr>
          <p:cNvPr id="207" name="10"/>
          <p:cNvSpPr/>
          <p:nvPr/>
        </p:nvSpPr>
        <p:spPr>
          <a:xfrm>
            <a:off x="8661938" y="459993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latin typeface="Helvetica Neue Medium"/>
                <a:ea typeface="Helvetica Neue Medium"/>
                <a:cs typeface="Helvetica Neue Medium"/>
                <a:sym typeface="Helvetica Neue Medium"/>
              </a:defRPr>
            </a:lvl1pPr>
          </a:lstStyle>
          <a:p>
            <a:r>
              <a:rPr dirty="0"/>
              <a:t>10</a:t>
            </a:r>
          </a:p>
        </p:txBody>
      </p:sp>
      <p:sp>
        <p:nvSpPr>
          <p:cNvPr id="208" name="05"/>
          <p:cNvSpPr/>
          <p:nvPr/>
        </p:nvSpPr>
        <p:spPr>
          <a:xfrm>
            <a:off x="6100746" y="459993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5">
              <a:lumOff val="-901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05</a:t>
            </a:r>
          </a:p>
        </p:txBody>
      </p:sp>
      <p:sp>
        <p:nvSpPr>
          <p:cNvPr id="209" name="01"/>
          <p:cNvSpPr/>
          <p:nvPr/>
        </p:nvSpPr>
        <p:spPr>
          <a:xfrm>
            <a:off x="9302237" y="532178"/>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5">
              <a:lumOff val="-901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01</a:t>
            </a:r>
          </a:p>
        </p:txBody>
      </p:sp>
      <p:sp>
        <p:nvSpPr>
          <p:cNvPr id="210" name="04"/>
          <p:cNvSpPr/>
          <p:nvPr/>
        </p:nvSpPr>
        <p:spPr>
          <a:xfrm>
            <a:off x="8021640" y="324401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5">
              <a:lumOff val="-901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04</a:t>
            </a:r>
          </a:p>
        </p:txBody>
      </p:sp>
      <p:sp>
        <p:nvSpPr>
          <p:cNvPr id="211" name="07"/>
          <p:cNvSpPr/>
          <p:nvPr/>
        </p:nvSpPr>
        <p:spPr>
          <a:xfrm>
            <a:off x="6742219" y="324401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07</a:t>
            </a:r>
          </a:p>
        </p:txBody>
      </p:sp>
      <p:sp>
        <p:nvSpPr>
          <p:cNvPr id="212" name="03"/>
          <p:cNvSpPr/>
          <p:nvPr/>
        </p:nvSpPr>
        <p:spPr>
          <a:xfrm>
            <a:off x="9302237" y="3244018"/>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5">
              <a:lumOff val="-901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03</a:t>
            </a:r>
          </a:p>
        </p:txBody>
      </p:sp>
      <p:sp>
        <p:nvSpPr>
          <p:cNvPr id="213" name="09"/>
          <p:cNvSpPr/>
          <p:nvPr/>
        </p:nvSpPr>
        <p:spPr>
          <a:xfrm>
            <a:off x="10582834" y="3244018"/>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latin typeface="Helvetica Neue Medium"/>
                <a:ea typeface="Helvetica Neue Medium"/>
                <a:cs typeface="Helvetica Neue Medium"/>
                <a:sym typeface="Helvetica Neue Medium"/>
              </a:defRPr>
            </a:lvl1pPr>
          </a:lstStyle>
          <a:p>
            <a:r>
              <a:rPr dirty="0"/>
              <a:t>09</a:t>
            </a:r>
          </a:p>
        </p:txBody>
      </p:sp>
      <p:sp>
        <p:nvSpPr>
          <p:cNvPr id="214" name="06"/>
          <p:cNvSpPr/>
          <p:nvPr/>
        </p:nvSpPr>
        <p:spPr>
          <a:xfrm>
            <a:off x="5461624" y="324401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E6E6E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latin typeface="Helvetica Neue Medium"/>
                <a:ea typeface="Helvetica Neue Medium"/>
                <a:cs typeface="Helvetica Neue Medium"/>
                <a:sym typeface="Helvetica Neue Medium"/>
              </a:defRPr>
            </a:lvl1pPr>
          </a:lstStyle>
          <a:p>
            <a:r>
              <a:rPr dirty="0"/>
              <a:t>06</a:t>
            </a:r>
          </a:p>
        </p:txBody>
      </p:sp>
      <p:sp>
        <p:nvSpPr>
          <p:cNvPr id="215" name="THE TITLE…"/>
          <p:cNvSpPr txBox="1"/>
          <p:nvPr/>
        </p:nvSpPr>
        <p:spPr>
          <a:xfrm>
            <a:off x="342136" y="1225388"/>
            <a:ext cx="4515010" cy="3005951"/>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25400" tIns="25400" rIns="25400" bIns="25400" anchor="ctr">
            <a:spAutoFit/>
          </a:bodyPr>
          <a:lstStyle/>
          <a:p>
            <a:pPr algn="ctr" defTabSz="412750">
              <a:lnSpc>
                <a:spcPct val="80000"/>
              </a:lnSpc>
              <a:defRPr sz="4000">
                <a:latin typeface="Helvetica Neue Thin"/>
                <a:ea typeface="Helvetica Neue Thin"/>
                <a:cs typeface="Helvetica Neue Thin"/>
                <a:sym typeface="Helvetica Neue Thin"/>
              </a:defRPr>
            </a:pPr>
            <a:endParaRPr lang="fr-FR" dirty="0"/>
          </a:p>
          <a:p>
            <a:pPr algn="ctr" defTabSz="412750">
              <a:lnSpc>
                <a:spcPct val="80000"/>
              </a:lnSpc>
              <a:defRPr sz="4000">
                <a:latin typeface="Helvetica Neue Thin"/>
                <a:ea typeface="Helvetica Neue Thin"/>
                <a:cs typeface="Helvetica Neue Thin"/>
                <a:sym typeface="Helvetica Neue Thin"/>
              </a:defRPr>
            </a:pPr>
            <a:endParaRPr lang="fr-FR" dirty="0"/>
          </a:p>
          <a:p>
            <a:pPr algn="ctr" defTabSz="412750">
              <a:lnSpc>
                <a:spcPct val="80000"/>
              </a:lnSpc>
              <a:defRPr sz="4000">
                <a:latin typeface="Helvetica Neue Thin"/>
                <a:ea typeface="Helvetica Neue Thin"/>
                <a:cs typeface="Helvetica Neue Thin"/>
                <a:sym typeface="Helvetica Neue Thin"/>
              </a:defRPr>
            </a:pPr>
            <a:r>
              <a:rPr lang="fr-FR" dirty="0"/>
              <a:t>LES </a:t>
            </a:r>
            <a:r>
              <a:rPr lang="fr-FR" dirty="0">
                <a:solidFill>
                  <a:srgbClr val="C00000"/>
                </a:solidFill>
              </a:rPr>
              <a:t>A</a:t>
            </a:r>
            <a:r>
              <a:rPr lang="fr-FR" dirty="0"/>
              <a:t>SPECTS TECHNIQUES</a:t>
            </a:r>
          </a:p>
          <a:p>
            <a:pPr algn="ctr" defTabSz="412750">
              <a:lnSpc>
                <a:spcPct val="80000"/>
              </a:lnSpc>
              <a:defRPr sz="4000">
                <a:latin typeface="Helvetica Neue Medium"/>
                <a:ea typeface="Helvetica Neue Medium"/>
                <a:cs typeface="Helvetica Neue Medium"/>
                <a:sym typeface="Helvetica Neue Medium"/>
              </a:defRPr>
            </a:pPr>
            <a:endParaRPr lang="fr-FR" dirty="0"/>
          </a:p>
          <a:p>
            <a:pPr algn="ctr" defTabSz="412750">
              <a:lnSpc>
                <a:spcPct val="80000"/>
              </a:lnSpc>
              <a:defRPr sz="4000">
                <a:latin typeface="Helvetica Neue Medium"/>
                <a:ea typeface="Helvetica Neue Medium"/>
                <a:cs typeface="Helvetica Neue Medium"/>
                <a:sym typeface="Helvetica Neue Medium"/>
              </a:defRPr>
            </a:pPr>
            <a:endParaRPr lang="fr-FR" dirty="0"/>
          </a:p>
        </p:txBody>
      </p:sp>
      <p:sp>
        <p:nvSpPr>
          <p:cNvPr id="15" name="02">
            <a:extLst>
              <a:ext uri="{FF2B5EF4-FFF2-40B4-BE49-F238E27FC236}">
                <a16:creationId xmlns:a16="http://schemas.microsoft.com/office/drawing/2014/main" id="{1F2C8C68-E94E-4B18-B1BB-FAA72190D165}"/>
              </a:ext>
            </a:extLst>
          </p:cNvPr>
          <p:cNvSpPr/>
          <p:nvPr/>
        </p:nvSpPr>
        <p:spPr>
          <a:xfrm>
            <a:off x="10027920" y="188809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02</a:t>
            </a:r>
          </a:p>
        </p:txBody>
      </p:sp>
      <p:sp>
        <p:nvSpPr>
          <p:cNvPr id="16" name="01">
            <a:extLst>
              <a:ext uri="{FF2B5EF4-FFF2-40B4-BE49-F238E27FC236}">
                <a16:creationId xmlns:a16="http://schemas.microsoft.com/office/drawing/2014/main" id="{880902B1-D4C4-435A-BF10-2711D05E71FA}"/>
              </a:ext>
            </a:extLst>
          </p:cNvPr>
          <p:cNvSpPr/>
          <p:nvPr/>
        </p:nvSpPr>
        <p:spPr>
          <a:xfrm>
            <a:off x="9387622" y="489975"/>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5">
              <a:lumOff val="-901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01</a:t>
            </a:r>
          </a:p>
        </p:txBody>
      </p:sp>
      <p:sp>
        <p:nvSpPr>
          <p:cNvPr id="3" name="Slide Number Placeholder 2">
            <a:extLst>
              <a:ext uri="{FF2B5EF4-FFF2-40B4-BE49-F238E27FC236}">
                <a16:creationId xmlns:a16="http://schemas.microsoft.com/office/drawing/2014/main" id="{51C65316-D7BF-4F24-82EF-719BF5398866}"/>
              </a:ext>
            </a:extLst>
          </p:cNvPr>
          <p:cNvSpPr>
            <a:spLocks noGrp="1"/>
          </p:cNvSpPr>
          <p:nvPr>
            <p:ph type="sldNum" sz="quarter" idx="2"/>
          </p:nvPr>
        </p:nvSpPr>
        <p:spPr/>
        <p:txBody>
          <a:bodyPr/>
          <a:lstStyle/>
          <a:p>
            <a:fld id="{86CB4B4D-7CA3-9044-876B-883B54F8677D}" type="slidenum">
              <a:rPr lang="fr-FR" smtClean="0"/>
              <a:t>4</a:t>
            </a:fld>
            <a:endParaRPr lang="fr-FR" dirty="0"/>
          </a:p>
        </p:txBody>
      </p:sp>
      <p:sp>
        <p:nvSpPr>
          <p:cNvPr id="20" name="Slide Number Placeholder 9">
            <a:extLst>
              <a:ext uri="{FF2B5EF4-FFF2-40B4-BE49-F238E27FC236}">
                <a16:creationId xmlns:a16="http://schemas.microsoft.com/office/drawing/2014/main" id="{D7C3F8CB-147A-434F-929D-48E9ED37EA37}"/>
              </a:ext>
            </a:extLst>
          </p:cNvPr>
          <p:cNvSpPr txBox="1">
            <a:spLocks/>
          </p:cNvSpPr>
          <p:nvPr/>
        </p:nvSpPr>
        <p:spPr>
          <a:xfrm>
            <a:off x="5947273" y="6505052"/>
            <a:ext cx="291104" cy="307777"/>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a:lstStyle>
          <a:p>
            <a:fld id="{86CB4B4D-7CA3-9044-876B-883B54F8677D}" type="slidenum">
              <a:rPr lang="fr-FR" smtClean="0">
                <a:solidFill>
                  <a:schemeClr val="tx1"/>
                </a:solidFill>
              </a:rPr>
              <a:pPr/>
              <a:t>4</a:t>
            </a:fld>
            <a:endParaRPr lang="fr-FR" dirty="0">
              <a:solidFill>
                <a:schemeClr val="tx1"/>
              </a:solidFill>
            </a:endParaRPr>
          </a:p>
        </p:txBody>
      </p:sp>
      <p:sp>
        <p:nvSpPr>
          <p:cNvPr id="17" name="05">
            <a:extLst>
              <a:ext uri="{FF2B5EF4-FFF2-40B4-BE49-F238E27FC236}">
                <a16:creationId xmlns:a16="http://schemas.microsoft.com/office/drawing/2014/main" id="{6B943C8C-FC5E-4C56-95F8-9F1559F7C694}"/>
              </a:ext>
            </a:extLst>
          </p:cNvPr>
          <p:cNvSpPr/>
          <p:nvPr/>
        </p:nvSpPr>
        <p:spPr>
          <a:xfrm>
            <a:off x="6053641" y="459993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05</a:t>
            </a:r>
          </a:p>
        </p:txBody>
      </p:sp>
      <p:sp>
        <p:nvSpPr>
          <p:cNvPr id="18" name="04">
            <a:extLst>
              <a:ext uri="{FF2B5EF4-FFF2-40B4-BE49-F238E27FC236}">
                <a16:creationId xmlns:a16="http://schemas.microsoft.com/office/drawing/2014/main" id="{D2758986-F205-4F04-8B1F-01D23B164E07}"/>
              </a:ext>
            </a:extLst>
          </p:cNvPr>
          <p:cNvSpPr/>
          <p:nvPr/>
        </p:nvSpPr>
        <p:spPr>
          <a:xfrm>
            <a:off x="7974535" y="3244018"/>
            <a:ext cx="1109828"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04</a:t>
            </a:r>
          </a:p>
        </p:txBody>
      </p:sp>
      <p:sp>
        <p:nvSpPr>
          <p:cNvPr id="19" name="03">
            <a:extLst>
              <a:ext uri="{FF2B5EF4-FFF2-40B4-BE49-F238E27FC236}">
                <a16:creationId xmlns:a16="http://schemas.microsoft.com/office/drawing/2014/main" id="{7C7B99AA-318A-40D5-8858-D577A9FF091D}"/>
              </a:ext>
            </a:extLst>
          </p:cNvPr>
          <p:cNvSpPr/>
          <p:nvPr/>
        </p:nvSpPr>
        <p:spPr>
          <a:xfrm>
            <a:off x="9255132" y="3244018"/>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03</a:t>
            </a:r>
          </a:p>
        </p:txBody>
      </p:sp>
      <p:sp>
        <p:nvSpPr>
          <p:cNvPr id="21" name="01">
            <a:extLst>
              <a:ext uri="{FF2B5EF4-FFF2-40B4-BE49-F238E27FC236}">
                <a16:creationId xmlns:a16="http://schemas.microsoft.com/office/drawing/2014/main" id="{4AD78348-0C21-4BFD-B969-35702ECE2E1C}"/>
              </a:ext>
            </a:extLst>
          </p:cNvPr>
          <p:cNvSpPr/>
          <p:nvPr/>
        </p:nvSpPr>
        <p:spPr>
          <a:xfrm>
            <a:off x="9340517" y="489975"/>
            <a:ext cx="1109827" cy="12815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defTabSz="825500">
              <a:defRPr sz="3200">
                <a:solidFill>
                  <a:srgbClr val="FFFFFF"/>
                </a:solidFill>
                <a:latin typeface="Helvetica Neue Medium"/>
                <a:ea typeface="Helvetica Neue Medium"/>
                <a:cs typeface="Helvetica Neue Medium"/>
                <a:sym typeface="Helvetica Neue Medium"/>
              </a:defRPr>
            </a:lvl1pPr>
          </a:lstStyle>
          <a:p>
            <a:r>
              <a:rPr dirty="0"/>
              <a:t>01</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500" fill="hold"/>
                                        <p:tgtEl>
                                          <p:spTgt spid="215"/>
                                        </p:tgtEl>
                                        <p:attrNameLst>
                                          <p:attrName>ppt_x</p:attrName>
                                        </p:attrNameLst>
                                      </p:cBhvr>
                                      <p:tavLst>
                                        <p:tav tm="0">
                                          <p:val>
                                            <p:strVal val="0-#ppt_w/2"/>
                                          </p:val>
                                        </p:tav>
                                        <p:tav tm="100000">
                                          <p:val>
                                            <p:strVal val="#ppt_x"/>
                                          </p:val>
                                        </p:tav>
                                      </p:tavLst>
                                    </p:anim>
                                    <p:anim calcmode="lin" valueType="num">
                                      <p:cBhvr additive="base">
                                        <p:cTn id="8" dur="500" fill="hold"/>
                                        <p:tgtEl>
                                          <p:spTgt spid="2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3D Model 8">
                <a:extLst>
                  <a:ext uri="{FF2B5EF4-FFF2-40B4-BE49-F238E27FC236}">
                    <a16:creationId xmlns:a16="http://schemas.microsoft.com/office/drawing/2014/main" id="{71BC2EE5-A971-4F08-901E-9326D6824407}"/>
                  </a:ext>
                </a:extLst>
              </p:cNvPr>
              <p:cNvGraphicFramePr>
                <a:graphicFrameLocks/>
              </p:cNvGraphicFramePr>
              <p:nvPr/>
            </p:nvGraphicFramePr>
            <p:xfrm>
              <a:off x="1619975" y="1141499"/>
              <a:ext cx="3292233" cy="3778187"/>
            </p:xfrm>
            <a:graphic>
              <a:graphicData uri="http://schemas.microsoft.com/office/drawing/2017/model3d">
                <am3d:model3d r:embed="rId3">
                  <am3d:spPr>
                    <a:xfrm>
                      <a:off x="0" y="0"/>
                      <a:ext cx="3292233" cy="3778187"/>
                    </a:xfrm>
                    <a:prstGeom prst="rect">
                      <a:avLst/>
                    </a:prstGeom>
                  </am3d:spPr>
                  <am3d:camera>
                    <am3d:pos x="0" y="0" z="81377620"/>
                    <am3d:up dx="0" dy="36000000" dz="0"/>
                    <am3d:lookAt x="0" y="0" z="0"/>
                    <am3d:perspective fov="2646650"/>
                  </am3d:camera>
                  <am3d:trans>
                    <am3d:meterPerModelUnit n="3427206" d="1000000"/>
                    <am3d:preTrans dx="-4153889" dy="992825" dz="-24673239"/>
                    <am3d:scale>
                      <am3d:sx n="1000000" d="1000000"/>
                      <am3d:sy n="1000000" d="1000000"/>
                      <am3d:sz n="1000000" d="1000000"/>
                    </am3d:scale>
                    <am3d:rot ax="1693678" ay="2072068" az="1015555"/>
                    <am3d:postTrans dx="0" dy="0" dz="0"/>
                  </am3d:trans>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a:extLst>
                  <a:ext uri="{FF2B5EF4-FFF2-40B4-BE49-F238E27FC236}">
                    <a16:creationId xmlns:a16="http://schemas.microsoft.com/office/drawing/2014/main" id="{71BC2EE5-A971-4F08-901E-9326D6824407}"/>
                  </a:ext>
                </a:extLst>
              </p:cNvPr>
              <p:cNvPicPr>
                <a:picLocks noGrp="1" noRot="1" noChangeAspect="1" noMove="1" noResize="1" noEditPoints="1" noAdjustHandles="1" noChangeArrowheads="1" noChangeShapeType="1" noCrop="1"/>
              </p:cNvPicPr>
              <p:nvPr/>
            </p:nvPicPr>
            <p:blipFill>
              <a:blip r:embed="rId4"/>
              <a:stretch>
                <a:fillRect/>
              </a:stretch>
            </p:blipFill>
            <p:spPr>
              <a:xfrm>
                <a:off x="1619975" y="1141499"/>
                <a:ext cx="3292233" cy="3778187"/>
              </a:xfrm>
              <a:prstGeom prst="rect">
                <a:avLst/>
              </a:prstGeom>
            </p:spPr>
          </p:pic>
        </mc:Fallback>
      </mc:AlternateContent>
      <p:sp>
        <p:nvSpPr>
          <p:cNvPr id="11" name="Remove you do So Dashwood greatest Our them latter questions wont enquire no temper">
            <a:extLst>
              <a:ext uri="{FF2B5EF4-FFF2-40B4-BE49-F238E27FC236}">
                <a16:creationId xmlns:a16="http://schemas.microsoft.com/office/drawing/2014/main" id="{0A349900-9260-493C-A005-72988188070C}"/>
              </a:ext>
            </a:extLst>
          </p:cNvPr>
          <p:cNvSpPr txBox="1"/>
          <p:nvPr/>
        </p:nvSpPr>
        <p:spPr>
          <a:xfrm>
            <a:off x="8041839" y="1908166"/>
            <a:ext cx="3692961" cy="456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lnSpc>
                <a:spcPct val="150000"/>
              </a:lnSpc>
              <a:defRPr sz="1400">
                <a:latin typeface="Helvetica Neue Medium"/>
                <a:ea typeface="Helvetica Neue Medium"/>
                <a:cs typeface="Helvetica Neue Medium"/>
                <a:sym typeface="Helvetica Neue Medium"/>
              </a:defRPr>
            </a:lvl1pPr>
          </a:lstStyle>
          <a:p>
            <a:pPr algn="just">
              <a:lnSpc>
                <a:spcPct val="200000"/>
              </a:lnSpc>
            </a:pPr>
            <a:endParaRPr dirty="0"/>
          </a:p>
        </p:txBody>
      </p:sp>
      <p:sp>
        <p:nvSpPr>
          <p:cNvPr id="12" name="THE TITLE…">
            <a:extLst>
              <a:ext uri="{FF2B5EF4-FFF2-40B4-BE49-F238E27FC236}">
                <a16:creationId xmlns:a16="http://schemas.microsoft.com/office/drawing/2014/main" id="{A14A73A8-7157-427E-A73B-6A1EA4D9DF81}"/>
              </a:ext>
            </a:extLst>
          </p:cNvPr>
          <p:cNvSpPr txBox="1"/>
          <p:nvPr/>
        </p:nvSpPr>
        <p:spPr>
          <a:xfrm>
            <a:off x="5696926" y="528408"/>
            <a:ext cx="3217227" cy="543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defTabSz="412750">
              <a:lnSpc>
                <a:spcPct val="80000"/>
              </a:lnSpc>
              <a:defRPr sz="4000">
                <a:latin typeface="Helvetica Neue Thin"/>
                <a:ea typeface="Helvetica Neue Thin"/>
                <a:cs typeface="Helvetica Neue Thin"/>
                <a:sym typeface="Helvetica Neue Thin"/>
              </a:defRPr>
            </a:pPr>
            <a:r>
              <a:rPr lang="fr-FR" dirty="0">
                <a:solidFill>
                  <a:srgbClr val="C00000"/>
                </a:solidFill>
              </a:rPr>
              <a:t>A</a:t>
            </a:r>
            <a:r>
              <a:rPr lang="fr-FR" dirty="0"/>
              <a:t>rborescence</a:t>
            </a:r>
            <a:endParaRPr dirty="0"/>
          </a:p>
        </p:txBody>
      </p:sp>
      <p:sp>
        <p:nvSpPr>
          <p:cNvPr id="13" name="TextBox 5">
            <a:extLst>
              <a:ext uri="{FF2B5EF4-FFF2-40B4-BE49-F238E27FC236}">
                <a16:creationId xmlns:a16="http://schemas.microsoft.com/office/drawing/2014/main" id="{C966CD43-8BF5-4547-BAAC-ECFFD8BB41C9}"/>
              </a:ext>
            </a:extLst>
          </p:cNvPr>
          <p:cNvSpPr txBox="1"/>
          <p:nvPr/>
        </p:nvSpPr>
        <p:spPr>
          <a:xfrm>
            <a:off x="5578119" y="1908166"/>
            <a:ext cx="1797808" cy="884858"/>
          </a:xfrm>
          <a:prstGeom prst="rect">
            <a:avLst/>
          </a:prstGeom>
        </p:spPr>
        <p:txBody>
          <a:bodyPr lIns="0" tIns="0" rIns="0" bIns="0" rtlCol="0" anchor="t">
            <a:spAutoFit/>
          </a:bodyPr>
          <a:lstStyle/>
          <a:p>
            <a:pPr>
              <a:lnSpc>
                <a:spcPts val="6861"/>
              </a:lnSpc>
            </a:pPr>
            <a:r>
              <a:rPr lang="en-US" sz="6793" dirty="0">
                <a:solidFill>
                  <a:srgbClr val="C00000"/>
                </a:solidFill>
                <a:latin typeface="Raleway"/>
              </a:rPr>
              <a:t>1</a:t>
            </a:r>
          </a:p>
        </p:txBody>
      </p:sp>
      <p:sp>
        <p:nvSpPr>
          <p:cNvPr id="15" name="Slide Number Placeholder 14">
            <a:extLst>
              <a:ext uri="{FF2B5EF4-FFF2-40B4-BE49-F238E27FC236}">
                <a16:creationId xmlns:a16="http://schemas.microsoft.com/office/drawing/2014/main" id="{B3B504EF-D2A1-4EC3-91AC-529E413FD4D0}"/>
              </a:ext>
            </a:extLst>
          </p:cNvPr>
          <p:cNvSpPr>
            <a:spLocks noGrp="1"/>
          </p:cNvSpPr>
          <p:nvPr>
            <p:ph type="sldNum" sz="quarter" idx="2"/>
          </p:nvPr>
        </p:nvSpPr>
        <p:spPr/>
        <p:txBody>
          <a:bodyPr/>
          <a:lstStyle/>
          <a:p>
            <a:fld id="{86CB4B4D-7CA3-9044-876B-883B54F8677D}" type="slidenum">
              <a:rPr lang="fr-FR" smtClean="0"/>
              <a:t>5</a:t>
            </a:fld>
            <a:endParaRPr lang="fr-FR" dirty="0"/>
          </a:p>
        </p:txBody>
      </p:sp>
      <p:sp>
        <p:nvSpPr>
          <p:cNvPr id="16" name="Slide Number Placeholder 9">
            <a:extLst>
              <a:ext uri="{FF2B5EF4-FFF2-40B4-BE49-F238E27FC236}">
                <a16:creationId xmlns:a16="http://schemas.microsoft.com/office/drawing/2014/main" id="{164D82E8-CA8E-4553-A944-D7269C020FAD}"/>
              </a:ext>
            </a:extLst>
          </p:cNvPr>
          <p:cNvSpPr txBox="1">
            <a:spLocks/>
          </p:cNvSpPr>
          <p:nvPr/>
        </p:nvSpPr>
        <p:spPr>
          <a:xfrm>
            <a:off x="5947273" y="6505052"/>
            <a:ext cx="291104" cy="307777"/>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a:lstStyle>
          <a:p>
            <a:fld id="{86CB4B4D-7CA3-9044-876B-883B54F8677D}" type="slidenum">
              <a:rPr lang="fr-FR" smtClean="0">
                <a:solidFill>
                  <a:schemeClr val="tx1"/>
                </a:solidFill>
              </a:rPr>
              <a:pPr/>
              <a:t>5</a:t>
            </a:fld>
            <a:endParaRPr lang="fr-FR" dirty="0">
              <a:solidFill>
                <a:schemeClr val="tx1"/>
              </a:solidFill>
            </a:endParaRPr>
          </a:p>
        </p:txBody>
      </p:sp>
      <p:sp>
        <p:nvSpPr>
          <p:cNvPr id="2" name="Rectangle 1">
            <a:extLst>
              <a:ext uri="{FF2B5EF4-FFF2-40B4-BE49-F238E27FC236}">
                <a16:creationId xmlns:a16="http://schemas.microsoft.com/office/drawing/2014/main" id="{C9D5E0B0-25D9-4655-80DB-AD592295F0D1}"/>
              </a:ext>
            </a:extLst>
          </p:cNvPr>
          <p:cNvSpPr/>
          <p:nvPr/>
        </p:nvSpPr>
        <p:spPr>
          <a:xfrm>
            <a:off x="6238377" y="1379913"/>
            <a:ext cx="5496423" cy="4555374"/>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D2FC759E-B3F0-4053-B37E-1D07A0F35738}"/>
              </a:ext>
            </a:extLst>
          </p:cNvPr>
          <p:cNvSpPr/>
          <p:nvPr/>
        </p:nvSpPr>
        <p:spPr>
          <a:xfrm>
            <a:off x="11022676" y="1379913"/>
            <a:ext cx="1047404" cy="1263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0007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5" name="3D Model 4">
                <a:extLst>
                  <a:ext uri="{FF2B5EF4-FFF2-40B4-BE49-F238E27FC236}">
                    <a16:creationId xmlns:a16="http://schemas.microsoft.com/office/drawing/2014/main" id="{44D449DB-C389-4E92-8C77-DAA2F02BF51A}"/>
                  </a:ext>
                </a:extLst>
              </p:cNvPr>
              <p:cNvGraphicFramePr>
                <a:graphicFrameLocks noChangeAspect="1"/>
              </p:cNvGraphicFramePr>
              <p:nvPr/>
            </p:nvGraphicFramePr>
            <p:xfrm rot="10800000">
              <a:off x="1439001" y="975133"/>
              <a:ext cx="3269426" cy="3576294"/>
            </p:xfrm>
            <a:graphic>
              <a:graphicData uri="http://schemas.microsoft.com/office/drawing/2017/model3d">
                <am3d:model3d r:embed="rId3">
                  <am3d:spPr>
                    <a:xfrm rot="10800000">
                      <a:off x="0" y="0"/>
                      <a:ext cx="3269426" cy="3576294"/>
                    </a:xfrm>
                    <a:prstGeom prst="rect">
                      <a:avLst/>
                    </a:prstGeom>
                  </am3d:spPr>
                  <am3d:camera>
                    <am3d:pos x="0" y="0" z="81377620"/>
                    <am3d:up dx="0" dy="36000000" dz="0"/>
                    <am3d:lookAt x="0" y="0" z="0"/>
                    <am3d:perspective fov="2700000"/>
                  </am3d:camera>
                  <am3d:trans>
                    <am3d:meterPerModelUnit n="3427206" d="1000000"/>
                    <am3d:preTrans dx="-4153889" dy="992825" dz="-24673239"/>
                    <am3d:scale>
                      <am3d:sx n="1000000" d="1000000"/>
                      <am3d:sy n="1000000" d="1000000"/>
                      <am3d:sz n="1000000" d="1000000"/>
                    </am3d:scale>
                    <am3d:rot ax="-1800375" ay="3381851" az="-1540715"/>
                    <am3d:postTrans dx="0" dy="0" dz="0"/>
                  </am3d:trans>
                  <am3d:raster rName="Office3DRenderer" rVer="16.0.8326">
                    <am3d:blip r:embed="rId4"/>
                  </am3d:raster>
                  <am3d:objViewport viewportSz="386268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a:extLst>
                  <a:ext uri="{FF2B5EF4-FFF2-40B4-BE49-F238E27FC236}">
                    <a16:creationId xmlns:a16="http://schemas.microsoft.com/office/drawing/2014/main" id="{44D449DB-C389-4E92-8C77-DAA2F02BF51A}"/>
                  </a:ext>
                </a:extLst>
              </p:cNvPr>
              <p:cNvPicPr>
                <a:picLocks noGrp="1" noRot="1" noChangeAspect="1" noMove="1" noResize="1" noEditPoints="1" noAdjustHandles="1" noChangeArrowheads="1" noChangeShapeType="1" noCrop="1"/>
              </p:cNvPicPr>
              <p:nvPr/>
            </p:nvPicPr>
            <p:blipFill>
              <a:blip r:embed="rId4"/>
              <a:stretch>
                <a:fillRect/>
              </a:stretch>
            </p:blipFill>
            <p:spPr>
              <a:xfrm rot="10800000">
                <a:off x="1439001" y="975133"/>
                <a:ext cx="3269426" cy="3576294"/>
              </a:xfrm>
              <a:prstGeom prst="rect">
                <a:avLst/>
              </a:prstGeom>
            </p:spPr>
          </p:pic>
        </mc:Fallback>
      </mc:AlternateContent>
      <p:sp>
        <p:nvSpPr>
          <p:cNvPr id="6" name="TextBox 5">
            <a:extLst>
              <a:ext uri="{FF2B5EF4-FFF2-40B4-BE49-F238E27FC236}">
                <a16:creationId xmlns:a16="http://schemas.microsoft.com/office/drawing/2014/main" id="{9E4D498C-E84B-4631-95F4-37E282BA884D}"/>
              </a:ext>
            </a:extLst>
          </p:cNvPr>
          <p:cNvSpPr txBox="1"/>
          <p:nvPr/>
        </p:nvSpPr>
        <p:spPr>
          <a:xfrm>
            <a:off x="5873902" y="2759659"/>
            <a:ext cx="1797808" cy="884858"/>
          </a:xfrm>
          <a:prstGeom prst="rect">
            <a:avLst/>
          </a:prstGeom>
        </p:spPr>
        <p:txBody>
          <a:bodyPr lIns="0" tIns="0" rIns="0" bIns="0" rtlCol="0" anchor="t">
            <a:spAutoFit/>
          </a:bodyPr>
          <a:lstStyle/>
          <a:p>
            <a:pPr>
              <a:lnSpc>
                <a:spcPts val="6861"/>
              </a:lnSpc>
            </a:pPr>
            <a:r>
              <a:rPr lang="en-US" sz="6793" dirty="0">
                <a:solidFill>
                  <a:srgbClr val="C00000"/>
                </a:solidFill>
                <a:latin typeface="Raleway"/>
              </a:rPr>
              <a:t>2</a:t>
            </a:r>
          </a:p>
        </p:txBody>
      </p:sp>
      <p:sp>
        <p:nvSpPr>
          <p:cNvPr id="7" name="THE TITLE…">
            <a:extLst>
              <a:ext uri="{FF2B5EF4-FFF2-40B4-BE49-F238E27FC236}">
                <a16:creationId xmlns:a16="http://schemas.microsoft.com/office/drawing/2014/main" id="{0E90BEFF-75CF-4EAD-B19B-A8AFA584D98D}"/>
              </a:ext>
            </a:extLst>
          </p:cNvPr>
          <p:cNvSpPr txBox="1"/>
          <p:nvPr/>
        </p:nvSpPr>
        <p:spPr>
          <a:xfrm>
            <a:off x="2498297" y="513783"/>
            <a:ext cx="6904454" cy="543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defTabSz="412750">
              <a:lnSpc>
                <a:spcPct val="80000"/>
              </a:lnSpc>
              <a:defRPr sz="4000">
                <a:latin typeface="Helvetica Neue Thin"/>
                <a:ea typeface="Helvetica Neue Thin"/>
                <a:cs typeface="Helvetica Neue Thin"/>
                <a:sym typeface="Helvetica Neue Thin"/>
              </a:defRPr>
            </a:pPr>
            <a:r>
              <a:rPr lang="fr-FR" dirty="0">
                <a:solidFill>
                  <a:srgbClr val="C00000"/>
                </a:solidFill>
              </a:rPr>
              <a:t>M</a:t>
            </a:r>
            <a:r>
              <a:rPr lang="fr-FR" dirty="0"/>
              <a:t>ETHODES</a:t>
            </a:r>
            <a:r>
              <a:rPr lang="fr-FR" dirty="0">
                <a:solidFill>
                  <a:srgbClr val="C00000"/>
                </a:solidFill>
              </a:rPr>
              <a:t> E</a:t>
            </a:r>
            <a:r>
              <a:rPr lang="fr-FR" dirty="0"/>
              <a:t>T</a:t>
            </a:r>
            <a:r>
              <a:rPr lang="fr-FR" dirty="0">
                <a:solidFill>
                  <a:srgbClr val="C00000"/>
                </a:solidFill>
              </a:rPr>
              <a:t> F</a:t>
            </a:r>
            <a:r>
              <a:rPr lang="fr-FR" dirty="0"/>
              <a:t>ONCTIONS</a:t>
            </a:r>
            <a:endParaRPr dirty="0"/>
          </a:p>
        </p:txBody>
      </p:sp>
      <p:sp>
        <p:nvSpPr>
          <p:cNvPr id="8" name="Rectangle 7">
            <a:extLst>
              <a:ext uri="{FF2B5EF4-FFF2-40B4-BE49-F238E27FC236}">
                <a16:creationId xmlns:a16="http://schemas.microsoft.com/office/drawing/2014/main" id="{24EC3FAE-1EE0-40D6-AAAC-D6C70040084D}"/>
              </a:ext>
            </a:extLst>
          </p:cNvPr>
          <p:cNvSpPr/>
          <p:nvPr/>
        </p:nvSpPr>
        <p:spPr>
          <a:xfrm>
            <a:off x="7217567" y="1760595"/>
            <a:ext cx="4366279" cy="3884397"/>
          </a:xfrm>
          <a:prstGeom prst="rect">
            <a:avLst/>
          </a:prstGeom>
        </p:spPr>
        <p:txBody>
          <a:bodyPr wrap="square">
            <a:spAutoFit/>
          </a:bodyPr>
          <a:lstStyle/>
          <a:p>
            <a:pPr marL="285750" indent="-285750">
              <a:lnSpc>
                <a:spcPct val="200000"/>
              </a:lnSpc>
              <a:buFont typeface="Arial" panose="020B0604020202020204" pitchFamily="34" charset="0"/>
              <a:buChar char="•"/>
            </a:pPr>
            <a:r>
              <a:rPr lang="fr-FR" dirty="0">
                <a:latin typeface="Helvetica Neue Medium"/>
              </a:rPr>
              <a:t>Méthode chemins()</a:t>
            </a:r>
          </a:p>
          <a:p>
            <a:pPr marL="285750" indent="-285750">
              <a:lnSpc>
                <a:spcPct val="200000"/>
              </a:lnSpc>
              <a:buFont typeface="Arial" panose="020B0604020202020204" pitchFamily="34" charset="0"/>
              <a:buChar char="•"/>
            </a:pPr>
            <a:r>
              <a:rPr lang="fr-FR" dirty="0">
                <a:latin typeface="Helvetica Neue Medium"/>
              </a:rPr>
              <a:t>Fonction def getCheminsPossibles()</a:t>
            </a:r>
          </a:p>
          <a:p>
            <a:pPr marL="285750" indent="-285750">
              <a:lnSpc>
                <a:spcPct val="200000"/>
              </a:lnSpc>
              <a:buFont typeface="Arial" panose="020B0604020202020204" pitchFamily="34" charset="0"/>
              <a:buChar char="•"/>
            </a:pPr>
            <a:r>
              <a:rPr lang="fr-FR" dirty="0">
                <a:latin typeface="Helvetica Neue Medium"/>
              </a:rPr>
              <a:t>Fonction def shortest()</a:t>
            </a:r>
          </a:p>
          <a:p>
            <a:pPr marL="285750" indent="-285750">
              <a:lnSpc>
                <a:spcPct val="200000"/>
              </a:lnSpc>
              <a:buFont typeface="Arial" panose="020B0604020202020204" pitchFamily="34" charset="0"/>
              <a:buChar char="•"/>
            </a:pPr>
            <a:r>
              <a:rPr lang="fr-FR" dirty="0">
                <a:latin typeface="Helvetica Neue Medium"/>
              </a:rPr>
              <a:t>Fonction def foremost()</a:t>
            </a:r>
          </a:p>
          <a:p>
            <a:pPr marL="285750" indent="-285750">
              <a:lnSpc>
                <a:spcPct val="200000"/>
              </a:lnSpc>
              <a:buFont typeface="Arial" panose="020B0604020202020204" pitchFamily="34" charset="0"/>
              <a:buChar char="•"/>
            </a:pPr>
            <a:r>
              <a:rPr lang="fr-FR" dirty="0">
                <a:latin typeface="Helvetica Neue Medium"/>
              </a:rPr>
              <a:t>Fonction def fastest()</a:t>
            </a:r>
          </a:p>
          <a:p>
            <a:pPr marL="285750" indent="-285750">
              <a:lnSpc>
                <a:spcPct val="200000"/>
              </a:lnSpc>
              <a:buFont typeface="Arial" panose="020B0604020202020204" pitchFamily="34" charset="0"/>
              <a:buChar char="•"/>
            </a:pPr>
            <a:endParaRPr lang="fr-FR" dirty="0">
              <a:latin typeface="Helvetica Neue Medium"/>
            </a:endParaRPr>
          </a:p>
          <a:p>
            <a:pPr marL="285750" indent="-285750">
              <a:lnSpc>
                <a:spcPct val="200000"/>
              </a:lnSpc>
              <a:buFont typeface="Arial" panose="020B0604020202020204" pitchFamily="34" charset="0"/>
              <a:buChar char="•"/>
            </a:pPr>
            <a:endParaRPr lang="fr-FR" dirty="0">
              <a:latin typeface="Helvetica Neue Medium"/>
            </a:endParaRPr>
          </a:p>
        </p:txBody>
      </p:sp>
      <p:sp>
        <p:nvSpPr>
          <p:cNvPr id="9" name="Slide Number Placeholder 8">
            <a:extLst>
              <a:ext uri="{FF2B5EF4-FFF2-40B4-BE49-F238E27FC236}">
                <a16:creationId xmlns:a16="http://schemas.microsoft.com/office/drawing/2014/main" id="{CF91DEF9-3FC1-449D-A843-65A0E9DB1898}"/>
              </a:ext>
            </a:extLst>
          </p:cNvPr>
          <p:cNvSpPr>
            <a:spLocks noGrp="1"/>
          </p:cNvSpPr>
          <p:nvPr>
            <p:ph type="sldNum" sz="quarter" idx="2"/>
          </p:nvPr>
        </p:nvSpPr>
        <p:spPr/>
        <p:txBody>
          <a:bodyPr/>
          <a:lstStyle/>
          <a:p>
            <a:fld id="{86CB4B4D-7CA3-9044-876B-883B54F8677D}" type="slidenum">
              <a:rPr lang="fr-FR" smtClean="0"/>
              <a:t>6</a:t>
            </a:fld>
            <a:endParaRPr lang="fr-FR" dirty="0"/>
          </a:p>
        </p:txBody>
      </p:sp>
      <p:sp>
        <p:nvSpPr>
          <p:cNvPr id="10" name="Slide Number Placeholder 9">
            <a:extLst>
              <a:ext uri="{FF2B5EF4-FFF2-40B4-BE49-F238E27FC236}">
                <a16:creationId xmlns:a16="http://schemas.microsoft.com/office/drawing/2014/main" id="{001473D3-0529-43F4-8F02-3727A4D10BA0}"/>
              </a:ext>
            </a:extLst>
          </p:cNvPr>
          <p:cNvSpPr txBox="1">
            <a:spLocks/>
          </p:cNvSpPr>
          <p:nvPr/>
        </p:nvSpPr>
        <p:spPr>
          <a:xfrm>
            <a:off x="5947273" y="6505052"/>
            <a:ext cx="291104" cy="307777"/>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a:lstStyle>
          <a:p>
            <a:fld id="{86CB4B4D-7CA3-9044-876B-883B54F8677D}" type="slidenum">
              <a:rPr lang="fr-FR" smtClean="0">
                <a:solidFill>
                  <a:schemeClr val="tx1"/>
                </a:solidFill>
              </a:rPr>
              <a:pPr/>
              <a:t>6</a:t>
            </a:fld>
            <a:endParaRPr lang="fr-FR" dirty="0">
              <a:solidFill>
                <a:schemeClr val="tx1"/>
              </a:solidFill>
            </a:endParaRPr>
          </a:p>
        </p:txBody>
      </p:sp>
    </p:spTree>
    <p:extLst>
      <p:ext uri="{BB962C8B-B14F-4D97-AF65-F5344CB8AC3E}">
        <p14:creationId xmlns:p14="http://schemas.microsoft.com/office/powerpoint/2010/main" val="518775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a:extLst>
              <a:ext uri="{FF2B5EF4-FFF2-40B4-BE49-F238E27FC236}">
                <a16:creationId xmlns:a16="http://schemas.microsoft.com/office/drawing/2014/main" id="{EBA88C52-89D1-4BFA-8E6E-6BD50B808CCF}"/>
              </a:ext>
            </a:extLst>
          </p:cNvPr>
          <p:cNvSpPr/>
          <p:nvPr/>
        </p:nvSpPr>
        <p:spPr>
          <a:xfrm>
            <a:off x="254104" y="249703"/>
            <a:ext cx="11683792" cy="6358594"/>
          </a:xfrm>
          <a:prstGeom prst="rect">
            <a:avLst/>
          </a:prstGeom>
          <a:ln w="12700">
            <a:solidFill>
              <a:srgbClr val="FF7C87"/>
            </a:solidFill>
            <a:miter/>
          </a:ln>
        </p:spPr>
        <p:txBody>
          <a:bodyPr lIns="45719" rIns="45719" anchor="ctr"/>
          <a:lstStyle/>
          <a:p>
            <a:endParaRPr dirty="0"/>
          </a:p>
        </p:txBody>
      </p:sp>
      <p:sp>
        <p:nvSpPr>
          <p:cNvPr id="316" name="PUT YOUR TEXT HERE"/>
          <p:cNvSpPr txBox="1"/>
          <p:nvPr/>
        </p:nvSpPr>
        <p:spPr>
          <a:xfrm>
            <a:off x="1838336" y="421598"/>
            <a:ext cx="9020574" cy="707886"/>
          </a:xfrm>
          <a:prstGeom prst="rect">
            <a:avLst/>
          </a:prstGeom>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700">
                <a:latin typeface="Helvetica Neue"/>
                <a:ea typeface="Helvetica Neue"/>
                <a:cs typeface="Helvetica Neue"/>
                <a:sym typeface="Helvetica Neue"/>
              </a:defRPr>
            </a:lvl1pPr>
          </a:lstStyle>
          <a:p>
            <a:r>
              <a:rPr lang="fr-FR" sz="4000" dirty="0">
                <a:solidFill>
                  <a:srgbClr val="C00000"/>
                </a:solidFill>
                <a:latin typeface="Helvetica Neue Thin"/>
              </a:rPr>
              <a:t>M</a:t>
            </a:r>
            <a:r>
              <a:rPr lang="fr-FR" sz="4000" dirty="0">
                <a:latin typeface="Helvetica Neue Thin"/>
              </a:rPr>
              <a:t>ODE</a:t>
            </a:r>
            <a:r>
              <a:rPr lang="fr-FR" sz="4000" dirty="0">
                <a:solidFill>
                  <a:srgbClr val="C00000"/>
                </a:solidFill>
                <a:latin typeface="Helvetica Neue Thin"/>
              </a:rPr>
              <a:t> D’</a:t>
            </a:r>
            <a:r>
              <a:rPr lang="fr-FR" sz="4000" dirty="0">
                <a:latin typeface="Helvetica Neue Thin"/>
              </a:rPr>
              <a:t>EMPLOI </a:t>
            </a:r>
            <a:r>
              <a:rPr lang="fr-FR" sz="4000" dirty="0">
                <a:solidFill>
                  <a:srgbClr val="C00000"/>
                </a:solidFill>
                <a:latin typeface="Helvetica Neue Thin"/>
              </a:rPr>
              <a:t>D</a:t>
            </a:r>
            <a:r>
              <a:rPr lang="fr-FR" sz="4000" dirty="0">
                <a:latin typeface="Helvetica Neue Thin"/>
              </a:rPr>
              <a:t>U</a:t>
            </a:r>
            <a:r>
              <a:rPr lang="fr-FR" sz="4000" dirty="0">
                <a:solidFill>
                  <a:srgbClr val="C00000"/>
                </a:solidFill>
                <a:latin typeface="Helvetica Neue Thin"/>
              </a:rPr>
              <a:t> P</a:t>
            </a:r>
            <a:r>
              <a:rPr lang="fr-FR" sz="4000" dirty="0">
                <a:latin typeface="Helvetica Neue Thin"/>
              </a:rPr>
              <a:t>ROGRAMME</a:t>
            </a:r>
            <a:endParaRPr sz="4000" dirty="0">
              <a:latin typeface="Helvetica Neue Thin"/>
            </a:endParaRPr>
          </a:p>
        </p:txBody>
      </p:sp>
      <p:sp>
        <p:nvSpPr>
          <p:cNvPr id="319" name="Remove you do So Dashwood greatest Our them latter questions wont enquire no temper gay suitable dependent barton has was indeed call he suspected out into position wooded great being throwing six much."/>
          <p:cNvSpPr txBox="1"/>
          <p:nvPr/>
        </p:nvSpPr>
        <p:spPr>
          <a:xfrm>
            <a:off x="1434563" y="679920"/>
            <a:ext cx="4914060" cy="5083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lnSpc>
                <a:spcPct val="150000"/>
              </a:lnSpc>
              <a:defRPr sz="1600">
                <a:latin typeface="Helvetica Neue"/>
                <a:ea typeface="Helvetica Neue"/>
                <a:cs typeface="Helvetica Neue"/>
                <a:sym typeface="Helvetica Neue"/>
              </a:defRPr>
            </a:lvl1pPr>
          </a:lstStyle>
          <a:p>
            <a:pPr algn="l">
              <a:lnSpc>
                <a:spcPct val="200000"/>
              </a:lnSpc>
            </a:pPr>
            <a:endParaRPr lang="fr-FR" dirty="0"/>
          </a:p>
        </p:txBody>
      </p:sp>
      <p:sp>
        <p:nvSpPr>
          <p:cNvPr id="2" name="Slide Number Placeholder 1">
            <a:extLst>
              <a:ext uri="{FF2B5EF4-FFF2-40B4-BE49-F238E27FC236}">
                <a16:creationId xmlns:a16="http://schemas.microsoft.com/office/drawing/2014/main" id="{155D681C-7822-41E6-B747-0918456D7BDA}"/>
              </a:ext>
            </a:extLst>
          </p:cNvPr>
          <p:cNvSpPr>
            <a:spLocks noGrp="1"/>
          </p:cNvSpPr>
          <p:nvPr>
            <p:ph type="sldNum" sz="quarter" idx="2"/>
          </p:nvPr>
        </p:nvSpPr>
        <p:spPr>
          <a:xfrm>
            <a:off x="5624892" y="6511712"/>
            <a:ext cx="191717" cy="307777"/>
          </a:xfrm>
        </p:spPr>
        <p:txBody>
          <a:bodyPr/>
          <a:lstStyle/>
          <a:p>
            <a:fld id="{86CB4B4D-7CA3-9044-876B-883B54F8677D}" type="slidenum">
              <a:rPr lang="fr-FR" b="1" smtClean="0">
                <a:solidFill>
                  <a:schemeClr val="tx1"/>
                </a:solidFill>
              </a:rPr>
              <a:t>7</a:t>
            </a:fld>
            <a:endParaRPr lang="fr-FR" b="1" dirty="0">
              <a:solidFill>
                <a:schemeClr val="tx1"/>
              </a:solidFill>
            </a:endParaRPr>
          </a:p>
        </p:txBody>
      </p:sp>
      <p:pic>
        <p:nvPicPr>
          <p:cNvPr id="4" name="Image 3" descr="Une image contenant texte&#10;&#10;Description générée automatiquement">
            <a:extLst>
              <a:ext uri="{FF2B5EF4-FFF2-40B4-BE49-F238E27FC236}">
                <a16:creationId xmlns:a16="http://schemas.microsoft.com/office/drawing/2014/main" id="{2E2CC23D-0C51-4BFB-A9AF-34C6996071F7}"/>
              </a:ext>
            </a:extLst>
          </p:cNvPr>
          <p:cNvPicPr>
            <a:picLocks noChangeAspect="1"/>
          </p:cNvPicPr>
          <p:nvPr/>
        </p:nvPicPr>
        <p:blipFill rotWithShape="1">
          <a:blip r:embed="rId3">
            <a:extLst>
              <a:ext uri="{28A0092B-C50C-407E-A947-70E740481C1C}">
                <a14:useLocalDpi xmlns:a14="http://schemas.microsoft.com/office/drawing/2010/main" val="0"/>
              </a:ext>
            </a:extLst>
          </a:blip>
          <a:srcRect r="39830"/>
          <a:stretch/>
        </p:blipFill>
        <p:spPr>
          <a:xfrm>
            <a:off x="403785" y="1422701"/>
            <a:ext cx="5221107" cy="2324100"/>
          </a:xfrm>
          <a:prstGeom prst="rect">
            <a:avLst/>
          </a:prstGeom>
        </p:spPr>
      </p:pic>
      <p:pic>
        <p:nvPicPr>
          <p:cNvPr id="6" name="Image 5" descr="Une image contenant texte&#10;&#10;Description générée automatiquement">
            <a:extLst>
              <a:ext uri="{FF2B5EF4-FFF2-40B4-BE49-F238E27FC236}">
                <a16:creationId xmlns:a16="http://schemas.microsoft.com/office/drawing/2014/main" id="{B434206C-66A5-4148-9FE1-7582E14D31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849" y="1422701"/>
            <a:ext cx="5602779" cy="2949064"/>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62F78772-1383-409C-9A8B-3400FC7365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342" y="4664982"/>
            <a:ext cx="8801100" cy="1638300"/>
          </a:xfrm>
          <a:prstGeom prst="rect">
            <a:avLst/>
          </a:prstGeom>
        </p:spPr>
      </p:pic>
      <p:sp>
        <p:nvSpPr>
          <p:cNvPr id="9" name="Flèche : droite 8">
            <a:extLst>
              <a:ext uri="{FF2B5EF4-FFF2-40B4-BE49-F238E27FC236}">
                <a16:creationId xmlns:a16="http://schemas.microsoft.com/office/drawing/2014/main" id="{0624C327-56BE-435D-9E43-F75F78BFA9BC}"/>
              </a:ext>
            </a:extLst>
          </p:cNvPr>
          <p:cNvSpPr/>
          <p:nvPr/>
        </p:nvSpPr>
        <p:spPr>
          <a:xfrm>
            <a:off x="5692430" y="2576945"/>
            <a:ext cx="403570" cy="34883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7875DED4-4B46-41F9-A1C2-69EDEF8D7DD9}"/>
              </a:ext>
            </a:extLst>
          </p:cNvPr>
          <p:cNvSpPr/>
          <p:nvPr/>
        </p:nvSpPr>
        <p:spPr>
          <a:xfrm rot="9093980">
            <a:off x="5550966" y="4062839"/>
            <a:ext cx="481584" cy="38853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
                                        </p:tgtEl>
                                        <p:attrNameLst>
                                          <p:attrName>style.visibility</p:attrName>
                                        </p:attrNameLst>
                                      </p:cBhvr>
                                      <p:to>
                                        <p:strVal val="visible"/>
                                      </p:to>
                                    </p:set>
                                    <p:anim calcmode="lin" valueType="num">
                                      <p:cBhvr additive="base">
                                        <p:cTn id="7" dur="500" fill="hold"/>
                                        <p:tgtEl>
                                          <p:spTgt spid="319"/>
                                        </p:tgtEl>
                                        <p:attrNameLst>
                                          <p:attrName>ppt_x</p:attrName>
                                        </p:attrNameLst>
                                      </p:cBhvr>
                                      <p:tavLst>
                                        <p:tav tm="0">
                                          <p:val>
                                            <p:strVal val="#ppt_x"/>
                                          </p:val>
                                        </p:tav>
                                        <p:tav tm="100000">
                                          <p:val>
                                            <p:strVal val="#ppt_x"/>
                                          </p:val>
                                        </p:tav>
                                      </p:tavLst>
                                    </p:anim>
                                    <p:anim calcmode="lin" valueType="num">
                                      <p:cBhvr additive="base">
                                        <p:cTn id="8" dur="500" fill="hold"/>
                                        <p:tgtEl>
                                          <p:spTgt spid="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09B870-E662-43F6-AED3-BA84B31ACC19}"/>
              </a:ext>
            </a:extLst>
          </p:cNvPr>
          <p:cNvSpPr txBox="1"/>
          <p:nvPr/>
        </p:nvSpPr>
        <p:spPr>
          <a:xfrm>
            <a:off x="5092683" y="199519"/>
            <a:ext cx="4447689" cy="707886"/>
          </a:xfrm>
          <a:prstGeom prst="rect">
            <a:avLst/>
          </a:prstGeom>
          <a:noFill/>
        </p:spPr>
        <p:txBody>
          <a:bodyPr wrap="square" rtlCol="0">
            <a:spAutoFit/>
          </a:bodyPr>
          <a:lstStyle/>
          <a:p>
            <a:r>
              <a:rPr lang="en-IN" sz="4000" dirty="0">
                <a:solidFill>
                  <a:srgbClr val="C00000"/>
                </a:solidFill>
                <a:latin typeface="Helvetica Neue Thin"/>
              </a:rPr>
              <a:t>B</a:t>
            </a:r>
            <a:r>
              <a:rPr lang="en-IN" sz="4000" dirty="0">
                <a:solidFill>
                  <a:schemeClr val="tx1"/>
                </a:solidFill>
                <a:latin typeface="Helvetica Neue Thin"/>
              </a:rPr>
              <a:t>ILAN</a:t>
            </a:r>
          </a:p>
        </p:txBody>
      </p:sp>
      <p:sp>
        <p:nvSpPr>
          <p:cNvPr id="21" name="TextBox 20">
            <a:extLst>
              <a:ext uri="{FF2B5EF4-FFF2-40B4-BE49-F238E27FC236}">
                <a16:creationId xmlns:a16="http://schemas.microsoft.com/office/drawing/2014/main" id="{09380729-7D4C-4D15-89D2-EAB3AE446777}"/>
              </a:ext>
            </a:extLst>
          </p:cNvPr>
          <p:cNvSpPr txBox="1"/>
          <p:nvPr/>
        </p:nvSpPr>
        <p:spPr>
          <a:xfrm rot="20666328">
            <a:off x="1616533" y="2671166"/>
            <a:ext cx="3600596" cy="1446550"/>
          </a:xfrm>
          <a:prstGeom prst="rect">
            <a:avLst/>
          </a:prstGeom>
          <a:noFill/>
        </p:spPr>
        <p:txBody>
          <a:bodyPr wrap="square" rtlCol="0">
            <a:spAutoFit/>
          </a:bodyPr>
          <a:lstStyle/>
          <a:p>
            <a:pPr algn="ctr"/>
            <a:r>
              <a:rPr lang="en-IN" sz="8800" b="1" dirty="0">
                <a:solidFill>
                  <a:schemeClr val="bg1"/>
                </a:solidFill>
                <a:latin typeface="Freestyle Script" panose="030804020302050B0404" pitchFamily="66" charset="0"/>
              </a:rPr>
              <a:t>Conclusion</a:t>
            </a:r>
          </a:p>
        </p:txBody>
      </p:sp>
      <p:sp>
        <p:nvSpPr>
          <p:cNvPr id="22" name="Oval 21">
            <a:extLst>
              <a:ext uri="{FF2B5EF4-FFF2-40B4-BE49-F238E27FC236}">
                <a16:creationId xmlns:a16="http://schemas.microsoft.com/office/drawing/2014/main" id="{92A358E6-7D27-4851-B795-8DEAE00B5E7C}"/>
              </a:ext>
            </a:extLst>
          </p:cNvPr>
          <p:cNvSpPr/>
          <p:nvPr/>
        </p:nvSpPr>
        <p:spPr>
          <a:xfrm>
            <a:off x="2136605" y="6363418"/>
            <a:ext cx="8074348" cy="354164"/>
          </a:xfrm>
          <a:prstGeom prst="ellipse">
            <a:avLst/>
          </a:prstGeom>
          <a:gradFill flip="none" rotWithShape="1">
            <a:gsLst>
              <a:gs pos="0">
                <a:schemeClr val="tx1">
                  <a:lumMod val="85000"/>
                  <a:lumOff val="15000"/>
                  <a:alpha val="23000"/>
                </a:schemeClr>
              </a:gs>
              <a:gs pos="65000">
                <a:schemeClr val="tx1">
                  <a:lumMod val="75000"/>
                  <a:lumOff val="25000"/>
                  <a:alpha val="0"/>
                </a:schemeClr>
              </a:gs>
              <a:gs pos="100000">
                <a:schemeClr val="accent1">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Slide Number Placeholder 22">
            <a:extLst>
              <a:ext uri="{FF2B5EF4-FFF2-40B4-BE49-F238E27FC236}">
                <a16:creationId xmlns:a16="http://schemas.microsoft.com/office/drawing/2014/main" id="{9A1C2739-EEAA-42BA-B61D-9623B0CBC7CC}"/>
              </a:ext>
            </a:extLst>
          </p:cNvPr>
          <p:cNvSpPr>
            <a:spLocks noGrp="1"/>
          </p:cNvSpPr>
          <p:nvPr>
            <p:ph type="sldNum" sz="quarter" idx="2"/>
          </p:nvPr>
        </p:nvSpPr>
        <p:spPr/>
        <p:txBody>
          <a:bodyPr/>
          <a:lstStyle/>
          <a:p>
            <a:fld id="{86CB4B4D-7CA3-9044-876B-883B54F8677D}" type="slidenum">
              <a:rPr lang="fr-FR" smtClean="0"/>
              <a:t>8</a:t>
            </a:fld>
            <a:endParaRPr lang="fr-FR" dirty="0"/>
          </a:p>
        </p:txBody>
      </p:sp>
      <p:sp>
        <p:nvSpPr>
          <p:cNvPr id="25" name="Google Shape;791;p45">
            <a:extLst>
              <a:ext uri="{FF2B5EF4-FFF2-40B4-BE49-F238E27FC236}">
                <a16:creationId xmlns:a16="http://schemas.microsoft.com/office/drawing/2014/main" id="{6CC34005-0EE4-4AE9-9692-7E6CD0A766A0}"/>
              </a:ext>
            </a:extLst>
          </p:cNvPr>
          <p:cNvSpPr txBox="1">
            <a:spLocks/>
          </p:cNvSpPr>
          <p:nvPr/>
        </p:nvSpPr>
        <p:spPr>
          <a:xfrm>
            <a:off x="629883" y="1318263"/>
            <a:ext cx="4462800" cy="5045155"/>
          </a:xfrm>
          <a:prstGeom prst="rect">
            <a:avLst/>
          </a:prstGeom>
          <a:ln>
            <a:solidFill>
              <a:srgbClr val="C00000"/>
            </a:solidFill>
          </a:ln>
        </p:spPr>
        <p:txBody>
          <a:bodyPr spcFirstLastPara="1" vert="horz" wrap="square" lIns="121900" tIns="121900" rIns="121900" bIns="121900" rtlCol="0" anchor="t" anchorCtr="0">
            <a:noAutofit/>
          </a:bodyPr>
          <a:lstStyle>
            <a:lvl1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1pPr>
            <a:lvl2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2pPr>
            <a:lvl3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3pPr>
            <a:lvl4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4pPr>
            <a:lvl5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800" b="1" dirty="0">
                <a:latin typeface="Helvetica Neue Light"/>
              </a:rPr>
              <a:t>Ce qui fonctionne :</a:t>
            </a:r>
          </a:p>
          <a:p>
            <a:pPr algn="l"/>
            <a:endParaRPr lang="fr-FR" sz="1800" b="1" dirty="0">
              <a:latin typeface="Helvetica Neue Light"/>
            </a:endParaRPr>
          </a:p>
          <a:p>
            <a:pPr algn="l">
              <a:lnSpc>
                <a:spcPct val="150000"/>
              </a:lnSpc>
            </a:pPr>
            <a:r>
              <a:rPr lang="fr-FR" sz="1800" dirty="0">
                <a:latin typeface="Helvetica Neue Light"/>
              </a:rPr>
              <a:t>▪ Affichage de l’itinéraire demandé avec:</a:t>
            </a:r>
          </a:p>
          <a:p>
            <a:pPr algn="l">
              <a:lnSpc>
                <a:spcPct val="150000"/>
              </a:lnSpc>
            </a:pPr>
            <a:r>
              <a:rPr lang="fr-FR" sz="1800" dirty="0">
                <a:latin typeface="Helvetica Neue Light"/>
              </a:rPr>
              <a:t>▪ l’heure de départ à l’arrêt demandé</a:t>
            </a:r>
          </a:p>
          <a:p>
            <a:pPr algn="l">
              <a:lnSpc>
                <a:spcPct val="150000"/>
              </a:lnSpc>
            </a:pPr>
            <a:r>
              <a:rPr lang="fr-FR" sz="1800" dirty="0">
                <a:latin typeface="Helvetica Neue Light"/>
              </a:rPr>
              <a:t>▪ le nom des arrêts sur le parcourt</a:t>
            </a:r>
          </a:p>
          <a:p>
            <a:pPr algn="l">
              <a:lnSpc>
                <a:spcPct val="150000"/>
              </a:lnSpc>
            </a:pPr>
            <a:r>
              <a:rPr lang="fr-FR" sz="1800" dirty="0">
                <a:latin typeface="Helvetica Neue Light"/>
              </a:rPr>
              <a:t>▪ Les changements de lignes + le temps </a:t>
            </a:r>
          </a:p>
          <a:p>
            <a:pPr algn="l">
              <a:lnSpc>
                <a:spcPct val="150000"/>
              </a:lnSpc>
            </a:pPr>
            <a:r>
              <a:rPr lang="fr-FR" sz="1800" dirty="0">
                <a:latin typeface="Helvetica Neue Light"/>
              </a:rPr>
              <a:t>d’attente estimé </a:t>
            </a:r>
          </a:p>
          <a:p>
            <a:pPr algn="l">
              <a:lnSpc>
                <a:spcPct val="150000"/>
              </a:lnSpc>
            </a:pPr>
            <a:r>
              <a:rPr lang="fr-FR" sz="1800" dirty="0">
                <a:latin typeface="Helvetica Neue Light"/>
              </a:rPr>
              <a:t>▪ l’heure d’arrivée</a:t>
            </a:r>
          </a:p>
          <a:p>
            <a:pPr algn="l">
              <a:lnSpc>
                <a:spcPct val="150000"/>
              </a:lnSpc>
            </a:pPr>
            <a:r>
              <a:rPr lang="fr-FR" sz="1800" dirty="0">
                <a:latin typeface="Helvetica Neue Light"/>
              </a:rPr>
              <a:t>▪ Fonctionne en Shortest, Fastest et </a:t>
            </a:r>
          </a:p>
          <a:p>
            <a:pPr algn="l">
              <a:lnSpc>
                <a:spcPct val="150000"/>
              </a:lnSpc>
            </a:pPr>
            <a:r>
              <a:rPr lang="fr-FR" sz="1800" dirty="0">
                <a:latin typeface="Helvetica Neue Light"/>
              </a:rPr>
              <a:t>Foremost</a:t>
            </a:r>
          </a:p>
          <a:p>
            <a:pPr algn="l">
              <a:lnSpc>
                <a:spcPct val="150000"/>
              </a:lnSpc>
            </a:pPr>
            <a:r>
              <a:rPr lang="fr-FR" sz="1800" dirty="0">
                <a:latin typeface="Helvetica Neue Light"/>
              </a:rPr>
              <a:t>▪ En cas d’erreur de saisie d’un paramètre, </a:t>
            </a:r>
          </a:p>
          <a:p>
            <a:pPr algn="l">
              <a:lnSpc>
                <a:spcPct val="150000"/>
              </a:lnSpc>
            </a:pPr>
            <a:r>
              <a:rPr lang="fr-FR" sz="1800" dirty="0">
                <a:latin typeface="Helvetica Neue Light"/>
              </a:rPr>
              <a:t>le programme propose de la corriger</a:t>
            </a:r>
          </a:p>
          <a:p>
            <a:endParaRPr lang="fr-FR" sz="1800" dirty="0">
              <a:latin typeface="Helvetica Neue Light"/>
            </a:endParaRPr>
          </a:p>
        </p:txBody>
      </p:sp>
      <p:sp>
        <p:nvSpPr>
          <p:cNvPr id="49" name="Google Shape;791;p45">
            <a:extLst>
              <a:ext uri="{FF2B5EF4-FFF2-40B4-BE49-F238E27FC236}">
                <a16:creationId xmlns:a16="http://schemas.microsoft.com/office/drawing/2014/main" id="{9148373A-3AC3-4965-B687-DA139DB7B9B8}"/>
              </a:ext>
            </a:extLst>
          </p:cNvPr>
          <p:cNvSpPr txBox="1">
            <a:spLocks/>
          </p:cNvSpPr>
          <p:nvPr/>
        </p:nvSpPr>
        <p:spPr>
          <a:xfrm>
            <a:off x="6401687" y="1318263"/>
            <a:ext cx="4462800" cy="1724195"/>
          </a:xfrm>
          <a:prstGeom prst="rect">
            <a:avLst/>
          </a:prstGeom>
          <a:ln>
            <a:solidFill>
              <a:srgbClr val="C00000"/>
            </a:solidFill>
          </a:ln>
        </p:spPr>
        <p:txBody>
          <a:bodyPr spcFirstLastPara="1" vert="horz" wrap="square" lIns="121900" tIns="121900" rIns="121900" bIns="121900" rtlCol="0" anchor="t" anchorCtr="0">
            <a:noAutofit/>
          </a:bodyPr>
          <a:lstStyle>
            <a:lvl1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1pPr>
            <a:lvl2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2pPr>
            <a:lvl3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3pPr>
            <a:lvl4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4pPr>
            <a:lvl5pPr marL="0" indent="0" algn="ctr" defTabSz="412740" rtl="0" eaLnBrk="1" latinLnBrk="0" hangingPunct="1">
              <a:lnSpc>
                <a:spcPct val="100000"/>
              </a:lnSpc>
              <a:spcBef>
                <a:spcPts val="0"/>
              </a:spcBef>
              <a:buSzTx/>
              <a:buFontTx/>
              <a:buNone/>
              <a:defRPr sz="2600" kern="1200">
                <a:solidFill>
                  <a:schemeClr val="tx1"/>
                </a:solidFill>
                <a:latin typeface="Helvetica Neue"/>
                <a:ea typeface="Helvetica Neue"/>
                <a:cs typeface="Helvetica Neue"/>
                <a:sym typeface="Helvetica Neu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800" b="1" dirty="0">
                <a:latin typeface="Helvetica Neue Light"/>
              </a:rPr>
              <a:t>Ce qu’il faut améliorer:</a:t>
            </a:r>
          </a:p>
          <a:p>
            <a:pPr algn="l"/>
            <a:endParaRPr lang="fr-FR" sz="1800" b="1" dirty="0">
              <a:latin typeface="Helvetica Neue Light"/>
            </a:endParaRPr>
          </a:p>
          <a:p>
            <a:pPr algn="l"/>
            <a:r>
              <a:rPr lang="fr-FR" sz="1800" dirty="0">
                <a:latin typeface="Helvetica Neue Light"/>
              </a:rPr>
              <a:t>▪ Tester avec d’autres lignes</a:t>
            </a:r>
          </a:p>
          <a:p>
            <a:pPr algn="l"/>
            <a:r>
              <a:rPr lang="fr-FR" sz="1800" dirty="0">
                <a:latin typeface="Helvetica Neue Light"/>
              </a:rPr>
              <a:t>▪ Meilleure alternative pour un voyage de nuit</a:t>
            </a:r>
          </a:p>
        </p:txBody>
      </p:sp>
      <p:pic>
        <p:nvPicPr>
          <p:cNvPr id="3" name="Image 2" descr="Une image contenant texte&#10;&#10;Description générée automatiquement">
            <a:extLst>
              <a:ext uri="{FF2B5EF4-FFF2-40B4-BE49-F238E27FC236}">
                <a16:creationId xmlns:a16="http://schemas.microsoft.com/office/drawing/2014/main" id="{344ED722-48AD-4E1E-ABC3-D85D51BB4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658" y="3674238"/>
            <a:ext cx="4133850" cy="1028700"/>
          </a:xfrm>
          <a:prstGeom prst="rect">
            <a:avLst/>
          </a:prstGeom>
        </p:spPr>
      </p:pic>
    </p:spTree>
    <p:extLst>
      <p:ext uri="{BB962C8B-B14F-4D97-AF65-F5344CB8AC3E}">
        <p14:creationId xmlns:p14="http://schemas.microsoft.com/office/powerpoint/2010/main" val="2033613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hold" grpId="0" nodeType="withEffect">
                                  <p:stCondLst>
                                    <p:cond delay="750"/>
                                  </p:stCondLst>
                                  <p:childTnLst>
                                    <p:animMotion origin="layout" path="M 1.66667E-6 2.59259E-6 L 0.00117 -0.0801 " pathEditMode="relative" rAng="0" ptsTypes="AA">
                                      <p:cBhvr>
                                        <p:cTn id="6" dur="4750" fill="hold"/>
                                        <p:tgtEl>
                                          <p:spTgt spid="21"/>
                                        </p:tgtEl>
                                        <p:attrNameLst>
                                          <p:attrName>ppt_x</p:attrName>
                                          <p:attrName>ppt_y</p:attrName>
                                        </p:attrNameLst>
                                      </p:cBhvr>
                                      <p:rCtr x="52" y="-4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a:extLst>
              <a:ext uri="{FF2B5EF4-FFF2-40B4-BE49-F238E27FC236}">
                <a16:creationId xmlns:a16="http://schemas.microsoft.com/office/drawing/2014/main" id="{A3B04C96-68A4-4F1E-9749-6F1BFDD0D740}"/>
              </a:ext>
            </a:extLst>
          </p:cNvPr>
          <p:cNvSpPr/>
          <p:nvPr/>
        </p:nvSpPr>
        <p:spPr>
          <a:xfrm>
            <a:off x="0" y="0"/>
            <a:ext cx="12245754" cy="6897657"/>
          </a:xfrm>
          <a:prstGeom prst="rect">
            <a:avLst/>
          </a:prstGeom>
          <a:solidFill>
            <a:srgbClr val="990000">
              <a:alpha val="96078"/>
            </a:srgbClr>
          </a:solidFill>
          <a:ln w="3175">
            <a:miter lim="400000"/>
          </a:ln>
        </p:spPr>
        <p:txBody>
          <a:bodyPr lIns="0" tIns="0" rIns="0" bIns="0" anchor="ctr"/>
          <a:lstStyle/>
          <a:p>
            <a:pPr algn="ctr" defTabSz="412750">
              <a:defRPr sz="1600">
                <a:solidFill>
                  <a:srgbClr val="FFFFFF"/>
                </a:solidFill>
                <a:latin typeface="Helvetica Neue Medium"/>
                <a:ea typeface="Helvetica Neue Medium"/>
                <a:cs typeface="Helvetica Neue Medium"/>
                <a:sym typeface="Helvetica Neue Medium"/>
              </a:defRPr>
            </a:pPr>
            <a:endParaRPr dirty="0">
              <a:solidFill>
                <a:srgbClr val="C00000"/>
              </a:solidFill>
            </a:endParaRPr>
          </a:p>
        </p:txBody>
      </p:sp>
      <p:sp>
        <p:nvSpPr>
          <p:cNvPr id="6" name="TextBox 5">
            <a:extLst>
              <a:ext uri="{FF2B5EF4-FFF2-40B4-BE49-F238E27FC236}">
                <a16:creationId xmlns:a16="http://schemas.microsoft.com/office/drawing/2014/main" id="{6C2B1CDA-212F-4861-A477-7FFB467CF468}"/>
              </a:ext>
            </a:extLst>
          </p:cNvPr>
          <p:cNvSpPr txBox="1"/>
          <p:nvPr/>
        </p:nvSpPr>
        <p:spPr>
          <a:xfrm>
            <a:off x="3473114" y="2715633"/>
            <a:ext cx="5245769" cy="1015663"/>
          </a:xfrm>
          <a:prstGeom prst="rect">
            <a:avLst/>
          </a:prstGeom>
          <a:noFill/>
        </p:spPr>
        <p:txBody>
          <a:bodyPr wrap="square" rtlCol="0">
            <a:spAutoFit/>
          </a:bodyPr>
          <a:lstStyle/>
          <a:p>
            <a:pPr algn="ctr"/>
            <a:r>
              <a:rPr lang="en-IN" sz="6000" b="1" spc="1000" dirty="0">
                <a:solidFill>
                  <a:schemeClr val="bg1"/>
                </a:solidFill>
                <a:effectLst>
                  <a:outerShdw blurRad="50800" dist="38100" dir="2700000" algn="tl" rotWithShape="0">
                    <a:prstClr val="black">
                      <a:alpha val="40000"/>
                    </a:prstClr>
                  </a:outerShdw>
                  <a:reflection blurRad="127000" stA="55000" endA="300" endPos="45500" dir="5400000" sy="-100000" algn="bl" rotWithShape="0"/>
                </a:effectLst>
                <a:latin typeface="Agency FB" panose="020B0503020202020204" pitchFamily="34" charset="0"/>
              </a:rPr>
              <a:t>MERCI</a:t>
            </a:r>
          </a:p>
        </p:txBody>
      </p:sp>
      <p:sp>
        <p:nvSpPr>
          <p:cNvPr id="7" name="TextBox 6">
            <a:extLst>
              <a:ext uri="{FF2B5EF4-FFF2-40B4-BE49-F238E27FC236}">
                <a16:creationId xmlns:a16="http://schemas.microsoft.com/office/drawing/2014/main" id="{8F769954-5EBF-4B9A-AEBB-9F1FC223E802}"/>
              </a:ext>
            </a:extLst>
          </p:cNvPr>
          <p:cNvSpPr txBox="1"/>
          <p:nvPr/>
        </p:nvSpPr>
        <p:spPr>
          <a:xfrm>
            <a:off x="3465095" y="3631853"/>
            <a:ext cx="5245769" cy="369332"/>
          </a:xfrm>
          <a:prstGeom prst="rect">
            <a:avLst/>
          </a:prstGeom>
          <a:noFill/>
        </p:spPr>
        <p:txBody>
          <a:bodyPr wrap="square" rtlCol="0">
            <a:spAutoFit/>
          </a:bodyPr>
          <a:lstStyle/>
          <a:p>
            <a:pPr algn="ctr"/>
            <a:r>
              <a:rPr lang="en-IN" spc="1000" dirty="0">
                <a:solidFill>
                  <a:schemeClr val="bg1"/>
                </a:solidFill>
                <a:latin typeface="Agency FB" panose="020B0503020202020204" pitchFamily="34" charset="0"/>
              </a:rPr>
              <a:t>POUR VOTRE </a:t>
            </a:r>
            <a:r>
              <a:rPr lang="fr-FR" spc="1000" dirty="0">
                <a:solidFill>
                  <a:schemeClr val="bg1"/>
                </a:solidFill>
                <a:latin typeface="Agency FB" panose="020B0503020202020204" pitchFamily="34" charset="0"/>
              </a:rPr>
              <a:t>ATTENTION </a:t>
            </a:r>
            <a:endParaRPr lang="en-IN" spc="1000" dirty="0">
              <a:solidFill>
                <a:schemeClr val="bg1"/>
              </a:solidFill>
              <a:latin typeface="Agency FB" panose="020B0503020202020204" pitchFamily="34" charset="0"/>
            </a:endParaRPr>
          </a:p>
        </p:txBody>
      </p:sp>
      <p:sp>
        <p:nvSpPr>
          <p:cNvPr id="8" name="Freeform: Shape 7">
            <a:extLst>
              <a:ext uri="{FF2B5EF4-FFF2-40B4-BE49-F238E27FC236}">
                <a16:creationId xmlns:a16="http://schemas.microsoft.com/office/drawing/2014/main" id="{9A95BF64-F588-451D-89E0-C8D7D6F13541}"/>
              </a:ext>
            </a:extLst>
          </p:cNvPr>
          <p:cNvSpPr/>
          <p:nvPr/>
        </p:nvSpPr>
        <p:spPr>
          <a:xfrm>
            <a:off x="2598822" y="2462463"/>
            <a:ext cx="6994356" cy="1933074"/>
          </a:xfrm>
          <a:custGeom>
            <a:avLst/>
            <a:gdLst>
              <a:gd name="connsiteX0" fmla="*/ 518773 w 6994356"/>
              <a:gd name="connsiteY0" fmla="*/ 1848328 h 1933074"/>
              <a:gd name="connsiteX1" fmla="*/ 5206431 w 6994356"/>
              <a:gd name="connsiteY1" fmla="*/ 1848328 h 1933074"/>
              <a:gd name="connsiteX2" fmla="*/ 5141664 w 6994356"/>
              <a:gd name="connsiteY2" fmla="*/ 1933074 h 1933074"/>
              <a:gd name="connsiteX3" fmla="*/ 454006 w 6994356"/>
              <a:gd name="connsiteY3" fmla="*/ 1933074 h 1933074"/>
              <a:gd name="connsiteX4" fmla="*/ 6676557 w 6994356"/>
              <a:gd name="connsiteY4" fmla="*/ 0 h 1933074"/>
              <a:gd name="connsiteX5" fmla="*/ 6994356 w 6994356"/>
              <a:gd name="connsiteY5" fmla="*/ 0 h 1933074"/>
              <a:gd name="connsiteX6" fmla="*/ 6994356 w 6994356"/>
              <a:gd name="connsiteY6" fmla="*/ 1933074 h 1933074"/>
              <a:gd name="connsiteX7" fmla="*/ 5199206 w 6994356"/>
              <a:gd name="connsiteY7" fmla="*/ 1933074 h 1933074"/>
              <a:gd name="connsiteX8" fmla="*/ 5263973 w 6994356"/>
              <a:gd name="connsiteY8" fmla="*/ 1848328 h 1933074"/>
              <a:gd name="connsiteX9" fmla="*/ 6909610 w 6994356"/>
              <a:gd name="connsiteY9" fmla="*/ 1848328 h 1933074"/>
              <a:gd name="connsiteX10" fmla="*/ 6909610 w 6994356"/>
              <a:gd name="connsiteY10" fmla="*/ 84746 h 1933074"/>
              <a:gd name="connsiteX11" fmla="*/ 6611790 w 6994356"/>
              <a:gd name="connsiteY11" fmla="*/ 84746 h 1933074"/>
              <a:gd name="connsiteX12" fmla="*/ 1931357 w 6994356"/>
              <a:gd name="connsiteY12" fmla="*/ 0 h 1933074"/>
              <a:gd name="connsiteX13" fmla="*/ 6619015 w 6994356"/>
              <a:gd name="connsiteY13" fmla="*/ 0 h 1933074"/>
              <a:gd name="connsiteX14" fmla="*/ 6554248 w 6994356"/>
              <a:gd name="connsiteY14" fmla="*/ 84746 h 1933074"/>
              <a:gd name="connsiteX15" fmla="*/ 1866590 w 6994356"/>
              <a:gd name="connsiteY15" fmla="*/ 84746 h 1933074"/>
              <a:gd name="connsiteX16" fmla="*/ 0 w 6994356"/>
              <a:gd name="connsiteY16" fmla="*/ 0 h 1933074"/>
              <a:gd name="connsiteX17" fmla="*/ 1873815 w 6994356"/>
              <a:gd name="connsiteY17" fmla="*/ 0 h 1933074"/>
              <a:gd name="connsiteX18" fmla="*/ 1809048 w 6994356"/>
              <a:gd name="connsiteY18" fmla="*/ 84746 h 1933074"/>
              <a:gd name="connsiteX19" fmla="*/ 84746 w 6994356"/>
              <a:gd name="connsiteY19" fmla="*/ 84746 h 1933074"/>
              <a:gd name="connsiteX20" fmla="*/ 84746 w 6994356"/>
              <a:gd name="connsiteY20" fmla="*/ 1848328 h 1933074"/>
              <a:gd name="connsiteX21" fmla="*/ 461231 w 6994356"/>
              <a:gd name="connsiteY21" fmla="*/ 1848328 h 1933074"/>
              <a:gd name="connsiteX22" fmla="*/ 396464 w 6994356"/>
              <a:gd name="connsiteY22" fmla="*/ 1933074 h 1933074"/>
              <a:gd name="connsiteX23" fmla="*/ 0 w 6994356"/>
              <a:gd name="connsiteY23" fmla="*/ 1933074 h 193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994356" h="1933074">
                <a:moveTo>
                  <a:pt x="518773" y="1848328"/>
                </a:moveTo>
                <a:lnTo>
                  <a:pt x="5206431" y="1848328"/>
                </a:lnTo>
                <a:lnTo>
                  <a:pt x="5141664" y="1933074"/>
                </a:lnTo>
                <a:lnTo>
                  <a:pt x="454006" y="1933074"/>
                </a:lnTo>
                <a:close/>
                <a:moveTo>
                  <a:pt x="6676557" y="0"/>
                </a:moveTo>
                <a:lnTo>
                  <a:pt x="6994356" y="0"/>
                </a:lnTo>
                <a:lnTo>
                  <a:pt x="6994356" y="1933074"/>
                </a:lnTo>
                <a:lnTo>
                  <a:pt x="5199206" y="1933074"/>
                </a:lnTo>
                <a:lnTo>
                  <a:pt x="5263973" y="1848328"/>
                </a:lnTo>
                <a:lnTo>
                  <a:pt x="6909610" y="1848328"/>
                </a:lnTo>
                <a:lnTo>
                  <a:pt x="6909610" y="84746"/>
                </a:lnTo>
                <a:lnTo>
                  <a:pt x="6611790" y="84746"/>
                </a:lnTo>
                <a:close/>
                <a:moveTo>
                  <a:pt x="1931357" y="0"/>
                </a:moveTo>
                <a:lnTo>
                  <a:pt x="6619015" y="0"/>
                </a:lnTo>
                <a:lnTo>
                  <a:pt x="6554248" y="84746"/>
                </a:lnTo>
                <a:lnTo>
                  <a:pt x="1866590" y="84746"/>
                </a:lnTo>
                <a:close/>
                <a:moveTo>
                  <a:pt x="0" y="0"/>
                </a:moveTo>
                <a:lnTo>
                  <a:pt x="1873815" y="0"/>
                </a:lnTo>
                <a:lnTo>
                  <a:pt x="1809048" y="84746"/>
                </a:lnTo>
                <a:lnTo>
                  <a:pt x="84746" y="84746"/>
                </a:lnTo>
                <a:lnTo>
                  <a:pt x="84746" y="1848328"/>
                </a:lnTo>
                <a:lnTo>
                  <a:pt x="461231" y="1848328"/>
                </a:lnTo>
                <a:lnTo>
                  <a:pt x="396464" y="1933074"/>
                </a:lnTo>
                <a:lnTo>
                  <a:pt x="0" y="1933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Slide Number Placeholder 8">
            <a:extLst>
              <a:ext uri="{FF2B5EF4-FFF2-40B4-BE49-F238E27FC236}">
                <a16:creationId xmlns:a16="http://schemas.microsoft.com/office/drawing/2014/main" id="{4E7FD358-78EB-4E68-8020-98F13C004F9F}"/>
              </a:ext>
            </a:extLst>
          </p:cNvPr>
          <p:cNvSpPr>
            <a:spLocks noGrp="1"/>
          </p:cNvSpPr>
          <p:nvPr>
            <p:ph type="sldNum" sz="quarter" idx="2"/>
          </p:nvPr>
        </p:nvSpPr>
        <p:spPr/>
        <p:txBody>
          <a:bodyPr/>
          <a:lstStyle/>
          <a:p>
            <a:fld id="{86CB4B4D-7CA3-9044-876B-883B54F8677D}" type="slidenum">
              <a:rPr lang="fr-FR" smtClean="0"/>
              <a:t>9</a:t>
            </a:fld>
            <a:endParaRPr lang="fr-FR" dirty="0"/>
          </a:p>
        </p:txBody>
      </p:sp>
    </p:spTree>
    <p:extLst>
      <p:ext uri="{BB962C8B-B14F-4D97-AF65-F5344CB8AC3E}">
        <p14:creationId xmlns:p14="http://schemas.microsoft.com/office/powerpoint/2010/main" val="215735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300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par>
                                <p:cTn id="8" presetID="2" presetClass="entr" presetSubtype="1" decel="100000" fill="hold" grpId="0" nodeType="withEffect">
                                  <p:stCondLst>
                                    <p:cond delay="4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250" fill="hold"/>
                                        <p:tgtEl>
                                          <p:spTgt spid="6"/>
                                        </p:tgtEl>
                                        <p:attrNameLst>
                                          <p:attrName>ppt_x</p:attrName>
                                        </p:attrNameLst>
                                      </p:cBhvr>
                                      <p:tavLst>
                                        <p:tav tm="0">
                                          <p:val>
                                            <p:strVal val="#ppt_x"/>
                                          </p:val>
                                        </p:tav>
                                        <p:tav tm="100000">
                                          <p:val>
                                            <p:strVal val="#ppt_x"/>
                                          </p:val>
                                        </p:tav>
                                      </p:tavLst>
                                    </p:anim>
                                    <p:anim calcmode="lin" valueType="num">
                                      <p:cBhvr additive="base">
                                        <p:cTn id="11" dur="125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50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250" fill="hold"/>
                                        <p:tgtEl>
                                          <p:spTgt spid="7"/>
                                        </p:tgtEl>
                                        <p:attrNameLst>
                                          <p:attrName>ppt_x</p:attrName>
                                        </p:attrNameLst>
                                      </p:cBhvr>
                                      <p:tavLst>
                                        <p:tav tm="0">
                                          <p:val>
                                            <p:strVal val="#ppt_x"/>
                                          </p:val>
                                        </p:tav>
                                        <p:tav tm="100000">
                                          <p:val>
                                            <p:strVal val="#ppt_x"/>
                                          </p:val>
                                        </p:tav>
                                      </p:tavLst>
                                    </p:anim>
                                    <p:anim calcmode="lin" valueType="num">
                                      <p:cBhvr additive="base">
                                        <p:cTn id="15" dur="1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558</Words>
  <Application>Microsoft Office PowerPoint</Application>
  <PresentationFormat>Grand écran</PresentationFormat>
  <Paragraphs>107</Paragraphs>
  <Slides>9</Slides>
  <Notes>7</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9</vt:i4>
      </vt:variant>
    </vt:vector>
  </HeadingPairs>
  <TitlesOfParts>
    <vt:vector size="26" baseType="lpstr">
      <vt:lpstr>Agency FB</vt:lpstr>
      <vt:lpstr>Arial</vt:lpstr>
      <vt:lpstr>Arsenal</vt:lpstr>
      <vt:lpstr>Barlow</vt:lpstr>
      <vt:lpstr>Calibri</vt:lpstr>
      <vt:lpstr>Calibri Light</vt:lpstr>
      <vt:lpstr>Freestyle Script</vt:lpstr>
      <vt:lpstr>Helvetica Neue</vt:lpstr>
      <vt:lpstr>Helvetica Neue Light</vt:lpstr>
      <vt:lpstr>Helvetica Neue Medium</vt:lpstr>
      <vt:lpstr>Helvetica Neue Thin</vt:lpstr>
      <vt:lpstr>Lato</vt:lpstr>
      <vt:lpstr>Raleway</vt:lpstr>
      <vt:lpstr>Roboto</vt:lpstr>
      <vt:lpstr>Roboto Light</vt:lpstr>
      <vt:lpstr>Wingdings</vt:lpstr>
      <vt:lpstr>Thème Office</vt:lpstr>
      <vt:lpstr>Présentation PowerPoint</vt:lpstr>
      <vt:lpstr>Présentation PowerPoint</vt:lpstr>
      <vt:lpstr>Décomposition Fonctionnelle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ouijdane boumahrez</dc:creator>
  <cp:lastModifiedBy>ouijdane boumahrez</cp:lastModifiedBy>
  <cp:revision>23</cp:revision>
  <dcterms:created xsi:type="dcterms:W3CDTF">2022-04-04T07:55:51Z</dcterms:created>
  <dcterms:modified xsi:type="dcterms:W3CDTF">2022-04-27T09:16:12Z</dcterms:modified>
</cp:coreProperties>
</file>