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2/5/2019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Build Dictionary application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By Doing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 smtClean="0"/>
              <a:t>យើងនឹងបង្កើតវចនានុក្រម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km-KH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692" y="1638300"/>
            <a:ext cx="7054616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វចនានុក្រមដែលយើងនឹងបង្កើត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ស្វែងរកពាក្យដែលបញ្ចូលក្នុងទិន្នន័យវចនានុក្រម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ពាក្យមួយអាចមាននិយមន័យលើសពីមួយ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ពាក្យដែលមិនមានបង្ហាញពាក្យ </a:t>
            </a:r>
            <a:r>
              <a:rPr lang="en-US" dirty="0" smtClean="0">
                <a:cs typeface="+mj-cs"/>
              </a:rPr>
              <a:t>Suggestion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362200"/>
            <a:ext cx="4338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48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បង្កើតវចនានុក្រម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ទិន្នន័យវចនានុក្រមទុកក្នុង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JSON </a:t>
            </a:r>
            <a:r>
              <a:rPr lang="km-KH" dirty="0" smtClean="0">
                <a:cs typeface="+mj-cs"/>
              </a:rPr>
              <a:t>ជាទម្រង់ទិន្នន័យដែលមានទំហំតូច ងាយស្រួល​ក្នុងការបញ្ចួន ។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2924175"/>
            <a:ext cx="64103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Dictionary01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225" y="1628772"/>
            <a:ext cx="6892775" cy="461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ការប្រើ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Function </a:t>
            </a:r>
            <a:r>
              <a:rPr lang="km-KH" dirty="0" smtClean="0">
                <a:cs typeface="+mj-cs"/>
              </a:rPr>
              <a:t>គឺជាកូដដែលសរសេរហើយ អាចយកហៅប្រើនៅកន្លែងផ្សេង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Function </a:t>
            </a:r>
            <a:r>
              <a:rPr lang="km-KH" dirty="0" smtClean="0">
                <a:cs typeface="+mj-cs"/>
              </a:rPr>
              <a:t>សរសេរដើម្បីងាយស្រួលមើលកូដ ដោយមិនពិបាកយល់កូដដែលវែង</a:t>
            </a:r>
            <a:endParaRPr lang="en-US" b="1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ការបង្កើត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Function </a:t>
            </a:r>
            <a:r>
              <a:rPr lang="km-KH" sz="2400" dirty="0" smtClean="0">
                <a:cs typeface="+mj-cs"/>
              </a:rPr>
              <a:t>បង្កើត</a:t>
            </a:r>
            <a:r>
              <a:rPr lang="ca-ES" sz="2400" dirty="0" smtClean="0">
                <a:cs typeface="+mj-cs"/>
              </a:rPr>
              <a:t>ដោយប្រើ </a:t>
            </a:r>
            <a:r>
              <a:rPr lang="en-US" sz="2400" b="1" dirty="0" smtClean="0">
                <a:cs typeface="+mj-cs"/>
              </a:rPr>
              <a:t>def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អាចផ្ដល់តម្លៃឲ្យ </a:t>
            </a:r>
            <a:r>
              <a:rPr lang="en-US" sz="2400" dirty="0" smtClean="0">
                <a:cs typeface="+mj-cs"/>
              </a:rPr>
              <a:t>function </a:t>
            </a:r>
            <a:r>
              <a:rPr lang="km-KH" sz="2400" dirty="0" smtClean="0">
                <a:cs typeface="+mj-cs"/>
              </a:rPr>
              <a:t>តាមរយៈ </a:t>
            </a:r>
            <a:r>
              <a:rPr lang="en-US" sz="2400" dirty="0" smtClean="0">
                <a:cs typeface="+mj-cs"/>
              </a:rPr>
              <a:t>parameters </a:t>
            </a:r>
            <a:r>
              <a:rPr lang="km-KH" sz="2400" dirty="0" smtClean="0">
                <a:cs typeface="+mj-cs"/>
              </a:rPr>
              <a:t>ក្នុង</a:t>
            </a:r>
            <a:r>
              <a:rPr lang="ca-ES" sz="2400" dirty="0" smtClean="0">
                <a:cs typeface="+mj-cs"/>
              </a:rPr>
              <a:t>រង្វង់ក្រចក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អាចមានតម្លៃបោះមកវិញដោយប្រើ </a:t>
            </a:r>
            <a:r>
              <a:rPr lang="en-US" sz="2400" b="1" dirty="0" smtClean="0">
                <a:cs typeface="+mj-cs"/>
              </a:rPr>
              <a:t>return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Header </a:t>
            </a:r>
            <a:r>
              <a:rPr lang="km-KH" sz="2400" dirty="0" smtClean="0">
                <a:cs typeface="+mj-cs"/>
              </a:rPr>
              <a:t>របស់ </a:t>
            </a:r>
            <a:r>
              <a:rPr lang="en-US" sz="2400" dirty="0" smtClean="0">
                <a:cs typeface="+mj-cs"/>
              </a:rPr>
              <a:t>function </a:t>
            </a:r>
            <a:r>
              <a:rPr lang="km-KH" sz="2400" dirty="0" smtClean="0">
                <a:cs typeface="+mj-cs"/>
              </a:rPr>
              <a:t>ត្រូវមាន </a:t>
            </a:r>
            <a:r>
              <a:rPr lang="en-US" sz="2400" dirty="0" smtClean="0">
                <a:cs typeface="+mj-cs"/>
              </a:rPr>
              <a:t>: (colon) </a:t>
            </a:r>
            <a:r>
              <a:rPr lang="km-KH" sz="2400" dirty="0" smtClean="0">
                <a:cs typeface="+mj-cs"/>
              </a:rPr>
              <a:t>ហើយចុះបន្ទាប់ចូល </a:t>
            </a:r>
            <a:br>
              <a:rPr lang="km-KH" sz="2400" dirty="0" smtClean="0">
                <a:cs typeface="+mj-cs"/>
              </a:rPr>
            </a:br>
            <a:r>
              <a:rPr lang="en-US" sz="2400" dirty="0" smtClean="0">
                <a:cs typeface="+mj-cs"/>
              </a:rPr>
              <a:t>1 tab </a:t>
            </a:r>
            <a:r>
              <a:rPr lang="km-KH" sz="2400" dirty="0" smtClean="0">
                <a:cs typeface="+mj-cs"/>
              </a:rPr>
              <a:t>សរសេរ ដោយមិនប្រើ</a:t>
            </a:r>
            <a:r>
              <a:rPr lang="ca-ES" sz="2400" dirty="0" smtClean="0">
                <a:cs typeface="+mj-cs"/>
              </a:rPr>
              <a:t>សញ្ញាបិទបើក </a:t>
            </a:r>
            <a:r>
              <a:rPr lang="en-US" sz="2400" b="1" dirty="0" smtClean="0">
                <a:cs typeface="+mj-cs"/>
              </a:rPr>
              <a:t>{ } </a:t>
            </a:r>
            <a:r>
              <a:rPr lang="ca-ES" sz="2400" dirty="0" smtClean="0"/>
              <a:t>ទេ</a:t>
            </a:r>
            <a:endParaRPr lang="en-US" sz="2400" b="1" dirty="0"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5074" y="4705349"/>
            <a:ext cx="4542926" cy="131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0878" y="2362200"/>
            <a:ext cx="3895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example01.py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879</TotalTime>
  <Words>141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Learning By Doing</vt:lpstr>
      <vt:lpstr>យើងនឹងបង្កើតវចនានុក្រម</vt:lpstr>
      <vt:lpstr>វចនានុក្រមដែលយើងនឹងបង្កើត</vt:lpstr>
      <vt:lpstr>Slide 4</vt:lpstr>
      <vt:lpstr>ទិន្នន័យវចនានុក្រមទុកក្នុង JSON</vt:lpstr>
      <vt:lpstr>Dictionary01</vt:lpstr>
      <vt:lpstr>ការប្រើ Function</vt:lpstr>
      <vt:lpstr>ការបង្កើត Function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</dc:title>
  <dc:creator>Windows User</dc:creator>
  <cp:lastModifiedBy>Windows User</cp:lastModifiedBy>
  <cp:revision>166</cp:revision>
  <dcterms:created xsi:type="dcterms:W3CDTF">2018-09-12T02:55:31Z</dcterms:created>
  <dcterms:modified xsi:type="dcterms:W3CDTF">2019-02-05T16:11:45Z</dcterms:modified>
</cp:coreProperties>
</file>